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2"/>
  </p:sldMasterIdLst>
  <p:notesMasterIdLst>
    <p:notesMasterId r:id="rId7"/>
  </p:notesMasterIdLst>
  <p:handoutMasterIdLst>
    <p:handoutMasterId r:id="rId8"/>
  </p:handoutMasterIdLst>
  <p:sldIdLst>
    <p:sldId id="318" r:id="rId3"/>
    <p:sldId id="418" r:id="rId4"/>
    <p:sldId id="420" r:id="rId5"/>
    <p:sldId id="38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2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C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26" autoAdjust="0"/>
    <p:restoredTop sz="92879" autoAdjust="0"/>
  </p:normalViewPr>
  <p:slideViewPr>
    <p:cSldViewPr>
      <p:cViewPr varScale="1">
        <p:scale>
          <a:sx n="62" d="100"/>
          <a:sy n="62" d="100"/>
        </p:scale>
        <p:origin x="48" y="552"/>
      </p:cViewPr>
      <p:guideLst>
        <p:guide orient="horz" pos="2146"/>
        <p:guide pos="2872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62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Jeff" userId="9e77e89b93d7cb4b" providerId="LiveId" clId="{BEA47D39-B315-4120-9826-1A6CAD11C85D}"/>
    <pc:docChg chg="undo custSel modSld">
      <pc:chgData name="Hao Jeff" userId="9e77e89b93d7cb4b" providerId="LiveId" clId="{BEA47D39-B315-4120-9826-1A6CAD11C85D}" dt="2020-03-20T06:33:56.434" v="61"/>
      <pc:docMkLst>
        <pc:docMk/>
      </pc:docMkLst>
      <pc:sldChg chg="addSp delSp modSp mod">
        <pc:chgData name="Hao Jeff" userId="9e77e89b93d7cb4b" providerId="LiveId" clId="{BEA47D39-B315-4120-9826-1A6CAD11C85D}" dt="2020-03-20T03:47:52.133" v="31"/>
        <pc:sldMkLst>
          <pc:docMk/>
          <pc:sldMk cId="0" sldId="318"/>
        </pc:sldMkLst>
        <pc:spChg chg="del">
          <ac:chgData name="Hao Jeff" userId="9e77e89b93d7cb4b" providerId="LiveId" clId="{BEA47D39-B315-4120-9826-1A6CAD11C85D}" dt="2020-03-20T03:47:47.182" v="30" actId="478"/>
          <ac:spMkLst>
            <pc:docMk/>
            <pc:sldMk cId="0" sldId="318"/>
            <ac:spMk id="4" creationId="{00000000-0000-0000-0000-000000000000}"/>
          </ac:spMkLst>
        </pc:spChg>
        <pc:spChg chg="add">
          <ac:chgData name="Hao Jeff" userId="9e77e89b93d7cb4b" providerId="LiveId" clId="{BEA47D39-B315-4120-9826-1A6CAD11C85D}" dt="2020-03-20T03:47:52.133" v="31"/>
          <ac:spMkLst>
            <pc:docMk/>
            <pc:sldMk cId="0" sldId="318"/>
            <ac:spMk id="6" creationId="{35E677B9-EBAB-4F29-ACFF-2C6E128471AA}"/>
          </ac:spMkLst>
        </pc:spChg>
        <pc:picChg chg="add mod">
          <ac:chgData name="Hao Jeff" userId="9e77e89b93d7cb4b" providerId="LiveId" clId="{BEA47D39-B315-4120-9826-1A6CAD11C85D}" dt="2020-03-19T12:18:11.100" v="1" actId="1076"/>
          <ac:picMkLst>
            <pc:docMk/>
            <pc:sldMk cId="0" sldId="318"/>
            <ac:picMk id="5" creationId="{72265CDA-3C7D-4003-B753-3295DE175183}"/>
          </ac:picMkLst>
        </pc:picChg>
      </pc:sldChg>
      <pc:sldChg chg="addSp delSp modSp mod">
        <pc:chgData name="Hao Jeff" userId="9e77e89b93d7cb4b" providerId="LiveId" clId="{BEA47D39-B315-4120-9826-1A6CAD11C85D}" dt="2020-03-20T06:33:56.434" v="61"/>
        <pc:sldMkLst>
          <pc:docMk/>
          <pc:sldMk cId="0" sldId="380"/>
        </pc:sldMkLst>
        <pc:spChg chg="add del mod">
          <ac:chgData name="Hao Jeff" userId="9e77e89b93d7cb4b" providerId="LiveId" clId="{BEA47D39-B315-4120-9826-1A6CAD11C85D}" dt="2020-03-20T03:54:27.307" v="33" actId="478"/>
          <ac:spMkLst>
            <pc:docMk/>
            <pc:sldMk cId="0" sldId="380"/>
            <ac:spMk id="4" creationId="{6C287ACF-748F-47AC-9988-74B391BFA711}"/>
          </ac:spMkLst>
        </pc:spChg>
        <pc:graphicFrameChg chg="add mod modGraphic">
          <ac:chgData name="Hao Jeff" userId="9e77e89b93d7cb4b" providerId="LiveId" clId="{BEA47D39-B315-4120-9826-1A6CAD11C85D}" dt="2020-03-20T06:33:56.434" v="61"/>
          <ac:graphicFrameMkLst>
            <pc:docMk/>
            <pc:sldMk cId="0" sldId="380"/>
            <ac:graphicFrameMk id="8" creationId="{51AF2BAB-44B4-4474-822F-5D762197925D}"/>
          </ac:graphicFrameMkLst>
        </pc:graphicFrameChg>
        <pc:graphicFrameChg chg="del">
          <ac:chgData name="Hao Jeff" userId="9e77e89b93d7cb4b" providerId="LiveId" clId="{BEA47D39-B315-4120-9826-1A6CAD11C85D}" dt="2020-03-20T03:54:24.360" v="32" actId="478"/>
          <ac:graphicFrameMkLst>
            <pc:docMk/>
            <pc:sldMk cId="0" sldId="380"/>
            <ac:graphicFrameMk id="10" creationId="{00000000-0000-0000-0000-000000000000}"/>
          </ac:graphicFrameMkLst>
        </pc:graphicFrameChg>
        <pc:picChg chg="add">
          <ac:chgData name="Hao Jeff" userId="9e77e89b93d7cb4b" providerId="LiveId" clId="{BEA47D39-B315-4120-9826-1A6CAD11C85D}" dt="2020-03-20T03:46:46.327" v="15"/>
          <ac:picMkLst>
            <pc:docMk/>
            <pc:sldMk cId="0" sldId="380"/>
            <ac:picMk id="6" creationId="{539CD2D0-384E-48E7-8A2D-03D7A208C54B}"/>
          </ac:picMkLst>
        </pc:picChg>
      </pc:sldChg>
      <pc:sldChg chg="addSp">
        <pc:chgData name="Hao Jeff" userId="9e77e89b93d7cb4b" providerId="LiveId" clId="{BEA47D39-B315-4120-9826-1A6CAD11C85D}" dt="2020-03-20T03:46:29.874" v="2"/>
        <pc:sldMkLst>
          <pc:docMk/>
          <pc:sldMk cId="0" sldId="388"/>
        </pc:sldMkLst>
        <pc:picChg chg="add">
          <ac:chgData name="Hao Jeff" userId="9e77e89b93d7cb4b" providerId="LiveId" clId="{BEA47D39-B315-4120-9826-1A6CAD11C85D}" dt="2020-03-20T03:46:29.874" v="2"/>
          <ac:picMkLst>
            <pc:docMk/>
            <pc:sldMk cId="0" sldId="388"/>
            <ac:picMk id="9" creationId="{994A96C0-680A-4357-9C7B-6C579A58DF43}"/>
          </ac:picMkLst>
        </pc:picChg>
      </pc:sldChg>
      <pc:sldChg chg="addSp">
        <pc:chgData name="Hao Jeff" userId="9e77e89b93d7cb4b" providerId="LiveId" clId="{BEA47D39-B315-4120-9826-1A6CAD11C85D}" dt="2020-03-20T03:46:42.468" v="12"/>
        <pc:sldMkLst>
          <pc:docMk/>
          <pc:sldMk cId="0" sldId="395"/>
        </pc:sldMkLst>
        <pc:picChg chg="add">
          <ac:chgData name="Hao Jeff" userId="9e77e89b93d7cb4b" providerId="LiveId" clId="{BEA47D39-B315-4120-9826-1A6CAD11C85D}" dt="2020-03-20T03:46:42.468" v="12"/>
          <ac:picMkLst>
            <pc:docMk/>
            <pc:sldMk cId="0" sldId="395"/>
            <ac:picMk id="7" creationId="{D3DAD7FF-7AC7-4B06-8BEC-DF779C01D374}"/>
          </ac:picMkLst>
        </pc:picChg>
      </pc:sldChg>
      <pc:sldChg chg="addSp">
        <pc:chgData name="Hao Jeff" userId="9e77e89b93d7cb4b" providerId="LiveId" clId="{BEA47D39-B315-4120-9826-1A6CAD11C85D}" dt="2020-03-20T03:46:30.927" v="3"/>
        <pc:sldMkLst>
          <pc:docMk/>
          <pc:sldMk cId="0" sldId="399"/>
        </pc:sldMkLst>
        <pc:picChg chg="add">
          <ac:chgData name="Hao Jeff" userId="9e77e89b93d7cb4b" providerId="LiveId" clId="{BEA47D39-B315-4120-9826-1A6CAD11C85D}" dt="2020-03-20T03:46:30.927" v="3"/>
          <ac:picMkLst>
            <pc:docMk/>
            <pc:sldMk cId="0" sldId="399"/>
            <ac:picMk id="7" creationId="{255994CE-3C21-4943-B6E3-1E58BB91883C}"/>
          </ac:picMkLst>
        </pc:picChg>
      </pc:sldChg>
      <pc:sldChg chg="addSp">
        <pc:chgData name="Hao Jeff" userId="9e77e89b93d7cb4b" providerId="LiveId" clId="{BEA47D39-B315-4120-9826-1A6CAD11C85D}" dt="2020-03-20T03:46:31.768" v="4"/>
        <pc:sldMkLst>
          <pc:docMk/>
          <pc:sldMk cId="0" sldId="400"/>
        </pc:sldMkLst>
        <pc:picChg chg="add">
          <ac:chgData name="Hao Jeff" userId="9e77e89b93d7cb4b" providerId="LiveId" clId="{BEA47D39-B315-4120-9826-1A6CAD11C85D}" dt="2020-03-20T03:46:31.768" v="4"/>
          <ac:picMkLst>
            <pc:docMk/>
            <pc:sldMk cId="0" sldId="400"/>
            <ac:picMk id="7" creationId="{B1CDBB0D-C2BF-46FC-B7D0-8FF4DFFD4322}"/>
          </ac:picMkLst>
        </pc:picChg>
      </pc:sldChg>
      <pc:sldChg chg="addSp">
        <pc:chgData name="Hao Jeff" userId="9e77e89b93d7cb4b" providerId="LiveId" clId="{BEA47D39-B315-4120-9826-1A6CAD11C85D}" dt="2020-03-20T03:46:32.861" v="5"/>
        <pc:sldMkLst>
          <pc:docMk/>
          <pc:sldMk cId="0" sldId="401"/>
        </pc:sldMkLst>
        <pc:picChg chg="add">
          <ac:chgData name="Hao Jeff" userId="9e77e89b93d7cb4b" providerId="LiveId" clId="{BEA47D39-B315-4120-9826-1A6CAD11C85D}" dt="2020-03-20T03:46:32.861" v="5"/>
          <ac:picMkLst>
            <pc:docMk/>
            <pc:sldMk cId="0" sldId="401"/>
            <ac:picMk id="7" creationId="{69BE08EA-52AA-487C-9D4C-08CFEBA7EBDB}"/>
          </ac:picMkLst>
        </pc:picChg>
      </pc:sldChg>
      <pc:sldChg chg="addSp">
        <pc:chgData name="Hao Jeff" userId="9e77e89b93d7cb4b" providerId="LiveId" clId="{BEA47D39-B315-4120-9826-1A6CAD11C85D}" dt="2020-03-20T03:46:33.798" v="6"/>
        <pc:sldMkLst>
          <pc:docMk/>
          <pc:sldMk cId="0" sldId="402"/>
        </pc:sldMkLst>
        <pc:picChg chg="add">
          <ac:chgData name="Hao Jeff" userId="9e77e89b93d7cb4b" providerId="LiveId" clId="{BEA47D39-B315-4120-9826-1A6CAD11C85D}" dt="2020-03-20T03:46:33.798" v="6"/>
          <ac:picMkLst>
            <pc:docMk/>
            <pc:sldMk cId="0" sldId="402"/>
            <ac:picMk id="9" creationId="{14F45E94-F7AC-4233-9A3C-A6F426813D2F}"/>
          </ac:picMkLst>
        </pc:picChg>
      </pc:sldChg>
      <pc:sldChg chg="addSp modSp mod">
        <pc:chgData name="Hao Jeff" userId="9e77e89b93d7cb4b" providerId="LiveId" clId="{BEA47D39-B315-4120-9826-1A6CAD11C85D}" dt="2020-03-20T03:47:37.602" v="29" actId="20577"/>
        <pc:sldMkLst>
          <pc:docMk/>
          <pc:sldMk cId="0" sldId="403"/>
        </pc:sldMkLst>
        <pc:spChg chg="mod">
          <ac:chgData name="Hao Jeff" userId="9e77e89b93d7cb4b" providerId="LiveId" clId="{BEA47D39-B315-4120-9826-1A6CAD11C85D}" dt="2020-03-20T03:47:37.602" v="29" actId="20577"/>
          <ac:spMkLst>
            <pc:docMk/>
            <pc:sldMk cId="0" sldId="403"/>
            <ac:spMk id="2" creationId="{00000000-0000-0000-0000-000000000000}"/>
          </ac:spMkLst>
        </pc:spChg>
        <pc:picChg chg="add">
          <ac:chgData name="Hao Jeff" userId="9e77e89b93d7cb4b" providerId="LiveId" clId="{BEA47D39-B315-4120-9826-1A6CAD11C85D}" dt="2020-03-20T03:46:34.822" v="7"/>
          <ac:picMkLst>
            <pc:docMk/>
            <pc:sldMk cId="0" sldId="403"/>
            <ac:picMk id="7" creationId="{E416E252-A6C6-4E66-BFC2-7EC8CAD34444}"/>
          </ac:picMkLst>
        </pc:picChg>
      </pc:sldChg>
      <pc:sldChg chg="addSp">
        <pc:chgData name="Hao Jeff" userId="9e77e89b93d7cb4b" providerId="LiveId" clId="{BEA47D39-B315-4120-9826-1A6CAD11C85D}" dt="2020-03-20T03:46:40.693" v="11"/>
        <pc:sldMkLst>
          <pc:docMk/>
          <pc:sldMk cId="0" sldId="404"/>
        </pc:sldMkLst>
        <pc:picChg chg="add">
          <ac:chgData name="Hao Jeff" userId="9e77e89b93d7cb4b" providerId="LiveId" clId="{BEA47D39-B315-4120-9826-1A6CAD11C85D}" dt="2020-03-20T03:46:40.693" v="11"/>
          <ac:picMkLst>
            <pc:docMk/>
            <pc:sldMk cId="0" sldId="404"/>
            <ac:picMk id="7" creationId="{F9827B04-5754-425B-8679-BF207E174ED2}"/>
          </ac:picMkLst>
        </pc:picChg>
      </pc:sldChg>
      <pc:sldChg chg="addSp">
        <pc:chgData name="Hao Jeff" userId="9e77e89b93d7cb4b" providerId="LiveId" clId="{BEA47D39-B315-4120-9826-1A6CAD11C85D}" dt="2020-03-20T03:46:35.872" v="8"/>
        <pc:sldMkLst>
          <pc:docMk/>
          <pc:sldMk cId="0" sldId="405"/>
        </pc:sldMkLst>
        <pc:picChg chg="add">
          <ac:chgData name="Hao Jeff" userId="9e77e89b93d7cb4b" providerId="LiveId" clId="{BEA47D39-B315-4120-9826-1A6CAD11C85D}" dt="2020-03-20T03:46:35.872" v="8"/>
          <ac:picMkLst>
            <pc:docMk/>
            <pc:sldMk cId="0" sldId="405"/>
            <ac:picMk id="7" creationId="{63253A5D-67F6-4057-9AAC-3E49C7B9EB0C}"/>
          </ac:picMkLst>
        </pc:picChg>
      </pc:sldChg>
      <pc:sldChg chg="addSp">
        <pc:chgData name="Hao Jeff" userId="9e77e89b93d7cb4b" providerId="LiveId" clId="{BEA47D39-B315-4120-9826-1A6CAD11C85D}" dt="2020-03-20T03:46:37.050" v="9"/>
        <pc:sldMkLst>
          <pc:docMk/>
          <pc:sldMk cId="0" sldId="406"/>
        </pc:sldMkLst>
        <pc:picChg chg="add">
          <ac:chgData name="Hao Jeff" userId="9e77e89b93d7cb4b" providerId="LiveId" clId="{BEA47D39-B315-4120-9826-1A6CAD11C85D}" dt="2020-03-20T03:46:37.050" v="9"/>
          <ac:picMkLst>
            <pc:docMk/>
            <pc:sldMk cId="0" sldId="406"/>
            <ac:picMk id="7" creationId="{BFD70B28-3AC9-4647-80A5-7996BA9D03A2}"/>
          </ac:picMkLst>
        </pc:picChg>
      </pc:sldChg>
      <pc:sldChg chg="addSp">
        <pc:chgData name="Hao Jeff" userId="9e77e89b93d7cb4b" providerId="LiveId" clId="{BEA47D39-B315-4120-9826-1A6CAD11C85D}" dt="2020-03-20T03:46:38.771" v="10"/>
        <pc:sldMkLst>
          <pc:docMk/>
          <pc:sldMk cId="0" sldId="408"/>
        </pc:sldMkLst>
        <pc:picChg chg="add">
          <ac:chgData name="Hao Jeff" userId="9e77e89b93d7cb4b" providerId="LiveId" clId="{BEA47D39-B315-4120-9826-1A6CAD11C85D}" dt="2020-03-20T03:46:38.771" v="10"/>
          <ac:picMkLst>
            <pc:docMk/>
            <pc:sldMk cId="0" sldId="408"/>
            <ac:picMk id="7" creationId="{AE0DE361-88B5-4546-B523-8F6311749952}"/>
          </ac:picMkLst>
        </pc:picChg>
      </pc:sldChg>
      <pc:sldChg chg="addSp">
        <pc:chgData name="Hao Jeff" userId="9e77e89b93d7cb4b" providerId="LiveId" clId="{BEA47D39-B315-4120-9826-1A6CAD11C85D}" dt="2020-03-20T03:46:45.066" v="14"/>
        <pc:sldMkLst>
          <pc:docMk/>
          <pc:sldMk cId="0" sldId="409"/>
        </pc:sldMkLst>
        <pc:picChg chg="add">
          <ac:chgData name="Hao Jeff" userId="9e77e89b93d7cb4b" providerId="LiveId" clId="{BEA47D39-B315-4120-9826-1A6CAD11C85D}" dt="2020-03-20T03:46:45.066" v="14"/>
          <ac:picMkLst>
            <pc:docMk/>
            <pc:sldMk cId="0" sldId="409"/>
            <ac:picMk id="7" creationId="{1CEE6FCD-89E5-4894-B3C1-9BE302CF506C}"/>
          </ac:picMkLst>
        </pc:picChg>
      </pc:sldChg>
      <pc:sldChg chg="addSp">
        <pc:chgData name="Hao Jeff" userId="9e77e89b93d7cb4b" providerId="LiveId" clId="{BEA47D39-B315-4120-9826-1A6CAD11C85D}" dt="2020-03-20T03:46:44.027" v="13"/>
        <pc:sldMkLst>
          <pc:docMk/>
          <pc:sldMk cId="0" sldId="410"/>
        </pc:sldMkLst>
        <pc:picChg chg="add">
          <ac:chgData name="Hao Jeff" userId="9e77e89b93d7cb4b" providerId="LiveId" clId="{BEA47D39-B315-4120-9826-1A6CAD11C85D}" dt="2020-03-20T03:46:44.027" v="13"/>
          <ac:picMkLst>
            <pc:docMk/>
            <pc:sldMk cId="0" sldId="410"/>
            <ac:picMk id="6" creationId="{9946D1C8-7E4E-4B98-A892-2DA4C56D1E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PDF</a:t>
            </a:r>
            <a:r>
              <a:rPr lang="zh-CN" altLang="en-US" sz="3200" dirty="0"/>
              <a:t>文档关键信息自动高亮参数调整表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>
                <a:sym typeface="+mn-ea"/>
              </a:rPr>
              <a:t>NLP </a:t>
            </a:r>
            <a:r>
              <a:rPr>
                <a:sym typeface="+mn-ea"/>
              </a:rPr>
              <a:t>弹道分析队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65CDA-3C7D-4003-B753-3295DE175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050054"/>
            <a:ext cx="1219200" cy="1219200"/>
          </a:xfrm>
          <a:prstGeom prst="rect">
            <a:avLst/>
          </a:prstGeom>
        </p:spPr>
      </p:pic>
      <p:sp>
        <p:nvSpPr>
          <p:cNvPr id="6" name="日期占位符 29">
            <a:extLst>
              <a:ext uri="{FF2B5EF4-FFF2-40B4-BE49-F238E27FC236}">
                <a16:creationId xmlns:a16="http://schemas.microsoft.com/office/drawing/2014/main" id="{35E677B9-EBAB-4F29-ACFF-2C6E128471AA}"/>
              </a:ext>
            </a:extLst>
          </p:cNvPr>
          <p:cNvSpPr txBox="1"/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26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4A96C0-680A-4357-9C7B-6C579A58D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91CB6C-EF7E-4F94-B2A0-A22149DD4412}"/>
              </a:ext>
            </a:extLst>
          </p:cNvPr>
          <p:cNvSpPr txBox="1"/>
          <p:nvPr/>
        </p:nvSpPr>
        <p:spPr>
          <a:xfrm>
            <a:off x="179512" y="5175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算法模型速度展示：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B334ED-EA02-42BF-A5F5-7C00BB93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1" y="1628800"/>
            <a:ext cx="8419957" cy="42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0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算法模型结果对比：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3647473"/>
              </p:ext>
            </p:extLst>
          </p:nvPr>
        </p:nvGraphicFramePr>
        <p:xfrm>
          <a:off x="179705" y="1057274"/>
          <a:ext cx="8363585" cy="5108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40134">
                <a:tc>
                  <a:txBody>
                    <a:bodyPr/>
                    <a:lstStyle/>
                    <a:p>
                      <a:pPr marL="0" marR="0" lvl="0" indent="0" algn="ctr" defTabSz="843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7D5CB8"/>
                          </a:solidFill>
                        </a:rPr>
                        <a:t>对比指标</a:t>
                      </a:r>
                      <a:r>
                        <a:rPr lang="en-US" altLang="zh-CN" sz="2400" b="1" dirty="0">
                          <a:solidFill>
                            <a:srgbClr val="7D5CB8"/>
                          </a:solidFill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rgbClr val="7D5CB8"/>
                          </a:solidFill>
                        </a:rPr>
                        <a:t>算法</a:t>
                      </a: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7D5CB8"/>
                          </a:solidFill>
                        </a:rPr>
                        <a:t>Word2vec</a:t>
                      </a:r>
                      <a:endParaRPr lang="zh-CN" altLang="en-US" sz="2400" b="1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Annoy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（向量检索）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7D5CB8"/>
                          </a:solidFill>
                          <a:uFillTx/>
                        </a:rPr>
                        <a:t>模型加载时间</a:t>
                      </a:r>
                      <a:endParaRPr lang="en-US" altLang="zh-CN" sz="1400" dirty="0">
                        <a:solidFill>
                          <a:srgbClr val="7D5CB8"/>
                        </a:solidFill>
                        <a:uFillTx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7D5CB8"/>
                          </a:solidFill>
                        </a:rPr>
                        <a:t>135 </a:t>
                      </a:r>
                      <a:r>
                        <a:rPr lang="zh-CN" altLang="en-US" sz="1400" dirty="0">
                          <a:solidFill>
                            <a:srgbClr val="7D5CB8"/>
                          </a:solidFill>
                        </a:rPr>
                        <a:t>秒</a:t>
                      </a:r>
                      <a:endParaRPr lang="en-US" altLang="zh-CN" sz="14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0.39 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秒</a:t>
                      </a:r>
                      <a:endParaRPr lang="en-US" altLang="zh-CN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7D5CB8"/>
                          </a:solidFill>
                          <a:uFillTx/>
                        </a:rPr>
                        <a:t>模型文件大小</a:t>
                      </a:r>
                      <a:endParaRPr lang="en-US" altLang="zh-CN" sz="1400" dirty="0">
                        <a:solidFill>
                          <a:srgbClr val="7D5CB8"/>
                        </a:solidFill>
                        <a:uFillTx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7D5CB8"/>
                          </a:solidFill>
                        </a:rPr>
                        <a:t>1.7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1.9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111">
                <a:tc>
                  <a:txBody>
                    <a:bodyPr/>
                    <a:lstStyle/>
                    <a:p>
                      <a:pPr marL="0" algn="ctr" defTabSz="843915" rtl="0" eaLnBrk="1" latinLnBrk="0" hangingPunct="1">
                        <a:buNone/>
                      </a:pPr>
                      <a:r>
                        <a:rPr lang="zh-CN" altLang="en-US" sz="14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模型推理时间</a:t>
                      </a:r>
                      <a:endParaRPr lang="en-US" altLang="zh-CN" sz="1400" kern="1200" dirty="0">
                        <a:solidFill>
                          <a:srgbClr val="7D5CB8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7D5CB8"/>
                          </a:solidFill>
                        </a:rPr>
                        <a:t>900 </a:t>
                      </a:r>
                      <a:r>
                        <a:rPr lang="zh-CN" altLang="en-US" sz="1400" dirty="0">
                          <a:solidFill>
                            <a:srgbClr val="7D5CB8"/>
                          </a:solidFill>
                        </a:rPr>
                        <a:t>毫秒</a:t>
                      </a:r>
                      <a:endParaRPr lang="en-US" altLang="zh-CN" sz="14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毫秒</a:t>
                      </a:r>
                      <a:endParaRPr lang="en-US" altLang="zh-CN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81">
                <a:tc>
                  <a:txBody>
                    <a:bodyPr/>
                    <a:lstStyle/>
                    <a:p>
                      <a:pPr marL="0" algn="ctr" defTabSz="843915" rtl="0" eaLnBrk="1" latinLnBrk="0" hangingPunct="1">
                        <a:buNone/>
                      </a:pPr>
                      <a:r>
                        <a:rPr lang="zh-CN" altLang="en-US" sz="14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推理环境</a:t>
                      </a:r>
                      <a:endParaRPr lang="en-US" altLang="zh-CN" sz="1400" kern="1200" dirty="0">
                        <a:solidFill>
                          <a:srgbClr val="7D5CB8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7D5CB8"/>
                          </a:solidFill>
                        </a:rPr>
                        <a:t>CPU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CPU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80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7D5CB8"/>
                          </a:solidFill>
                          <a:uFillTx/>
                        </a:rPr>
                        <a:t>是否适合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7D5CB8"/>
                          </a:solidFill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sym typeface="+mn-ea"/>
                        </a:rPr>
                        <a:t>是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F9827B04-5754-425B-8679-BF207E174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3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9CD2D0-384E-48E7-8A2D-03D7A208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8" name="内容占位符 9">
            <a:extLst>
              <a:ext uri="{FF2B5EF4-FFF2-40B4-BE49-F238E27FC236}">
                <a16:creationId xmlns:a16="http://schemas.microsoft.com/office/drawing/2014/main" id="{51AF2BAB-44B4-4474-822F-5D762197925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4728708"/>
              </p:ext>
            </p:extLst>
          </p:nvPr>
        </p:nvGraphicFramePr>
        <p:xfrm>
          <a:off x="261280" y="3421529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359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68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b6c920-0b80-440b-8601-51e0f089f264}"/>
  <p:tag name="TABLE_RECT" val="126*66.1502*468*428.4"/>
  <p:tag name="TABLE_EMPHASIZE_COLOR" val="8215736"/>
  <p:tag name="TABLE_ONEKEY_SKIN_IDX" val="0"/>
  <p:tag name="TABLE_SKINIDX" val="4"/>
  <p:tag name="TABLE_COLORIDX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93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PDF文档关键信息自动高亮参数调整表</vt:lpstr>
      <vt:lpstr>PowerPoint 演示文稿</vt:lpstr>
      <vt:lpstr>算法模型结果对比：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Jerry</cp:lastModifiedBy>
  <cp:revision>1712</cp:revision>
  <dcterms:created xsi:type="dcterms:W3CDTF">2009-03-31T08:42:00Z</dcterms:created>
  <dcterms:modified xsi:type="dcterms:W3CDTF">2020-05-27T01:55:35Z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