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2"/>
  </p:sldMasterIdLst>
  <p:notesMasterIdLst>
    <p:notesMasterId r:id="rId13"/>
  </p:notesMasterIdLst>
  <p:handoutMasterIdLst>
    <p:handoutMasterId r:id="rId14"/>
  </p:handoutMasterIdLst>
  <p:sldIdLst>
    <p:sldId id="318" r:id="rId3"/>
    <p:sldId id="421" r:id="rId4"/>
    <p:sldId id="422" r:id="rId5"/>
    <p:sldId id="418" r:id="rId6"/>
    <p:sldId id="425" r:id="rId7"/>
    <p:sldId id="412" r:id="rId8"/>
    <p:sldId id="417" r:id="rId9"/>
    <p:sldId id="424" r:id="rId10"/>
    <p:sldId id="415" r:id="rId11"/>
    <p:sldId id="38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2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6C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2879" autoAdjust="0"/>
  </p:normalViewPr>
  <p:slideViewPr>
    <p:cSldViewPr>
      <p:cViewPr varScale="1">
        <p:scale>
          <a:sx n="63" d="100"/>
          <a:sy n="63" d="100"/>
        </p:scale>
        <p:origin x="72" y="533"/>
      </p:cViewPr>
      <p:guideLst>
        <p:guide orient="horz" pos="2146"/>
        <p:guide pos="2872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62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Jeff" userId="9e77e89b93d7cb4b" providerId="LiveId" clId="{7459AFED-4646-483D-BB38-593821593DBF}"/>
    <pc:docChg chg="undo redo custSel addSld delSld modSld sldOrd">
      <pc:chgData name="Hao Jeff" userId="9e77e89b93d7cb4b" providerId="LiveId" clId="{7459AFED-4646-483D-BB38-593821593DBF}" dt="2020-03-20T06:44:30.664" v="2724"/>
      <pc:docMkLst>
        <pc:docMk/>
      </pc:docMkLst>
      <pc:sldChg chg="addSp delSp modSp mod">
        <pc:chgData name="Hao Jeff" userId="9e77e89b93d7cb4b" providerId="LiveId" clId="{7459AFED-4646-483D-BB38-593821593DBF}" dt="2020-03-20T03:45:15.108" v="2454" actId="1076"/>
        <pc:sldMkLst>
          <pc:docMk/>
          <pc:sldMk cId="0" sldId="318"/>
        </pc:sldMkLst>
        <pc:spChg chg="mod">
          <ac:chgData name="Hao Jeff" userId="9e77e89b93d7cb4b" providerId="LiveId" clId="{7459AFED-4646-483D-BB38-593821593DBF}" dt="2020-03-18T08:20:37.471" v="56"/>
          <ac:spMkLst>
            <pc:docMk/>
            <pc:sldMk cId="0" sldId="318"/>
            <ac:spMk id="2" creationId="{00000000-0000-0000-0000-000000000000}"/>
          </ac:spMkLst>
        </pc:spChg>
        <pc:spChg chg="del">
          <ac:chgData name="Hao Jeff" userId="9e77e89b93d7cb4b" providerId="LiveId" clId="{7459AFED-4646-483D-BB38-593821593DBF}" dt="2020-03-20T03:45:07.549" v="2452" actId="478"/>
          <ac:spMkLst>
            <pc:docMk/>
            <pc:sldMk cId="0" sldId="318"/>
            <ac:spMk id="4" creationId="{00000000-0000-0000-0000-000000000000}"/>
          </ac:spMkLst>
        </pc:spChg>
        <pc:spChg chg="add mod">
          <ac:chgData name="Hao Jeff" userId="9e77e89b93d7cb4b" providerId="LiveId" clId="{7459AFED-4646-483D-BB38-593821593DBF}" dt="2020-03-20T03:45:15.108" v="2454" actId="1076"/>
          <ac:spMkLst>
            <pc:docMk/>
            <pc:sldMk cId="0" sldId="318"/>
            <ac:spMk id="7" creationId="{6AF0E078-82E4-428E-A8D1-591F6C6E0F96}"/>
          </ac:spMkLst>
        </pc:spChg>
        <pc:picChg chg="add mod">
          <ac:chgData name="Hao Jeff" userId="9e77e89b93d7cb4b" providerId="LiveId" clId="{7459AFED-4646-483D-BB38-593821593DBF}" dt="2020-03-18T08:23:21.721" v="67" actId="1076"/>
          <ac:picMkLst>
            <pc:docMk/>
            <pc:sldMk cId="0" sldId="318"/>
            <ac:picMk id="6" creationId="{F653ECEC-D9BF-4548-900A-D068481E4409}"/>
          </ac:picMkLst>
        </pc:picChg>
      </pc:sldChg>
      <pc:sldChg chg="addSp delSp modSp mod">
        <pc:chgData name="Hao Jeff" userId="9e77e89b93d7cb4b" providerId="LiveId" clId="{7459AFED-4646-483D-BB38-593821593DBF}" dt="2020-03-20T06:33:49.429" v="2616"/>
        <pc:sldMkLst>
          <pc:docMk/>
          <pc:sldMk cId="0" sldId="380"/>
        </pc:sldMkLst>
        <pc:graphicFrameChg chg="add del mod modGraphic">
          <ac:chgData name="Hao Jeff" userId="9e77e89b93d7cb4b" providerId="LiveId" clId="{7459AFED-4646-483D-BB38-593821593DBF}" dt="2020-03-20T03:52:51.876" v="2542" actId="478"/>
          <ac:graphicFrameMkLst>
            <pc:docMk/>
            <pc:sldMk cId="0" sldId="380"/>
            <ac:graphicFrameMk id="7" creationId="{6140208F-AD40-47E0-8360-C22F10ED8146}"/>
          </ac:graphicFrameMkLst>
        </pc:graphicFrameChg>
        <pc:graphicFrameChg chg="mod modGraphic">
          <ac:chgData name="Hao Jeff" userId="9e77e89b93d7cb4b" providerId="LiveId" clId="{7459AFED-4646-483D-BB38-593821593DBF}" dt="2020-03-20T06:33:49.429" v="2616"/>
          <ac:graphicFrameMkLst>
            <pc:docMk/>
            <pc:sldMk cId="0" sldId="380"/>
            <ac:graphicFrameMk id="10" creationId="{00000000-0000-0000-0000-000000000000}"/>
          </ac:graphicFrameMkLst>
        </pc:graphicFrameChg>
        <pc:picChg chg="add">
          <ac:chgData name="Hao Jeff" userId="9e77e89b93d7cb4b" providerId="LiveId" clId="{7459AFED-4646-483D-BB38-593821593DBF}" dt="2020-03-20T03:45:42.041" v="2464"/>
          <ac:picMkLst>
            <pc:docMk/>
            <pc:sldMk cId="0" sldId="380"/>
            <ac:picMk id="6" creationId="{69490CC5-A5FA-4BFE-9062-CC652772EAEA}"/>
          </ac:picMkLst>
        </pc:picChg>
      </pc:sldChg>
      <pc:sldChg chg="del">
        <pc:chgData name="Hao Jeff" userId="9e77e89b93d7cb4b" providerId="LiveId" clId="{7459AFED-4646-483D-BB38-593821593DBF}" dt="2020-03-18T09:35:42.610" v="2373" actId="2696"/>
        <pc:sldMkLst>
          <pc:docMk/>
          <pc:sldMk cId="0" sldId="388"/>
        </pc:sldMkLst>
      </pc:sldChg>
      <pc:sldChg chg="del">
        <pc:chgData name="Hao Jeff" userId="9e77e89b93d7cb4b" providerId="LiveId" clId="{7459AFED-4646-483D-BB38-593821593DBF}" dt="2020-03-18T09:36:12.724" v="2382" actId="2696"/>
        <pc:sldMkLst>
          <pc:docMk/>
          <pc:sldMk cId="0" sldId="395"/>
        </pc:sldMkLst>
      </pc:sldChg>
      <pc:sldChg chg="del">
        <pc:chgData name="Hao Jeff" userId="9e77e89b93d7cb4b" providerId="LiveId" clId="{7459AFED-4646-483D-BB38-593821593DBF}" dt="2020-03-18T09:35:44.981" v="2374" actId="2696"/>
        <pc:sldMkLst>
          <pc:docMk/>
          <pc:sldMk cId="0" sldId="399"/>
        </pc:sldMkLst>
      </pc:sldChg>
      <pc:sldChg chg="del">
        <pc:chgData name="Hao Jeff" userId="9e77e89b93d7cb4b" providerId="LiveId" clId="{7459AFED-4646-483D-BB38-593821593DBF}" dt="2020-03-18T09:35:48.042" v="2375" actId="2696"/>
        <pc:sldMkLst>
          <pc:docMk/>
          <pc:sldMk cId="0" sldId="400"/>
        </pc:sldMkLst>
      </pc:sldChg>
      <pc:sldChg chg="del">
        <pc:chgData name="Hao Jeff" userId="9e77e89b93d7cb4b" providerId="LiveId" clId="{7459AFED-4646-483D-BB38-593821593DBF}" dt="2020-03-18T09:35:51.639" v="2376" actId="2696"/>
        <pc:sldMkLst>
          <pc:docMk/>
          <pc:sldMk cId="0" sldId="401"/>
        </pc:sldMkLst>
      </pc:sldChg>
      <pc:sldChg chg="del">
        <pc:chgData name="Hao Jeff" userId="9e77e89b93d7cb4b" providerId="LiveId" clId="{7459AFED-4646-483D-BB38-593821593DBF}" dt="2020-03-18T09:35:53.685" v="2377" actId="2696"/>
        <pc:sldMkLst>
          <pc:docMk/>
          <pc:sldMk cId="0" sldId="402"/>
        </pc:sldMkLst>
      </pc:sldChg>
      <pc:sldChg chg="del">
        <pc:chgData name="Hao Jeff" userId="9e77e89b93d7cb4b" providerId="LiveId" clId="{7459AFED-4646-483D-BB38-593821593DBF}" dt="2020-03-18T09:35:56.243" v="2378" actId="2696"/>
        <pc:sldMkLst>
          <pc:docMk/>
          <pc:sldMk cId="0" sldId="403"/>
        </pc:sldMkLst>
      </pc:sldChg>
      <pc:sldChg chg="addSp modSp mod ord">
        <pc:chgData name="Hao Jeff" userId="9e77e89b93d7cb4b" providerId="LiveId" clId="{7459AFED-4646-483D-BB38-593821593DBF}" dt="2020-03-20T06:44:30.664" v="2724"/>
        <pc:sldMkLst>
          <pc:docMk/>
          <pc:sldMk cId="0" sldId="404"/>
        </pc:sldMkLst>
        <pc:spChg chg="mod">
          <ac:chgData name="Hao Jeff" userId="9e77e89b93d7cb4b" providerId="LiveId" clId="{7459AFED-4646-483D-BB38-593821593DBF}" dt="2020-03-18T08:47:38.855" v="491"/>
          <ac:spMkLst>
            <pc:docMk/>
            <pc:sldMk cId="0" sldId="404"/>
            <ac:spMk id="2" creationId="{00000000-0000-0000-0000-000000000000}"/>
          </ac:spMkLst>
        </pc:spChg>
        <pc:spChg chg="add mod">
          <ac:chgData name="Hao Jeff" userId="9e77e89b93d7cb4b" providerId="LiveId" clId="{7459AFED-4646-483D-BB38-593821593DBF}" dt="2020-03-20T06:44:30.664" v="2724"/>
          <ac:spMkLst>
            <pc:docMk/>
            <pc:sldMk cId="0" sldId="404"/>
            <ac:spMk id="7" creationId="{E275D8B1-D1E5-4715-81A0-4DDB145B3C5E}"/>
          </ac:spMkLst>
        </pc:spChg>
        <pc:graphicFrameChg chg="mod modGraphic">
          <ac:chgData name="Hao Jeff" userId="9e77e89b93d7cb4b" providerId="LiveId" clId="{7459AFED-4646-483D-BB38-593821593DBF}" dt="2020-03-20T06:40:01.719" v="2691" actId="1076"/>
          <ac:graphicFrameMkLst>
            <pc:docMk/>
            <pc:sldMk cId="0" sldId="404"/>
            <ac:graphicFrameMk id="6" creationId="{00000000-0000-0000-0000-000000000000}"/>
          </ac:graphicFrameMkLst>
        </pc:graphicFrameChg>
        <pc:picChg chg="add">
          <ac:chgData name="Hao Jeff" userId="9e77e89b93d7cb4b" providerId="LiveId" clId="{7459AFED-4646-483D-BB38-593821593DBF}" dt="2020-03-20T03:45:29.964" v="2458"/>
          <ac:picMkLst>
            <pc:docMk/>
            <pc:sldMk cId="0" sldId="404"/>
            <ac:picMk id="8" creationId="{1903BF80-86C9-46E6-A50B-EC83B2DC8B51}"/>
          </ac:picMkLst>
        </pc:picChg>
      </pc:sldChg>
      <pc:sldChg chg="del">
        <pc:chgData name="Hao Jeff" userId="9e77e89b93d7cb4b" providerId="LiveId" clId="{7459AFED-4646-483D-BB38-593821593DBF}" dt="2020-03-18T09:35:58.838" v="2379" actId="2696"/>
        <pc:sldMkLst>
          <pc:docMk/>
          <pc:sldMk cId="0" sldId="405"/>
        </pc:sldMkLst>
      </pc:sldChg>
      <pc:sldChg chg="del">
        <pc:chgData name="Hao Jeff" userId="9e77e89b93d7cb4b" providerId="LiveId" clId="{7459AFED-4646-483D-BB38-593821593DBF}" dt="2020-03-18T09:36:00.534" v="2380" actId="2696"/>
        <pc:sldMkLst>
          <pc:docMk/>
          <pc:sldMk cId="0" sldId="406"/>
        </pc:sldMkLst>
      </pc:sldChg>
      <pc:sldChg chg="del">
        <pc:chgData name="Hao Jeff" userId="9e77e89b93d7cb4b" providerId="LiveId" clId="{7459AFED-4646-483D-BB38-593821593DBF}" dt="2020-03-18T09:36:10.707" v="2381" actId="2696"/>
        <pc:sldMkLst>
          <pc:docMk/>
          <pc:sldMk cId="0" sldId="408"/>
        </pc:sldMkLst>
      </pc:sldChg>
      <pc:sldChg chg="del">
        <pc:chgData name="Hao Jeff" userId="9e77e89b93d7cb4b" providerId="LiveId" clId="{7459AFED-4646-483D-BB38-593821593DBF}" dt="2020-03-18T09:36:16.289" v="2384" actId="2696"/>
        <pc:sldMkLst>
          <pc:docMk/>
          <pc:sldMk cId="0" sldId="409"/>
        </pc:sldMkLst>
      </pc:sldChg>
      <pc:sldChg chg="del">
        <pc:chgData name="Hao Jeff" userId="9e77e89b93d7cb4b" providerId="LiveId" clId="{7459AFED-4646-483D-BB38-593821593DBF}" dt="2020-03-18T09:36:14.366" v="2383" actId="2696"/>
        <pc:sldMkLst>
          <pc:docMk/>
          <pc:sldMk cId="0" sldId="410"/>
        </pc:sldMkLst>
      </pc:sldChg>
      <pc:sldChg chg="add del">
        <pc:chgData name="Hao Jeff" userId="9e77e89b93d7cb4b" providerId="LiveId" clId="{7459AFED-4646-483D-BB38-593821593DBF}" dt="2020-03-18T08:23:59.572" v="70"/>
        <pc:sldMkLst>
          <pc:docMk/>
          <pc:sldMk cId="1736343628" sldId="411"/>
        </pc:sldMkLst>
      </pc:sldChg>
      <pc:sldChg chg="addSp delSp modSp add del mod">
        <pc:chgData name="Hao Jeff" userId="9e77e89b93d7cb4b" providerId="LiveId" clId="{7459AFED-4646-483D-BB38-593821593DBF}" dt="2020-03-18T08:23:27.175" v="68" actId="2696"/>
        <pc:sldMkLst>
          <pc:docMk/>
          <pc:sldMk cId="2056733931" sldId="411"/>
        </pc:sldMkLst>
        <pc:picChg chg="add del mod">
          <ac:chgData name="Hao Jeff" userId="9e77e89b93d7cb4b" providerId="LiveId" clId="{7459AFED-4646-483D-BB38-593821593DBF}" dt="2020-03-18T08:23:12.735" v="65" actId="478"/>
          <ac:picMkLst>
            <pc:docMk/>
            <pc:sldMk cId="2056733931" sldId="411"/>
            <ac:picMk id="6" creationId="{F8840D6C-49AF-45B4-901F-F22366A4BE38}"/>
          </ac:picMkLst>
        </pc:picChg>
      </pc:sldChg>
      <pc:sldChg chg="addSp delSp modSp add mod ord">
        <pc:chgData name="Hao Jeff" userId="9e77e89b93d7cb4b" providerId="LiveId" clId="{7459AFED-4646-483D-BB38-593821593DBF}" dt="2020-03-20T03:45:29.006" v="2457"/>
        <pc:sldMkLst>
          <pc:docMk/>
          <pc:sldMk cId="2119986027" sldId="411"/>
        </pc:sldMkLst>
        <pc:spChg chg="mod">
          <ac:chgData name="Hao Jeff" userId="9e77e89b93d7cb4b" providerId="LiveId" clId="{7459AFED-4646-483D-BB38-593821593DBF}" dt="2020-03-18T08:30:00.582" v="114"/>
          <ac:spMkLst>
            <pc:docMk/>
            <pc:sldMk cId="2119986027" sldId="411"/>
            <ac:spMk id="2" creationId="{9FC432CF-CC9A-4726-A843-0ABE5D4F4706}"/>
          </ac:spMkLst>
        </pc:spChg>
        <pc:spChg chg="del">
          <ac:chgData name="Hao Jeff" userId="9e77e89b93d7cb4b" providerId="LiveId" clId="{7459AFED-4646-483D-BB38-593821593DBF}" dt="2020-03-18T08:34:46.714" v="115"/>
          <ac:spMkLst>
            <pc:docMk/>
            <pc:sldMk cId="2119986027" sldId="411"/>
            <ac:spMk id="3" creationId="{F6A6A8EE-838A-4B80-B9F5-1F8FE370C651}"/>
          </ac:spMkLst>
        </pc:spChg>
        <pc:spChg chg="mod">
          <ac:chgData name="Hao Jeff" userId="9e77e89b93d7cb4b" providerId="LiveId" clId="{7459AFED-4646-483D-BB38-593821593DBF}" dt="2020-03-18T08:25:15.516" v="74"/>
          <ac:spMkLst>
            <pc:docMk/>
            <pc:sldMk cId="2119986027" sldId="411"/>
            <ac:spMk id="4" creationId="{D478C033-05F9-4625-9A87-019B1DB5B79E}"/>
          </ac:spMkLst>
        </pc:spChg>
        <pc:spChg chg="add mod">
          <ac:chgData name="Hao Jeff" userId="9e77e89b93d7cb4b" providerId="LiveId" clId="{7459AFED-4646-483D-BB38-593821593DBF}" dt="2020-03-18T09:14:56.949" v="1933"/>
          <ac:spMkLst>
            <pc:docMk/>
            <pc:sldMk cId="2119986027" sldId="411"/>
            <ac:spMk id="6" creationId="{57B3FF3B-DF74-4D4A-843A-A372A4A57699}"/>
          </ac:spMkLst>
        </pc:spChg>
        <pc:spChg chg="add del mod">
          <ac:chgData name="Hao Jeff" userId="9e77e89b93d7cb4b" providerId="LiveId" clId="{7459AFED-4646-483D-BB38-593821593DBF}" dt="2020-03-18T08:37:36.053" v="272"/>
          <ac:spMkLst>
            <pc:docMk/>
            <pc:sldMk cId="2119986027" sldId="411"/>
            <ac:spMk id="9" creationId="{50357A2A-3D98-4182-B2FF-ED3B440457FB}"/>
          </ac:spMkLst>
        </pc:spChg>
        <pc:picChg chg="add">
          <ac:chgData name="Hao Jeff" userId="9e77e89b93d7cb4b" providerId="LiveId" clId="{7459AFED-4646-483D-BB38-593821593DBF}" dt="2020-03-20T03:45:29.006" v="2457"/>
          <ac:picMkLst>
            <pc:docMk/>
            <pc:sldMk cId="2119986027" sldId="411"/>
            <ac:picMk id="7" creationId="{07597428-E251-489F-B664-D515611D6EDC}"/>
          </ac:picMkLst>
        </pc:picChg>
        <pc:picChg chg="add del mod">
          <ac:chgData name="Hao Jeff" userId="9e77e89b93d7cb4b" providerId="LiveId" clId="{7459AFED-4646-483D-BB38-593821593DBF}" dt="2020-03-18T08:37:36.053" v="272"/>
          <ac:picMkLst>
            <pc:docMk/>
            <pc:sldMk cId="2119986027" sldId="411"/>
            <ac:picMk id="8" creationId="{45A7345C-F022-48D7-A357-5BF8FED6340E}"/>
          </ac:picMkLst>
        </pc:picChg>
      </pc:sldChg>
      <pc:sldChg chg="add del">
        <pc:chgData name="Hao Jeff" userId="9e77e89b93d7cb4b" providerId="LiveId" clId="{7459AFED-4646-483D-BB38-593821593DBF}" dt="2020-03-18T08:22:53.017" v="60"/>
        <pc:sldMkLst>
          <pc:docMk/>
          <pc:sldMk cId="2394999288" sldId="411"/>
        </pc:sldMkLst>
      </pc:sldChg>
      <pc:sldChg chg="addSp delSp modSp add mod ord">
        <pc:chgData name="Hao Jeff" userId="9e77e89b93d7cb4b" providerId="LiveId" clId="{7459AFED-4646-483D-BB38-593821593DBF}" dt="2020-03-20T06:39:28.439" v="2683"/>
        <pc:sldMkLst>
          <pc:docMk/>
          <pc:sldMk cId="2515810634" sldId="412"/>
        </pc:sldMkLst>
        <pc:spChg chg="add del mod">
          <ac:chgData name="Hao Jeff" userId="9e77e89b93d7cb4b" providerId="LiveId" clId="{7459AFED-4646-483D-BB38-593821593DBF}" dt="2020-03-18T08:45:03.993" v="409"/>
          <ac:spMkLst>
            <pc:docMk/>
            <pc:sldMk cId="2515810634" sldId="412"/>
            <ac:spMk id="3" creationId="{708C7BD8-3520-4C6B-B2A7-BC3F06543487}"/>
          </ac:spMkLst>
        </pc:spChg>
        <pc:spChg chg="mod">
          <ac:chgData name="Hao Jeff" userId="9e77e89b93d7cb4b" providerId="LiveId" clId="{7459AFED-4646-483D-BB38-593821593DBF}" dt="2020-03-20T06:39:28.439" v="2683"/>
          <ac:spMkLst>
            <pc:docMk/>
            <pc:sldMk cId="2515810634" sldId="412"/>
            <ac:spMk id="6" creationId="{57B3FF3B-DF74-4D4A-843A-A372A4A57699}"/>
          </ac:spMkLst>
        </pc:spChg>
        <pc:picChg chg="add mod">
          <ac:chgData name="Hao Jeff" userId="9e77e89b93d7cb4b" providerId="LiveId" clId="{7459AFED-4646-483D-BB38-593821593DBF}" dt="2020-03-18T08:46:06.894" v="476" actId="1076"/>
          <ac:picMkLst>
            <pc:docMk/>
            <pc:sldMk cId="2515810634" sldId="412"/>
            <ac:picMk id="7" creationId="{FDAD37C8-0F12-4E22-A02A-2BB7F043DE83}"/>
          </ac:picMkLst>
        </pc:picChg>
        <pc:picChg chg="add del">
          <ac:chgData name="Hao Jeff" userId="9e77e89b93d7cb4b" providerId="LiveId" clId="{7459AFED-4646-483D-BB38-593821593DBF}" dt="2020-03-20T03:49:00.055" v="2467"/>
          <ac:picMkLst>
            <pc:docMk/>
            <pc:sldMk cId="2515810634" sldId="412"/>
            <ac:picMk id="8" creationId="{223E4FE2-C613-4A35-B694-9D8F70C70DF9}"/>
          </ac:picMkLst>
        </pc:picChg>
        <pc:picChg chg="del">
          <ac:chgData name="Hao Jeff" userId="9e77e89b93d7cb4b" providerId="LiveId" clId="{7459AFED-4646-483D-BB38-593821593DBF}" dt="2020-03-18T08:37:43.685" v="275" actId="478"/>
          <ac:picMkLst>
            <pc:docMk/>
            <pc:sldMk cId="2515810634" sldId="412"/>
            <ac:picMk id="8" creationId="{45A7345C-F022-48D7-A357-5BF8FED6340E}"/>
          </ac:picMkLst>
        </pc:picChg>
      </pc:sldChg>
      <pc:sldChg chg="add del">
        <pc:chgData name="Hao Jeff" userId="9e77e89b93d7cb4b" providerId="LiveId" clId="{7459AFED-4646-483D-BB38-593821593DBF}" dt="2020-03-18T08:37:39.704" v="273" actId="2696"/>
        <pc:sldMkLst>
          <pc:docMk/>
          <pc:sldMk cId="3113134354" sldId="412"/>
        </pc:sldMkLst>
      </pc:sldChg>
      <pc:sldChg chg="add del">
        <pc:chgData name="Hao Jeff" userId="9e77e89b93d7cb4b" providerId="LiveId" clId="{7459AFED-4646-483D-BB38-593821593DBF}" dt="2020-03-18T08:58:44.719" v="824" actId="2696"/>
        <pc:sldMkLst>
          <pc:docMk/>
          <pc:sldMk cId="884781033" sldId="413"/>
        </pc:sldMkLst>
      </pc:sldChg>
      <pc:sldChg chg="add del">
        <pc:chgData name="Hao Jeff" userId="9e77e89b93d7cb4b" providerId="LiveId" clId="{7459AFED-4646-483D-BB38-593821593DBF}" dt="2020-03-18T08:58:52.084" v="825" actId="2696"/>
        <pc:sldMkLst>
          <pc:docMk/>
          <pc:sldMk cId="2060936411" sldId="414"/>
        </pc:sldMkLst>
      </pc:sldChg>
      <pc:sldChg chg="addSp delSp modSp add mod ord">
        <pc:chgData name="Hao Jeff" userId="9e77e89b93d7cb4b" providerId="LiveId" clId="{7459AFED-4646-483D-BB38-593821593DBF}" dt="2020-03-20T03:45:40.206" v="2463"/>
        <pc:sldMkLst>
          <pc:docMk/>
          <pc:sldMk cId="3678265196" sldId="415"/>
        </pc:sldMkLst>
        <pc:spChg chg="mod">
          <ac:chgData name="Hao Jeff" userId="9e77e89b93d7cb4b" providerId="LiveId" clId="{7459AFED-4646-483D-BB38-593821593DBF}" dt="2020-03-18T08:58:58.845" v="848"/>
          <ac:spMkLst>
            <pc:docMk/>
            <pc:sldMk cId="3678265196" sldId="415"/>
            <ac:spMk id="2" creationId="{9FC432CF-CC9A-4726-A843-0ABE5D4F4706}"/>
          </ac:spMkLst>
        </pc:spChg>
        <pc:spChg chg="add del mod">
          <ac:chgData name="Hao Jeff" userId="9e77e89b93d7cb4b" providerId="LiveId" clId="{7459AFED-4646-483D-BB38-593821593DBF}" dt="2020-03-18T09:00:10.082" v="860"/>
          <ac:spMkLst>
            <pc:docMk/>
            <pc:sldMk cId="3678265196" sldId="415"/>
            <ac:spMk id="3" creationId="{453D8A02-DCEC-4E21-8A9C-F208EE85BECC}"/>
          </ac:spMkLst>
        </pc:spChg>
        <pc:spChg chg="add del mod">
          <ac:chgData name="Hao Jeff" userId="9e77e89b93d7cb4b" providerId="LiveId" clId="{7459AFED-4646-483D-BB38-593821593DBF}" dt="2020-03-18T09:14:39.921" v="1929"/>
          <ac:spMkLst>
            <pc:docMk/>
            <pc:sldMk cId="3678265196" sldId="415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40.206" v="2463"/>
          <ac:picMkLst>
            <pc:docMk/>
            <pc:sldMk cId="3678265196" sldId="415"/>
            <ac:picMk id="7" creationId="{F6B66C53-14E1-42F1-9048-3D76BD45A259}"/>
          </ac:picMkLst>
        </pc:picChg>
        <pc:picChg chg="del">
          <ac:chgData name="Hao Jeff" userId="9e77e89b93d7cb4b" providerId="LiveId" clId="{7459AFED-4646-483D-BB38-593821593DBF}" dt="2020-03-18T08:59:03.597" v="850" actId="478"/>
          <ac:picMkLst>
            <pc:docMk/>
            <pc:sldMk cId="3678265196" sldId="415"/>
            <ac:picMk id="7" creationId="{FDAD37C8-0F12-4E22-A02A-2BB7F043DE83}"/>
          </ac:picMkLst>
        </pc:picChg>
        <pc:picChg chg="add mod">
          <ac:chgData name="Hao Jeff" userId="9e77e89b93d7cb4b" providerId="LiveId" clId="{7459AFED-4646-483D-BB38-593821593DBF}" dt="2020-03-18T09:00:10.082" v="860"/>
          <ac:picMkLst>
            <pc:docMk/>
            <pc:sldMk cId="3678265196" sldId="415"/>
            <ac:picMk id="8" creationId="{353866C0-AA58-4A7C-BC68-E84112219A0F}"/>
          </ac:picMkLst>
        </pc:picChg>
      </pc:sldChg>
      <pc:sldChg chg="addSp delSp modSp add mod">
        <pc:chgData name="Hao Jeff" userId="9e77e89b93d7cb4b" providerId="LiveId" clId="{7459AFED-4646-483D-BB38-593821593DBF}" dt="2020-03-20T03:45:38.076" v="2462"/>
        <pc:sldMkLst>
          <pc:docMk/>
          <pc:sldMk cId="1229364896" sldId="416"/>
        </pc:sldMkLst>
        <pc:spChg chg="add del mod">
          <ac:chgData name="Hao Jeff" userId="9e77e89b93d7cb4b" providerId="LiveId" clId="{7459AFED-4646-483D-BB38-593821593DBF}" dt="2020-03-18T09:01:21.855" v="904"/>
          <ac:spMkLst>
            <pc:docMk/>
            <pc:sldMk cId="1229364896" sldId="416"/>
            <ac:spMk id="3" creationId="{30AB68E1-A816-4B07-B9F7-857E702D3640}"/>
          </ac:spMkLst>
        </pc:spChg>
        <pc:spChg chg="mod">
          <ac:chgData name="Hao Jeff" userId="9e77e89b93d7cb4b" providerId="LiveId" clId="{7459AFED-4646-483D-BB38-593821593DBF}" dt="2020-03-18T09:35:34.683" v="2372" actId="20577"/>
          <ac:spMkLst>
            <pc:docMk/>
            <pc:sldMk cId="1229364896" sldId="416"/>
            <ac:spMk id="6" creationId="{57B3FF3B-DF74-4D4A-843A-A372A4A57699}"/>
          </ac:spMkLst>
        </pc:spChg>
        <pc:picChg chg="add del">
          <ac:chgData name="Hao Jeff" userId="9e77e89b93d7cb4b" providerId="LiveId" clId="{7459AFED-4646-483D-BB38-593821593DBF}" dt="2020-03-18T09:01:15.037" v="897"/>
          <ac:picMkLst>
            <pc:docMk/>
            <pc:sldMk cId="1229364896" sldId="416"/>
            <ac:picMk id="7" creationId="{4F82DBDA-A244-44F4-9938-79769E605EAE}"/>
          </ac:picMkLst>
        </pc:picChg>
        <pc:picChg chg="add">
          <ac:chgData name="Hao Jeff" userId="9e77e89b93d7cb4b" providerId="LiveId" clId="{7459AFED-4646-483D-BB38-593821593DBF}" dt="2020-03-20T03:45:38.076" v="2462"/>
          <ac:picMkLst>
            <pc:docMk/>
            <pc:sldMk cId="1229364896" sldId="416"/>
            <ac:picMk id="7" creationId="{9D54E752-C8AF-4429-BEF2-E2A11ACC0A1A}"/>
          </ac:picMkLst>
        </pc:picChg>
        <pc:picChg chg="del mod">
          <ac:chgData name="Hao Jeff" userId="9e77e89b93d7cb4b" providerId="LiveId" clId="{7459AFED-4646-483D-BB38-593821593DBF}" dt="2020-03-18T09:01:16.432" v="899" actId="478"/>
          <ac:picMkLst>
            <pc:docMk/>
            <pc:sldMk cId="1229364896" sldId="416"/>
            <ac:picMk id="8" creationId="{353866C0-AA58-4A7C-BC68-E84112219A0F}"/>
          </ac:picMkLst>
        </pc:picChg>
        <pc:picChg chg="add del mod">
          <ac:chgData name="Hao Jeff" userId="9e77e89b93d7cb4b" providerId="LiveId" clId="{7459AFED-4646-483D-BB38-593821593DBF}" dt="2020-03-18T09:01:20.738" v="903"/>
          <ac:picMkLst>
            <pc:docMk/>
            <pc:sldMk cId="1229364896" sldId="416"/>
            <ac:picMk id="9" creationId="{AC1E4FF8-108D-4A41-936E-A2551189552A}"/>
          </ac:picMkLst>
        </pc:picChg>
        <pc:picChg chg="add mod">
          <ac:chgData name="Hao Jeff" userId="9e77e89b93d7cb4b" providerId="LiveId" clId="{7459AFED-4646-483D-BB38-593821593DBF}" dt="2020-03-18T09:01:29.737" v="906" actId="1076"/>
          <ac:picMkLst>
            <pc:docMk/>
            <pc:sldMk cId="1229364896" sldId="416"/>
            <ac:picMk id="10" creationId="{5C5F613D-FE55-4E5C-AA8B-B52C5ECAA473}"/>
          </ac:picMkLst>
        </pc:picChg>
      </pc:sldChg>
      <pc:sldChg chg="addSp delSp modSp add mod ord">
        <pc:chgData name="Hao Jeff" userId="9e77e89b93d7cb4b" providerId="LiveId" clId="{7459AFED-4646-483D-BB38-593821593DBF}" dt="2020-03-20T03:45:34.470" v="2460"/>
        <pc:sldMkLst>
          <pc:docMk/>
          <pc:sldMk cId="3301058016" sldId="417"/>
        </pc:sldMkLst>
        <pc:spChg chg="add del mod">
          <ac:chgData name="Hao Jeff" userId="9e77e89b93d7cb4b" providerId="LiveId" clId="{7459AFED-4646-483D-BB38-593821593DBF}" dt="2020-03-18T09:03:11.994" v="986"/>
          <ac:spMkLst>
            <pc:docMk/>
            <pc:sldMk cId="3301058016" sldId="417"/>
            <ac:spMk id="3" creationId="{FCE9233E-A593-46A5-AD5E-D285662E11D2}"/>
          </ac:spMkLst>
        </pc:spChg>
        <pc:spChg chg="mod">
          <ac:chgData name="Hao Jeff" userId="9e77e89b93d7cb4b" providerId="LiveId" clId="{7459AFED-4646-483D-BB38-593821593DBF}" dt="2020-03-18T09:10:29.629" v="1596"/>
          <ac:spMkLst>
            <pc:docMk/>
            <pc:sldMk cId="3301058016" sldId="417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34.470" v="2460"/>
          <ac:picMkLst>
            <pc:docMk/>
            <pc:sldMk cId="3301058016" sldId="417"/>
            <ac:picMk id="7" creationId="{8A026B77-AF4C-4A51-BCE2-34CAEE78B8A2}"/>
          </ac:picMkLst>
        </pc:picChg>
        <pc:picChg chg="add mod">
          <ac:chgData name="Hao Jeff" userId="9e77e89b93d7cb4b" providerId="LiveId" clId="{7459AFED-4646-483D-BB38-593821593DBF}" dt="2020-03-18T09:04:59.182" v="1192" actId="1076"/>
          <ac:picMkLst>
            <pc:docMk/>
            <pc:sldMk cId="3301058016" sldId="417"/>
            <ac:picMk id="8" creationId="{F2C53AB2-F2DE-4297-AA53-E77B596F78BC}"/>
          </ac:picMkLst>
        </pc:picChg>
        <pc:picChg chg="del">
          <ac:chgData name="Hao Jeff" userId="9e77e89b93d7cb4b" providerId="LiveId" clId="{7459AFED-4646-483D-BB38-593821593DBF}" dt="2020-03-18T09:03:10.572" v="985" actId="478"/>
          <ac:picMkLst>
            <pc:docMk/>
            <pc:sldMk cId="3301058016" sldId="417"/>
            <ac:picMk id="10" creationId="{5C5F613D-FE55-4E5C-AA8B-B52C5ECAA473}"/>
          </ac:picMkLst>
        </pc:picChg>
      </pc:sldChg>
      <pc:sldChg chg="addSp delSp modSp add mod ord">
        <pc:chgData name="Hao Jeff" userId="9e77e89b93d7cb4b" providerId="LiveId" clId="{7459AFED-4646-483D-BB38-593821593DBF}" dt="2020-03-20T06:34:34.178" v="2621"/>
        <pc:sldMkLst>
          <pc:docMk/>
          <pc:sldMk cId="1213076581" sldId="418"/>
        </pc:sldMkLst>
        <pc:spChg chg="add del mod">
          <ac:chgData name="Hao Jeff" userId="9e77e89b93d7cb4b" providerId="LiveId" clId="{7459AFED-4646-483D-BB38-593821593DBF}" dt="2020-03-18T09:05:26.264" v="1197"/>
          <ac:spMkLst>
            <pc:docMk/>
            <pc:sldMk cId="1213076581" sldId="418"/>
            <ac:spMk id="3" creationId="{CAE0662E-CEA7-4EC8-B311-E80CE53EADC0}"/>
          </ac:spMkLst>
        </pc:spChg>
        <pc:spChg chg="add del mod">
          <ac:chgData name="Hao Jeff" userId="9e77e89b93d7cb4b" providerId="LiveId" clId="{7459AFED-4646-483D-BB38-593821593DBF}" dt="2020-03-20T06:34:34.178" v="2621"/>
          <ac:spMkLst>
            <pc:docMk/>
            <pc:sldMk cId="1213076581" sldId="418"/>
            <ac:spMk id="3" creationId="{D740185C-0D16-42F3-8FD6-E3A0EDD07277}"/>
          </ac:spMkLst>
        </pc:spChg>
        <pc:spChg chg="mod">
          <ac:chgData name="Hao Jeff" userId="9e77e89b93d7cb4b" providerId="LiveId" clId="{7459AFED-4646-483D-BB38-593821593DBF}" dt="2020-03-18T09:23:18.204" v="2032" actId="20577"/>
          <ac:spMkLst>
            <pc:docMk/>
            <pc:sldMk cId="1213076581" sldId="418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27.212" v="2456"/>
          <ac:picMkLst>
            <pc:docMk/>
            <pc:sldMk cId="1213076581" sldId="418"/>
            <ac:picMk id="7" creationId="{423A2994-DAC2-4A3B-B1C3-65400D88F2ED}"/>
          </ac:picMkLst>
        </pc:picChg>
        <pc:picChg chg="del">
          <ac:chgData name="Hao Jeff" userId="9e77e89b93d7cb4b" providerId="LiveId" clId="{7459AFED-4646-483D-BB38-593821593DBF}" dt="2020-03-18T09:05:25.209" v="1196" actId="478"/>
          <ac:picMkLst>
            <pc:docMk/>
            <pc:sldMk cId="1213076581" sldId="418"/>
            <ac:picMk id="8" creationId="{45A7345C-F022-48D7-A357-5BF8FED6340E}"/>
          </ac:picMkLst>
        </pc:picChg>
        <pc:picChg chg="add del mod">
          <ac:chgData name="Hao Jeff" userId="9e77e89b93d7cb4b" providerId="LiveId" clId="{7459AFED-4646-483D-BB38-593821593DBF}" dt="2020-03-20T06:34:33.164" v="2620" actId="478"/>
          <ac:picMkLst>
            <pc:docMk/>
            <pc:sldMk cId="1213076581" sldId="418"/>
            <ac:picMk id="9" creationId="{3E783B51-7C49-4C9A-A698-96A38CDE268A}"/>
          </ac:picMkLst>
        </pc:picChg>
        <pc:picChg chg="add">
          <ac:chgData name="Hao Jeff" userId="9e77e89b93d7cb4b" providerId="LiveId" clId="{7459AFED-4646-483D-BB38-593821593DBF}" dt="2020-03-20T06:34:34.178" v="2621"/>
          <ac:picMkLst>
            <pc:docMk/>
            <pc:sldMk cId="1213076581" sldId="418"/>
            <ac:picMk id="10" creationId="{0CC5A81F-2E60-474C-8D2A-3709E8BFEAC4}"/>
          </ac:picMkLst>
        </pc:picChg>
      </pc:sldChg>
      <pc:sldChg chg="addSp delSp modSp add mod ord">
        <pc:chgData name="Hao Jeff" userId="9e77e89b93d7cb4b" providerId="LiveId" clId="{7459AFED-4646-483D-BB38-593821593DBF}" dt="2020-03-20T03:45:33.180" v="2459"/>
        <pc:sldMkLst>
          <pc:docMk/>
          <pc:sldMk cId="2955311380" sldId="419"/>
        </pc:sldMkLst>
        <pc:spChg chg="add del mod">
          <ac:chgData name="Hao Jeff" userId="9e77e89b93d7cb4b" providerId="LiveId" clId="{7459AFED-4646-483D-BB38-593821593DBF}" dt="2020-03-18T09:08:28.864" v="1374"/>
          <ac:spMkLst>
            <pc:docMk/>
            <pc:sldMk cId="2955311380" sldId="419"/>
            <ac:spMk id="3" creationId="{946065C4-2896-429B-A655-FC9BB5DB3FD0}"/>
          </ac:spMkLst>
        </pc:spChg>
        <pc:spChg chg="mod">
          <ac:chgData name="Hao Jeff" userId="9e77e89b93d7cb4b" providerId="LiveId" clId="{7459AFED-4646-483D-BB38-593821593DBF}" dt="2020-03-18T09:10:24.557" v="1588"/>
          <ac:spMkLst>
            <pc:docMk/>
            <pc:sldMk cId="2955311380" sldId="419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33.180" v="2459"/>
          <ac:picMkLst>
            <pc:docMk/>
            <pc:sldMk cId="2955311380" sldId="419"/>
            <ac:picMk id="7" creationId="{5597A614-6723-48D0-9758-ED6FCB114AFA}"/>
          </ac:picMkLst>
        </pc:picChg>
        <pc:picChg chg="del">
          <ac:chgData name="Hao Jeff" userId="9e77e89b93d7cb4b" providerId="LiveId" clId="{7459AFED-4646-483D-BB38-593821593DBF}" dt="2020-03-18T09:08:27.712" v="1373" actId="478"/>
          <ac:picMkLst>
            <pc:docMk/>
            <pc:sldMk cId="2955311380" sldId="419"/>
            <ac:picMk id="8" creationId="{F2C53AB2-F2DE-4297-AA53-E77B596F78BC}"/>
          </ac:picMkLst>
        </pc:picChg>
        <pc:picChg chg="add mod">
          <ac:chgData name="Hao Jeff" userId="9e77e89b93d7cb4b" providerId="LiveId" clId="{7459AFED-4646-483D-BB38-593821593DBF}" dt="2020-03-18T09:08:31.240" v="1375" actId="1076"/>
          <ac:picMkLst>
            <pc:docMk/>
            <pc:sldMk cId="2955311380" sldId="419"/>
            <ac:picMk id="9" creationId="{33B42197-0A41-4711-BC79-45DF6010F9D9}"/>
          </ac:picMkLst>
        </pc:picChg>
      </pc:sldChg>
      <pc:sldChg chg="addSp delSp modSp add mod">
        <pc:chgData name="Hao Jeff" userId="9e77e89b93d7cb4b" providerId="LiveId" clId="{7459AFED-4646-483D-BB38-593821593DBF}" dt="2020-03-20T03:45:36.220" v="2461"/>
        <pc:sldMkLst>
          <pc:docMk/>
          <pc:sldMk cId="1367079857" sldId="420"/>
        </pc:sldMkLst>
        <pc:spChg chg="add del mod">
          <ac:chgData name="Hao Jeff" userId="9e77e89b93d7cb4b" providerId="LiveId" clId="{7459AFED-4646-483D-BB38-593821593DBF}" dt="2020-03-18T09:10:53.639" v="1601"/>
          <ac:spMkLst>
            <pc:docMk/>
            <pc:sldMk cId="1367079857" sldId="420"/>
            <ac:spMk id="3" creationId="{EAB08B0F-6EAD-4620-BD6F-AE53B96AE097}"/>
          </ac:spMkLst>
        </pc:spChg>
        <pc:spChg chg="mod">
          <ac:chgData name="Hao Jeff" userId="9e77e89b93d7cb4b" providerId="LiveId" clId="{7459AFED-4646-483D-BB38-593821593DBF}" dt="2020-03-18T09:12:08.300" v="1758"/>
          <ac:spMkLst>
            <pc:docMk/>
            <pc:sldMk cId="1367079857" sldId="420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36.220" v="2461"/>
          <ac:picMkLst>
            <pc:docMk/>
            <pc:sldMk cId="1367079857" sldId="420"/>
            <ac:picMk id="7" creationId="{B55F89AE-444B-4B57-AB3F-F8052AD7D009}"/>
          </ac:picMkLst>
        </pc:picChg>
        <pc:picChg chg="del">
          <ac:chgData name="Hao Jeff" userId="9e77e89b93d7cb4b" providerId="LiveId" clId="{7459AFED-4646-483D-BB38-593821593DBF}" dt="2020-03-18T09:10:52.711" v="1600" actId="478"/>
          <ac:picMkLst>
            <pc:docMk/>
            <pc:sldMk cId="1367079857" sldId="420"/>
            <ac:picMk id="8" creationId="{F2C53AB2-F2DE-4297-AA53-E77B596F78BC}"/>
          </ac:picMkLst>
        </pc:picChg>
        <pc:picChg chg="add mod">
          <ac:chgData name="Hao Jeff" userId="9e77e89b93d7cb4b" providerId="LiveId" clId="{7459AFED-4646-483D-BB38-593821593DBF}" dt="2020-03-18T09:10:55.182" v="1602" actId="1076"/>
          <ac:picMkLst>
            <pc:docMk/>
            <pc:sldMk cId="1367079857" sldId="420"/>
            <ac:picMk id="9" creationId="{E955F53D-19DA-42CE-8E7B-11D2374336B9}"/>
          </ac:picMkLst>
        </pc:picChg>
      </pc:sldChg>
      <pc:sldChg chg="addSp delSp modSp add mod ord">
        <pc:chgData name="Hao Jeff" userId="9e77e89b93d7cb4b" providerId="LiveId" clId="{7459AFED-4646-483D-BB38-593821593DBF}" dt="2020-03-20T06:44:16.196" v="2718"/>
        <pc:sldMkLst>
          <pc:docMk/>
          <pc:sldMk cId="2848875584" sldId="421"/>
        </pc:sldMkLst>
        <pc:spChg chg="add del mod">
          <ac:chgData name="Hao Jeff" userId="9e77e89b93d7cb4b" providerId="LiveId" clId="{7459AFED-4646-483D-BB38-593821593DBF}" dt="2020-03-20T06:34:27.585" v="2618"/>
          <ac:spMkLst>
            <pc:docMk/>
            <pc:sldMk cId="2848875584" sldId="421"/>
            <ac:spMk id="3" creationId="{C45EE535-0094-480F-99FB-A35E8E42AAC4}"/>
          </ac:spMkLst>
        </pc:spChg>
        <pc:spChg chg="mod">
          <ac:chgData name="Hao Jeff" userId="9e77e89b93d7cb4b" providerId="LiveId" clId="{7459AFED-4646-483D-BB38-593821593DBF}" dt="2020-03-20T06:44:16.196" v="2718"/>
          <ac:spMkLst>
            <pc:docMk/>
            <pc:sldMk cId="2848875584" sldId="421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24.449" v="2455"/>
          <ac:picMkLst>
            <pc:docMk/>
            <pc:sldMk cId="2848875584" sldId="421"/>
            <ac:picMk id="7" creationId="{72111D54-115B-4C04-B2E7-E21452EFC50B}"/>
          </ac:picMkLst>
        </pc:picChg>
        <pc:picChg chg="del">
          <ac:chgData name="Hao Jeff" userId="9e77e89b93d7cb4b" providerId="LiveId" clId="{7459AFED-4646-483D-BB38-593821593DBF}" dt="2020-03-20T06:34:20.741" v="2617" actId="478"/>
          <ac:picMkLst>
            <pc:docMk/>
            <pc:sldMk cId="2848875584" sldId="421"/>
            <ac:picMk id="9" creationId="{3E783B51-7C49-4C9A-A698-96A38CDE268A}"/>
          </ac:picMkLst>
        </pc:picChg>
        <pc:picChg chg="add mod">
          <ac:chgData name="Hao Jeff" userId="9e77e89b93d7cb4b" providerId="LiveId" clId="{7459AFED-4646-483D-BB38-593821593DBF}" dt="2020-03-20T06:43:17.689" v="2695" actId="1076"/>
          <ac:picMkLst>
            <pc:docMk/>
            <pc:sldMk cId="2848875584" sldId="421"/>
            <ac:picMk id="10" creationId="{4F4567B1-8A3D-4058-A61E-67702C7A40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PDF</a:t>
            </a:r>
            <a:r>
              <a:rPr lang="zh-CN" altLang="en-US" sz="3200" dirty="0"/>
              <a:t>文档关键信息自动高亮系统</a:t>
            </a:r>
            <a:br>
              <a:rPr lang="en-US" altLang="zh-CN" sz="3200" dirty="0"/>
            </a:br>
            <a:r>
              <a:rPr lang="zh-CN" altLang="en-US" sz="3200" dirty="0"/>
              <a:t>项目优缺点和模型分析报告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ym typeface="+mn-ea"/>
              </a:rPr>
              <a:t>NLP </a:t>
            </a:r>
            <a:r>
              <a:rPr dirty="0">
                <a:sym typeface="+mn-ea"/>
              </a:rPr>
              <a:t>弹道分析队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3ECEC-D9BF-4548-900A-D068481E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12" y="958570"/>
            <a:ext cx="1219200" cy="1219200"/>
          </a:xfrm>
          <a:prstGeom prst="rect">
            <a:avLst/>
          </a:prstGeom>
        </p:spPr>
      </p:pic>
      <p:sp>
        <p:nvSpPr>
          <p:cNvPr id="7" name="日期占位符 29">
            <a:extLst>
              <a:ext uri="{FF2B5EF4-FFF2-40B4-BE49-F238E27FC236}">
                <a16:creationId xmlns:a16="http://schemas.microsoft.com/office/drawing/2014/main" id="{6AF0E078-82E4-428E-A8D1-591F6C6E0F96}"/>
              </a:ext>
            </a:extLst>
          </p:cNvPr>
          <p:cNvSpPr txBox="1"/>
          <p:nvPr/>
        </p:nvSpPr>
        <p:spPr bwMode="auto">
          <a:xfrm>
            <a:off x="3268712" y="602128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26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1087451"/>
              </p:ext>
            </p:extLst>
          </p:nvPr>
        </p:nvGraphicFramePr>
        <p:xfrm>
          <a:off x="261280" y="3429000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359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9208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9490CC5-A5FA-4BFE-9062-CC652772E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sym typeface="+mn-ea"/>
              </a:rPr>
              <a:t>优点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1:    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使用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Annoy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向量检索，获取相关词，速度提升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150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倍</a:t>
            </a:r>
            <a:endParaRPr lang="en-US" altLang="zh-CN" b="1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111D54-115B-4C04-B2E7-E21452EFC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BCAFBF-8EE7-4C5E-B42F-59E067924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21" y="1870808"/>
            <a:ext cx="8419957" cy="42345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2E885C-74EF-4E80-9B12-1A5C0E571F56}"/>
              </a:ext>
            </a:extLst>
          </p:cNvPr>
          <p:cNvSpPr txBox="1"/>
          <p:nvPr/>
        </p:nvSpPr>
        <p:spPr>
          <a:xfrm>
            <a:off x="250344" y="119284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sym typeface="+mn-ea"/>
              </a:rPr>
              <a:t>优点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2:    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模型加载时间速度提升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350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倍，且占用内存小</a:t>
            </a:r>
            <a:endParaRPr lang="en-US" altLang="zh-CN" b="1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887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sym typeface="+mn-ea"/>
              </a:rPr>
              <a:t>优点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3:    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梳理系统功能，优化用户体验流程，合理规划功能</a:t>
            </a:r>
            <a:endParaRPr lang="en-US" altLang="zh-CN" b="1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111D54-115B-4C04-B2E7-E21452EFC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1883BE-D6DF-4E7B-BFAE-8C1FD57F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15" y="1243999"/>
            <a:ext cx="6352730" cy="51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sym typeface="+mn-ea"/>
              </a:rPr>
              <a:t>优点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4:    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优化系统处理流程，从用户上传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PDF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到高亮关键字和相关词都做了全面优化</a:t>
            </a:r>
            <a:endParaRPr lang="en-US" altLang="zh-CN" b="1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3A2994-DAC2-4A3B-B1C3-65400D88F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E65207-84C9-4D49-8517-F33590C12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2" y="1541203"/>
            <a:ext cx="7869576" cy="48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7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sym typeface="+mn-ea"/>
              </a:rPr>
              <a:t>优点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5:    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使用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Session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存储正在处理的文件信息，保证多用户可以同时操作。</a:t>
            </a:r>
            <a:endParaRPr lang="en-US" altLang="zh-CN" b="1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3A2994-DAC2-4A3B-B1C3-65400D88F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8EAA4F-A561-4B00-A313-00DDAE5B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12" y="1277540"/>
            <a:ext cx="8368375" cy="51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项目缺点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175350" y="2782669"/>
            <a:ext cx="4793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缺点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： 没有使用特定领域的语料训练词向量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缺点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： 处理高亮显示没有使用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FSM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5158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sym typeface="+mn-ea"/>
              </a:rPr>
              <a:t>获取相关词推理：模型加载时间和推理时间，结果超出预期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026B77-AF4C-4A51-BCE2-34CAEE78B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12BC20E-8617-4C63-99D2-BB8D0584D7A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5293958"/>
              </p:ext>
            </p:extLst>
          </p:nvPr>
        </p:nvGraphicFramePr>
        <p:xfrm>
          <a:off x="390207" y="1263287"/>
          <a:ext cx="8363585" cy="5108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40134">
                <a:tc>
                  <a:txBody>
                    <a:bodyPr/>
                    <a:lstStyle/>
                    <a:p>
                      <a:pPr marL="0" marR="0" lvl="0" indent="0" algn="ctr" defTabSz="843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rgbClr val="7D5CB8"/>
                          </a:solidFill>
                        </a:rPr>
                        <a:t>对比指标</a:t>
                      </a:r>
                      <a:r>
                        <a:rPr lang="en-US" altLang="zh-CN" sz="2400" b="1" dirty="0">
                          <a:solidFill>
                            <a:srgbClr val="7D5CB8"/>
                          </a:solidFill>
                        </a:rPr>
                        <a:t>/</a:t>
                      </a:r>
                      <a:r>
                        <a:rPr lang="zh-CN" altLang="en-US" sz="2400" b="1" dirty="0">
                          <a:solidFill>
                            <a:srgbClr val="7D5CB8"/>
                          </a:solidFill>
                        </a:rPr>
                        <a:t>算法</a:t>
                      </a:r>
                    </a:p>
                  </a:txBody>
                  <a:tcPr anchor="ctr" anchorCtr="1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rgbClr val="7D5CB8"/>
                          </a:solidFill>
                        </a:rPr>
                        <a:t>Word2vec</a:t>
                      </a:r>
                      <a:endParaRPr lang="zh-CN" altLang="en-US" sz="2400" b="1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Annoy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（向量检索）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7D5CB8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 cap="flat" cmpd="sng" algn="ctr">
                      <a:solidFill>
                        <a:srgbClr val="7D5CB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1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rgbClr val="7D5CB8"/>
                          </a:solidFill>
                          <a:uFillTx/>
                        </a:rPr>
                        <a:t>模型加载时间</a:t>
                      </a:r>
                      <a:endParaRPr lang="en-US" altLang="zh-CN" sz="1400" dirty="0">
                        <a:solidFill>
                          <a:srgbClr val="7D5CB8"/>
                        </a:solidFill>
                        <a:uFillTx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D5CB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7D5CB8"/>
                          </a:solidFill>
                        </a:rPr>
                        <a:t>135 </a:t>
                      </a:r>
                      <a:r>
                        <a:rPr lang="zh-CN" altLang="en-US" sz="1400" dirty="0">
                          <a:solidFill>
                            <a:srgbClr val="7D5CB8"/>
                          </a:solidFill>
                        </a:rPr>
                        <a:t>秒</a:t>
                      </a:r>
                      <a:endParaRPr lang="en-US" altLang="zh-CN" sz="14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D5CB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0.39 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秒</a:t>
                      </a:r>
                      <a:endParaRPr lang="en-US" altLang="zh-CN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D5CB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rgbClr val="7D5CB8"/>
                          </a:solidFill>
                          <a:uFillTx/>
                        </a:rPr>
                        <a:t>模型文件大小</a:t>
                      </a:r>
                      <a:endParaRPr lang="en-US" altLang="zh-CN" sz="1400" dirty="0">
                        <a:solidFill>
                          <a:srgbClr val="7D5CB8"/>
                        </a:solidFill>
                        <a:uFillTx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7D5CB8"/>
                          </a:solidFill>
                        </a:rPr>
                        <a:t>1.7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1.9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111">
                <a:tc>
                  <a:txBody>
                    <a:bodyPr/>
                    <a:lstStyle/>
                    <a:p>
                      <a:pPr marL="0" algn="ctr" defTabSz="843915" rtl="0" eaLnBrk="1" latinLnBrk="0" hangingPunct="1">
                        <a:buNone/>
                      </a:pPr>
                      <a:r>
                        <a:rPr lang="zh-CN" altLang="en-US" sz="14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模型推理时间</a:t>
                      </a:r>
                      <a:endParaRPr lang="en-US" altLang="zh-CN" sz="1400" kern="1200" dirty="0">
                        <a:solidFill>
                          <a:srgbClr val="7D5CB8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7D5CB8"/>
                          </a:solidFill>
                        </a:rPr>
                        <a:t>938 </a:t>
                      </a:r>
                      <a:r>
                        <a:rPr lang="zh-CN" altLang="en-US" sz="1400" dirty="0">
                          <a:solidFill>
                            <a:srgbClr val="7D5CB8"/>
                          </a:solidFill>
                        </a:rPr>
                        <a:t>毫秒</a:t>
                      </a:r>
                      <a:endParaRPr lang="en-US" altLang="zh-CN" sz="14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毫秒</a:t>
                      </a:r>
                      <a:endParaRPr lang="en-US" altLang="zh-CN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281">
                <a:tc>
                  <a:txBody>
                    <a:bodyPr/>
                    <a:lstStyle/>
                    <a:p>
                      <a:pPr marL="0" algn="ctr" defTabSz="843915" rtl="0" eaLnBrk="1" latinLnBrk="0" hangingPunct="1">
                        <a:buNone/>
                      </a:pPr>
                      <a:r>
                        <a:rPr lang="zh-CN" altLang="en-US" sz="14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推理环境</a:t>
                      </a:r>
                      <a:endParaRPr lang="en-US" altLang="zh-CN" sz="1400" kern="1200" dirty="0">
                        <a:solidFill>
                          <a:srgbClr val="7D5CB8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7D5CB8"/>
                          </a:solidFill>
                        </a:rPr>
                        <a:t>CPU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CPU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80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rgbClr val="7D5CB8"/>
                          </a:solidFill>
                          <a:uFillTx/>
                        </a:rPr>
                        <a:t>是否适合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rgbClr val="7D5CB8"/>
                          </a:solidFill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sym typeface="+mn-ea"/>
                        </a:rPr>
                        <a:t>是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5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026B77-AF4C-4A51-BCE2-34CAEE78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494A71-A85F-425E-9887-94E41BCE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21" y="1678358"/>
            <a:ext cx="8419957" cy="42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6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sym typeface="+mn-ea"/>
              </a:rPr>
              <a:t>整体流程设计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:</a:t>
            </a:r>
            <a:endParaRPr lang="zh-CN" altLang="en-US" b="1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B66C53-14E1-42F1-9048-3D76BD45A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B9575D-4FEB-4420-95AB-4BCEE084C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42" y="1201836"/>
            <a:ext cx="626351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65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b6c920-0b80-440b-8601-51e0f089f264}"/>
  <p:tag name="TABLE_RECT" val="126*66.1502*468*428.4"/>
  <p:tag name="TABLE_EMPHASIZE_COLOR" val="8215736"/>
  <p:tag name="TABLE_ONEKEY_SKIN_IDX" val="0"/>
  <p:tag name="TABLE_SKINIDX" val="4"/>
  <p:tag name="TABLE_COLORIDX" val="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262</Words>
  <Application>Microsoft Office PowerPoint</Application>
  <PresentationFormat>全屏显示(4:3)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计算所</vt:lpstr>
      <vt:lpstr>2_PCDW 演示模板</vt:lpstr>
      <vt:lpstr>PDF文档关键信息自动高亮系统 项目优缺点和模型分析报告</vt:lpstr>
      <vt:lpstr>项目优点</vt:lpstr>
      <vt:lpstr>项目优点</vt:lpstr>
      <vt:lpstr>项目优点</vt:lpstr>
      <vt:lpstr>项目优点</vt:lpstr>
      <vt:lpstr>项目缺点</vt:lpstr>
      <vt:lpstr>模型分析报告</vt:lpstr>
      <vt:lpstr>模型分析报告</vt:lpstr>
      <vt:lpstr>模型分析报告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胡福祥</dc:creator>
  <cp:lastModifiedBy>Jerry</cp:lastModifiedBy>
  <cp:revision>1706</cp:revision>
  <dcterms:created xsi:type="dcterms:W3CDTF">2009-03-31T08:42:00Z</dcterms:created>
  <dcterms:modified xsi:type="dcterms:W3CDTF">2020-05-27T03:10:05Z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