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3"/>
  </p:sldMasterIdLst>
  <p:notesMasterIdLst>
    <p:notesMasterId r:id="rId13"/>
  </p:notesMasterIdLst>
  <p:handoutMasterIdLst>
    <p:handoutMasterId r:id="rId14"/>
  </p:handoutMasterIdLst>
  <p:sldIdLst>
    <p:sldId id="318" r:id="rId4"/>
    <p:sldId id="382" r:id="rId5"/>
    <p:sldId id="388" r:id="rId6"/>
    <p:sldId id="398" r:id="rId7"/>
    <p:sldId id="399" r:id="rId8"/>
    <p:sldId id="403" r:id="rId9"/>
    <p:sldId id="404" r:id="rId10"/>
    <p:sldId id="384" r:id="rId11"/>
    <p:sldId id="38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A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6" autoAdjust="0"/>
    <p:restoredTop sz="92879" autoAdjust="0"/>
  </p:normalViewPr>
  <p:slideViewPr>
    <p:cSldViewPr>
      <p:cViewPr varScale="1">
        <p:scale>
          <a:sx n="86" d="100"/>
          <a:sy n="86" d="100"/>
        </p:scale>
        <p:origin x="1066" y="62"/>
      </p:cViewPr>
      <p:guideLst>
        <p:guide orient="horz" pos="2173"/>
        <p:guide pos="2880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3200" dirty="0"/>
              <a:t>面向服务的对话机器人构建</a:t>
            </a:r>
            <a:r>
              <a:rPr lang="zh-CN" altLang="en-US" sz="3200" dirty="0"/>
              <a:t>效果展示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>
                <a:sym typeface="+mn-ea"/>
              </a:rPr>
              <a:t>NLP </a:t>
            </a:r>
            <a:r>
              <a:rPr>
                <a:sym typeface="+mn-ea"/>
              </a:rPr>
              <a:t>弹道分析队</a:t>
            </a:r>
            <a:endParaRPr lang="en-US" altLang="zh-CN" dirty="0"/>
          </a:p>
        </p:txBody>
      </p:sp>
      <p:sp>
        <p:nvSpPr>
          <p:cNvPr id="4" name="日期占位符 29"/>
          <p:cNvSpPr txBox="1"/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6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12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  <a:endParaRPr lang="zh-CN" altLang="en-US" sz="1845" b="1" dirty="0">
              <a:solidFill>
                <a:schemeClr val="tx1">
                  <a:tint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04" y="989033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项目访问地址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03375" y="3474085"/>
            <a:ext cx="59372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http://54.66.165.206/ChatRobot/Index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/>
          <a:lstStyle/>
          <a:p>
            <a:r>
              <a:rPr lang="zh-CN" altLang="en-US" dirty="0"/>
              <a:t>项目构建流程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303020"/>
            <a:ext cx="8551545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项目整体</a:t>
            </a:r>
            <a:r>
              <a:rPr dirty="0"/>
              <a:t>流程图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969010"/>
            <a:ext cx="5928360" cy="5387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构建向量检索服务流程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146175"/>
            <a:ext cx="8020685" cy="4828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构建爬虫服务流程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015365"/>
            <a:ext cx="8045450" cy="5163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构建对话文本生成服务流程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172210"/>
            <a:ext cx="8181340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首页展示：</a:t>
            </a:r>
            <a:endParaRPr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1050290"/>
            <a:ext cx="8272780" cy="5207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9" name="内容占位符 9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261280" y="3429000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演示</Application>
  <PresentationFormat>全屏显示(4:3)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Verdana</vt:lpstr>
      <vt:lpstr>黑体</vt:lpstr>
      <vt:lpstr>Calibri</vt:lpstr>
      <vt:lpstr>Arial Unicode MS</vt:lpstr>
      <vt:lpstr>Times New Roman</vt:lpstr>
      <vt:lpstr>Arial Unicode MS</vt:lpstr>
      <vt:lpstr>计算所</vt:lpstr>
      <vt:lpstr>2_PCDW 演示模板</vt:lpstr>
      <vt:lpstr>面向服务的对话机器人构建效果展示</vt:lpstr>
      <vt:lpstr>项目访问地址</vt:lpstr>
      <vt:lpstr>项目构建流程</vt:lpstr>
      <vt:lpstr>项目整体流程图</vt:lpstr>
      <vt:lpstr>获取相关词流程</vt:lpstr>
      <vt:lpstr>构建向量检索服务流程</vt:lpstr>
      <vt:lpstr>构建爬虫服务流程</vt:lpstr>
      <vt:lpstr>首页展示：自动提取关键字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Jerry</dc:creator>
  <cp:lastModifiedBy>June</cp:lastModifiedBy>
  <cp:revision>1710</cp:revision>
  <dcterms:created xsi:type="dcterms:W3CDTF">2009-03-31T08:42:00Z</dcterms:created>
  <dcterms:modified xsi:type="dcterms:W3CDTF">2020-06-12T17:07:08Z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