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13"/>
  </p:notesMasterIdLst>
  <p:handoutMasterIdLst>
    <p:handoutMasterId r:id="rId14"/>
  </p:handoutMasterIdLst>
  <p:sldIdLst>
    <p:sldId id="318" r:id="rId3"/>
    <p:sldId id="382" r:id="rId4"/>
    <p:sldId id="388" r:id="rId5"/>
    <p:sldId id="398" r:id="rId6"/>
    <p:sldId id="399" r:id="rId7"/>
    <p:sldId id="402" r:id="rId8"/>
    <p:sldId id="384" r:id="rId9"/>
    <p:sldId id="393" r:id="rId10"/>
    <p:sldId id="394" r:id="rId11"/>
    <p:sldId id="38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A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6" autoAdjust="0"/>
    <p:restoredTop sz="92879" autoAdjust="0"/>
  </p:normalViewPr>
  <p:slideViewPr>
    <p:cSldViewPr>
      <p:cViewPr varScale="1">
        <p:scale>
          <a:sx n="86" d="100"/>
          <a:sy n="86" d="100"/>
        </p:scale>
        <p:origin x="1066" y="62"/>
      </p:cViewPr>
      <p:guideLst>
        <p:guide orient="horz" pos="2173"/>
        <p:guide pos="2880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0A3E5602-A187-475F-8F99-5E7476B66BB4}"/>
    <pc:docChg chg="undo custSel addSld delSld modSld sldOrd">
      <pc:chgData name="Hao Jeff" userId="9e77e89b93d7cb4b" providerId="LiveId" clId="{0A3E5602-A187-475F-8F99-5E7476B66BB4}" dt="2020-03-20T06:46:00.422" v="119"/>
      <pc:docMkLst>
        <pc:docMk/>
      </pc:docMkLst>
      <pc:sldChg chg="addSp modSp mod">
        <pc:chgData name="Hao Jeff" userId="9e77e89b93d7cb4b" providerId="LiveId" clId="{0A3E5602-A187-475F-8F99-5E7476B66BB4}" dt="2020-03-19T12:10:46.184" v="1" actId="1076"/>
        <pc:sldMkLst>
          <pc:docMk/>
          <pc:sldMk cId="0" sldId="318"/>
        </pc:sldMkLst>
        <pc:picChg chg="add mod">
          <ac:chgData name="Hao Jeff" userId="9e77e89b93d7cb4b" providerId="LiveId" clId="{0A3E5602-A187-475F-8F99-5E7476B66BB4}" dt="2020-03-19T12:10:46.184" v="1" actId="1076"/>
          <ac:picMkLst>
            <pc:docMk/>
            <pc:sldMk cId="0" sldId="318"/>
            <ac:picMk id="5" creationId="{184BB98B-1F0A-487E-BA29-BC62A2FDD312}"/>
          </ac:picMkLst>
        </pc:picChg>
      </pc:sldChg>
      <pc:sldChg chg="addSp delSp modSp mod">
        <pc:chgData name="Hao Jeff" userId="9e77e89b93d7cb4b" providerId="LiveId" clId="{0A3E5602-A187-475F-8F99-5E7476B66BB4}" dt="2020-03-20T06:34:01.674" v="74"/>
        <pc:sldMkLst>
          <pc:docMk/>
          <pc:sldMk cId="0" sldId="380"/>
        </pc:sldMkLst>
        <pc:spChg chg="add del mod">
          <ac:chgData name="Hao Jeff" userId="9e77e89b93d7cb4b" providerId="LiveId" clId="{0A3E5602-A187-475F-8F99-5E7476B66BB4}" dt="2020-03-20T03:54:06.712" v="30" actId="478"/>
          <ac:spMkLst>
            <pc:docMk/>
            <pc:sldMk cId="0" sldId="380"/>
            <ac:spMk id="4" creationId="{C634A5AC-F23C-41CF-B482-2CC7BC749E40}"/>
          </ac:spMkLst>
        </pc:spChg>
        <pc:graphicFrameChg chg="add del">
          <ac:chgData name="Hao Jeff" userId="9e77e89b93d7cb4b" providerId="LiveId" clId="{0A3E5602-A187-475F-8F99-5E7476B66BB4}" dt="2020-03-20T03:54:02.415" v="28"/>
          <ac:graphicFrameMkLst>
            <pc:docMk/>
            <pc:sldMk cId="0" sldId="380"/>
            <ac:graphicFrameMk id="8" creationId="{79E33D74-EA99-485A-8845-6A015880BDB2}"/>
          </ac:graphicFrameMkLst>
        </pc:graphicFrameChg>
        <pc:graphicFrameChg chg="add mod modGraphic">
          <ac:chgData name="Hao Jeff" userId="9e77e89b93d7cb4b" providerId="LiveId" clId="{0A3E5602-A187-475F-8F99-5E7476B66BB4}" dt="2020-03-20T06:34:01.674" v="74"/>
          <ac:graphicFrameMkLst>
            <pc:docMk/>
            <pc:sldMk cId="0" sldId="380"/>
            <ac:graphicFrameMk id="9" creationId="{D97B5E46-4CC3-4E5C-B823-B2295C74BE61}"/>
          </ac:graphicFrameMkLst>
        </pc:graphicFrameChg>
        <pc:graphicFrameChg chg="del">
          <ac:chgData name="Hao Jeff" userId="9e77e89b93d7cb4b" providerId="LiveId" clId="{0A3E5602-A187-475F-8F99-5E7476B66BB4}" dt="2020-03-20T03:54:00.271" v="26" actId="478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0A3E5602-A187-475F-8F99-5E7476B66BB4}" dt="2020-03-20T03:46:19.693" v="25"/>
          <ac:picMkLst>
            <pc:docMk/>
            <pc:sldMk cId="0" sldId="380"/>
            <ac:picMk id="6" creationId="{FF913DF6-E137-4E0D-AC57-3AC50C7E67FF}"/>
          </ac:picMkLst>
        </pc:picChg>
      </pc:sldChg>
      <pc:sldChg chg="addSp modSp mod">
        <pc:chgData name="Hao Jeff" userId="9e77e89b93d7cb4b" providerId="LiveId" clId="{0A3E5602-A187-475F-8F99-5E7476B66BB4}" dt="2020-03-20T06:45:21.903" v="77" actId="1076"/>
        <pc:sldMkLst>
          <pc:docMk/>
          <pc:sldMk cId="0" sldId="382"/>
        </pc:sldMkLst>
        <pc:spChg chg="mod">
          <ac:chgData name="Hao Jeff" userId="9e77e89b93d7cb4b" providerId="LiveId" clId="{0A3E5602-A187-475F-8F99-5E7476B66BB4}" dt="2020-03-20T06:45:12.895" v="75" actId="1076"/>
          <ac:spMkLst>
            <pc:docMk/>
            <pc:sldMk cId="0" sldId="382"/>
            <ac:spMk id="3" creationId="{00000000-0000-0000-0000-000000000000}"/>
          </ac:spMkLst>
        </pc:spChg>
        <pc:picChg chg="add mod">
          <ac:chgData name="Hao Jeff" userId="9e77e89b93d7cb4b" providerId="LiveId" clId="{0A3E5602-A187-475F-8F99-5E7476B66BB4}" dt="2020-03-20T03:44:39.090" v="15" actId="1076"/>
          <ac:picMkLst>
            <pc:docMk/>
            <pc:sldMk cId="0" sldId="382"/>
            <ac:picMk id="6" creationId="{A3C758D5-8CED-4188-91E2-2DB733804D6C}"/>
          </ac:picMkLst>
        </pc:picChg>
        <pc:picChg chg="add mod">
          <ac:chgData name="Hao Jeff" userId="9e77e89b93d7cb4b" providerId="LiveId" clId="{0A3E5602-A187-475F-8F99-5E7476B66BB4}" dt="2020-03-20T06:45:21.903" v="77" actId="1076"/>
          <ac:picMkLst>
            <pc:docMk/>
            <pc:sldMk cId="0" sldId="382"/>
            <ac:picMk id="7" creationId="{47F2B859-58D7-4CFB-8283-5E48746356B2}"/>
          </ac:picMkLst>
        </pc:picChg>
      </pc:sldChg>
      <pc:sldChg chg="addSp">
        <pc:chgData name="Hao Jeff" userId="9e77e89b93d7cb4b" providerId="LiveId" clId="{0A3E5602-A187-475F-8F99-5E7476B66BB4}" dt="2020-03-20T03:46:11.190" v="19"/>
        <pc:sldMkLst>
          <pc:docMk/>
          <pc:sldMk cId="0" sldId="384"/>
        </pc:sldMkLst>
        <pc:picChg chg="add">
          <ac:chgData name="Hao Jeff" userId="9e77e89b93d7cb4b" providerId="LiveId" clId="{0A3E5602-A187-475F-8F99-5E7476B66BB4}" dt="2020-03-20T03:46:11.190" v="19"/>
          <ac:picMkLst>
            <pc:docMk/>
            <pc:sldMk cId="0" sldId="384"/>
            <ac:picMk id="6" creationId="{7D7841BB-4F1A-412C-BA94-9D7B452E6E2F}"/>
          </ac:picMkLst>
        </pc:picChg>
      </pc:sldChg>
      <pc:sldChg chg="addSp delSp del mod">
        <pc:chgData name="Hao Jeff" userId="9e77e89b93d7cb4b" providerId="LiveId" clId="{0A3E5602-A187-475F-8F99-5E7476B66BB4}" dt="2020-03-20T06:29:42.040" v="42" actId="2696"/>
        <pc:sldMkLst>
          <pc:docMk/>
          <pc:sldMk cId="0" sldId="386"/>
        </pc:sldMkLst>
        <pc:picChg chg="add del">
          <ac:chgData name="Hao Jeff" userId="9e77e89b93d7cb4b" providerId="LiveId" clId="{0A3E5602-A187-475F-8F99-5E7476B66BB4}" dt="2020-03-20T06:29:23.972" v="34"/>
          <ac:picMkLst>
            <pc:docMk/>
            <pc:sldMk cId="0" sldId="386"/>
            <ac:picMk id="3" creationId="{142BEC61-76E3-489A-9EDA-AD09BF8964FA}"/>
          </ac:picMkLst>
        </pc:picChg>
        <pc:picChg chg="add">
          <ac:chgData name="Hao Jeff" userId="9e77e89b93d7cb4b" providerId="LiveId" clId="{0A3E5602-A187-475F-8F99-5E7476B66BB4}" dt="2020-03-20T03:46:14.275" v="22"/>
          <ac:picMkLst>
            <pc:docMk/>
            <pc:sldMk cId="0" sldId="386"/>
            <ac:picMk id="6" creationId="{EAA87160-CF10-4DD7-BE26-41AD5EC011B2}"/>
          </ac:picMkLst>
        </pc:picChg>
        <pc:picChg chg="del">
          <ac:chgData name="Hao Jeff" userId="9e77e89b93d7cb4b" providerId="LiveId" clId="{0A3E5602-A187-475F-8F99-5E7476B66BB4}" dt="2020-03-20T06:29:19.808" v="32" actId="478"/>
          <ac:picMkLst>
            <pc:docMk/>
            <pc:sldMk cId="0" sldId="386"/>
            <ac:picMk id="11" creationId="{00000000-0000-0000-0000-000000000000}"/>
          </ac:picMkLst>
        </pc:picChg>
      </pc:sldChg>
      <pc:sldChg chg="addSp">
        <pc:chgData name="Hao Jeff" userId="9e77e89b93d7cb4b" providerId="LiveId" clId="{0A3E5602-A187-475F-8F99-5E7476B66BB4}" dt="2020-03-20T03:46:07.308" v="16"/>
        <pc:sldMkLst>
          <pc:docMk/>
          <pc:sldMk cId="0" sldId="388"/>
        </pc:sldMkLst>
        <pc:picChg chg="add">
          <ac:chgData name="Hao Jeff" userId="9e77e89b93d7cb4b" providerId="LiveId" clId="{0A3E5602-A187-475F-8F99-5E7476B66BB4}" dt="2020-03-20T03:46:07.308" v="16"/>
          <ac:picMkLst>
            <pc:docMk/>
            <pc:sldMk cId="0" sldId="388"/>
            <ac:picMk id="6" creationId="{FA3E52A3-BD9A-4E96-8E9C-6FBB151EFB5A}"/>
          </ac:picMkLst>
        </pc:picChg>
      </pc:sldChg>
      <pc:sldChg chg="addSp">
        <pc:chgData name="Hao Jeff" userId="9e77e89b93d7cb4b" providerId="LiveId" clId="{0A3E5602-A187-475F-8F99-5E7476B66BB4}" dt="2020-03-20T03:46:12.071" v="20"/>
        <pc:sldMkLst>
          <pc:docMk/>
          <pc:sldMk cId="0" sldId="393"/>
        </pc:sldMkLst>
        <pc:picChg chg="add">
          <ac:chgData name="Hao Jeff" userId="9e77e89b93d7cb4b" providerId="LiveId" clId="{0A3E5602-A187-475F-8F99-5E7476B66BB4}" dt="2020-03-20T03:46:12.071" v="20"/>
          <ac:picMkLst>
            <pc:docMk/>
            <pc:sldMk cId="0" sldId="393"/>
            <ac:picMk id="6" creationId="{2552E413-E068-405E-BE60-D57910361E33}"/>
          </ac:picMkLst>
        </pc:picChg>
      </pc:sldChg>
      <pc:sldChg chg="addSp">
        <pc:chgData name="Hao Jeff" userId="9e77e89b93d7cb4b" providerId="LiveId" clId="{0A3E5602-A187-475F-8F99-5E7476B66BB4}" dt="2020-03-20T03:46:13.003" v="21"/>
        <pc:sldMkLst>
          <pc:docMk/>
          <pc:sldMk cId="0" sldId="394"/>
        </pc:sldMkLst>
        <pc:picChg chg="add">
          <ac:chgData name="Hao Jeff" userId="9e77e89b93d7cb4b" providerId="LiveId" clId="{0A3E5602-A187-475F-8F99-5E7476B66BB4}" dt="2020-03-20T03:46:13.003" v="21"/>
          <ac:picMkLst>
            <pc:docMk/>
            <pc:sldMk cId="0" sldId="394"/>
            <ac:picMk id="6" creationId="{00FEE2C9-AE59-43CF-8F7D-7BA21E0BB9D5}"/>
          </ac:picMkLst>
        </pc:picChg>
      </pc:sldChg>
      <pc:sldChg chg="addSp">
        <pc:chgData name="Hao Jeff" userId="9e77e89b93d7cb4b" providerId="LiveId" clId="{0A3E5602-A187-475F-8F99-5E7476B66BB4}" dt="2020-03-20T03:46:16.871" v="23"/>
        <pc:sldMkLst>
          <pc:docMk/>
          <pc:sldMk cId="0" sldId="395"/>
        </pc:sldMkLst>
        <pc:picChg chg="add">
          <ac:chgData name="Hao Jeff" userId="9e77e89b93d7cb4b" providerId="LiveId" clId="{0A3E5602-A187-475F-8F99-5E7476B66BB4}" dt="2020-03-20T03:46:16.871" v="23"/>
          <ac:picMkLst>
            <pc:docMk/>
            <pc:sldMk cId="0" sldId="395"/>
            <ac:picMk id="6" creationId="{C40EEF25-20F7-4976-82CF-3D2EE763ECD2}"/>
          </ac:picMkLst>
        </pc:picChg>
      </pc:sldChg>
      <pc:sldChg chg="addSp">
        <pc:chgData name="Hao Jeff" userId="9e77e89b93d7cb4b" providerId="LiveId" clId="{0A3E5602-A187-475F-8F99-5E7476B66BB4}" dt="2020-03-20T03:46:09.026" v="17"/>
        <pc:sldMkLst>
          <pc:docMk/>
          <pc:sldMk cId="0" sldId="398"/>
        </pc:sldMkLst>
        <pc:picChg chg="add">
          <ac:chgData name="Hao Jeff" userId="9e77e89b93d7cb4b" providerId="LiveId" clId="{0A3E5602-A187-475F-8F99-5E7476B66BB4}" dt="2020-03-20T03:46:09.026" v="17"/>
          <ac:picMkLst>
            <pc:docMk/>
            <pc:sldMk cId="0" sldId="398"/>
            <ac:picMk id="6" creationId="{88FC296C-1E14-451E-83BA-820E88FC7D45}"/>
          </ac:picMkLst>
        </pc:picChg>
      </pc:sldChg>
      <pc:sldChg chg="addSp">
        <pc:chgData name="Hao Jeff" userId="9e77e89b93d7cb4b" providerId="LiveId" clId="{0A3E5602-A187-475F-8F99-5E7476B66BB4}" dt="2020-03-20T03:46:09.965" v="18"/>
        <pc:sldMkLst>
          <pc:docMk/>
          <pc:sldMk cId="0" sldId="399"/>
        </pc:sldMkLst>
        <pc:picChg chg="add">
          <ac:chgData name="Hao Jeff" userId="9e77e89b93d7cb4b" providerId="LiveId" clId="{0A3E5602-A187-475F-8F99-5E7476B66BB4}" dt="2020-03-20T03:46:09.965" v="18"/>
          <ac:picMkLst>
            <pc:docMk/>
            <pc:sldMk cId="0" sldId="399"/>
            <ac:picMk id="7" creationId="{38A37A1D-FFB4-42E2-B99D-1D2285DD820F}"/>
          </ac:picMkLst>
        </pc:picChg>
      </pc:sldChg>
      <pc:sldChg chg="addSp delSp modSp add mod">
        <pc:chgData name="Hao Jeff" userId="9e77e89b93d7cb4b" providerId="LiveId" clId="{0A3E5602-A187-475F-8F99-5E7476B66BB4}" dt="2020-03-20T06:45:50.500" v="103"/>
        <pc:sldMkLst>
          <pc:docMk/>
          <pc:sldMk cId="3185581372" sldId="400"/>
        </pc:sldMkLst>
        <pc:spChg chg="mod">
          <ac:chgData name="Hao Jeff" userId="9e77e89b93d7cb4b" providerId="LiveId" clId="{0A3E5602-A187-475F-8F99-5E7476B66BB4}" dt="2020-03-20T06:45:50.500" v="103"/>
          <ac:spMkLst>
            <pc:docMk/>
            <pc:sldMk cId="3185581372" sldId="400"/>
            <ac:spMk id="2" creationId="{00000000-0000-0000-0000-000000000000}"/>
          </ac:spMkLst>
        </pc:spChg>
        <pc:picChg chg="add mod">
          <ac:chgData name="Hao Jeff" userId="9e77e89b93d7cb4b" providerId="LiveId" clId="{0A3E5602-A187-475F-8F99-5E7476B66BB4}" dt="2020-03-19T12:15:51.718" v="14" actId="1076"/>
          <ac:picMkLst>
            <pc:docMk/>
            <pc:sldMk cId="3185581372" sldId="400"/>
            <ac:picMk id="6" creationId="{66AE2B9C-83DA-476B-B382-1400C6B4EBA4}"/>
          </ac:picMkLst>
        </pc:picChg>
        <pc:picChg chg="add">
          <ac:chgData name="Hao Jeff" userId="9e77e89b93d7cb4b" providerId="LiveId" clId="{0A3E5602-A187-475F-8F99-5E7476B66BB4}" dt="2020-03-20T03:46:18.967" v="24"/>
          <ac:picMkLst>
            <pc:docMk/>
            <pc:sldMk cId="3185581372" sldId="400"/>
            <ac:picMk id="7" creationId="{FC9C464F-65B0-4C8C-BB60-5506986B79EF}"/>
          </ac:picMkLst>
        </pc:picChg>
        <pc:picChg chg="del">
          <ac:chgData name="Hao Jeff" userId="9e77e89b93d7cb4b" providerId="LiveId" clId="{0A3E5602-A187-475F-8F99-5E7476B66BB4}" dt="2020-03-19T12:15:47.518" v="12" actId="478"/>
          <ac:picMkLst>
            <pc:docMk/>
            <pc:sldMk cId="3185581372" sldId="400"/>
            <ac:picMk id="11" creationId="{00000000-0000-0000-0000-000000000000}"/>
          </ac:picMkLst>
        </pc:picChg>
      </pc:sldChg>
      <pc:sldChg chg="addSp delSp modSp add mod ord">
        <pc:chgData name="Hao Jeff" userId="9e77e89b93d7cb4b" providerId="LiveId" clId="{0A3E5602-A187-475F-8F99-5E7476B66BB4}" dt="2020-03-20T06:46:00.422" v="119"/>
        <pc:sldMkLst>
          <pc:docMk/>
          <pc:sldMk cId="3788408390" sldId="401"/>
        </pc:sldMkLst>
        <pc:spChg chg="mod">
          <ac:chgData name="Hao Jeff" userId="9e77e89b93d7cb4b" providerId="LiveId" clId="{0A3E5602-A187-475F-8F99-5E7476B66BB4}" dt="2020-03-20T06:46:00.422" v="119"/>
          <ac:spMkLst>
            <pc:docMk/>
            <pc:sldMk cId="3788408390" sldId="401"/>
            <ac:spMk id="2" creationId="{00000000-0000-0000-0000-000000000000}"/>
          </ac:spMkLst>
        </pc:spChg>
        <pc:spChg chg="add del mod">
          <ac:chgData name="Hao Jeff" userId="9e77e89b93d7cb4b" providerId="LiveId" clId="{0A3E5602-A187-475F-8F99-5E7476B66BB4}" dt="2020-03-20T06:29:36.073" v="37"/>
          <ac:spMkLst>
            <pc:docMk/>
            <pc:sldMk cId="3788408390" sldId="401"/>
            <ac:spMk id="3" creationId="{F05E94AA-9D66-406C-AD75-B1AA50963F07}"/>
          </ac:spMkLst>
        </pc:spChg>
        <pc:picChg chg="add mod">
          <ac:chgData name="Hao Jeff" userId="9e77e89b93d7cb4b" providerId="LiveId" clId="{0A3E5602-A187-475F-8F99-5E7476B66BB4}" dt="2020-03-20T06:29:36.073" v="37"/>
          <ac:picMkLst>
            <pc:docMk/>
            <pc:sldMk cId="3788408390" sldId="401"/>
            <ac:picMk id="4" creationId="{F98CC46A-67EF-4AAD-8E5C-1ACF26BE81BC}"/>
          </ac:picMkLst>
        </pc:picChg>
        <pc:picChg chg="del">
          <ac:chgData name="Hao Jeff" userId="9e77e89b93d7cb4b" providerId="LiveId" clId="{0A3E5602-A187-475F-8F99-5E7476B66BB4}" dt="2020-03-20T06:29:33.196" v="36" actId="478"/>
          <ac:picMkLst>
            <pc:docMk/>
            <pc:sldMk cId="3788408390" sldId="401"/>
            <ac:picMk id="6" creationId="{66AE2B9C-83DA-476B-B382-1400C6B4EBA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在线舆情自动监测系统效果展示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>
                <a:sym typeface="+mn-ea"/>
              </a:rPr>
              <a:t>NLP </a:t>
            </a:r>
            <a:r>
              <a:rPr>
                <a:sym typeface="+mn-ea"/>
              </a:rPr>
              <a:t>弹道分析队</a:t>
            </a:r>
            <a:endParaRPr lang="en-US" altLang="zh-CN" dirty="0"/>
          </a:p>
        </p:txBody>
      </p:sp>
      <p:sp>
        <p:nvSpPr>
          <p:cNvPr id="4" name="日期占位符 29"/>
          <p:cNvSpPr txBox="1"/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BB98B-1F0A-487E-BA29-BC62A2FD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04" y="989033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913DF6-E137-4E0D-AC57-3AC50C7E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D97B5E46-4CC3-4E5C-B823-B2295C74BE61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943603"/>
              </p:ext>
            </p:extLst>
          </p:nvPr>
        </p:nvGraphicFramePr>
        <p:xfrm>
          <a:off x="261280" y="3429000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568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项目访问地址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6334" y="3429000"/>
            <a:ext cx="8451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http://54.66.165.206/SentimentAnalysis/Index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758D5-8CED-4188-91E2-2DB733804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/>
          <a:lstStyle/>
          <a:p>
            <a:r>
              <a:rPr lang="zh-CN" altLang="en-US" dirty="0"/>
              <a:t>项目构建流程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3E52A3-BD9A-4E96-8E9C-6FBB151E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3BD062-496D-44B2-8743-FF9A5467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980728"/>
            <a:ext cx="8388424" cy="47012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核心模型搭建：整体</a:t>
            </a:r>
            <a:r>
              <a:rPr dirty="0"/>
              <a:t>流程图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FC296C-1E14-451E-83BA-820E88FC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7C647B-7B71-4B21-9D91-80170F85B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140583"/>
            <a:ext cx="725805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核心模型搭建：评论情感分析 </a:t>
            </a:r>
            <a:r>
              <a:rPr lang="en-US" altLang="zh-CN" sz="3200" dirty="0"/>
              <a:t>(</a:t>
            </a:r>
            <a:r>
              <a:rPr lang="zh-CN" altLang="en-US" sz="3200" dirty="0"/>
              <a:t>二分类</a:t>
            </a:r>
            <a:r>
              <a:rPr lang="en-US" altLang="zh-CN" dirty="0"/>
              <a:t>)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37A1D-FFB4-42E2-B99D-1D2285DD8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D8A217-3543-4B44-860F-5A992ECC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2" y="974817"/>
            <a:ext cx="7956376" cy="51712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核心模型搭建：文本细粒度情感分析 </a:t>
            </a:r>
            <a:r>
              <a:rPr lang="en-US" altLang="zh-CN" sz="2800" dirty="0"/>
              <a:t>(20</a:t>
            </a:r>
            <a:r>
              <a:rPr lang="zh-CN" altLang="en-US" sz="2800" dirty="0"/>
              <a:t>类别</a:t>
            </a:r>
            <a:r>
              <a:rPr lang="en-US" altLang="zh-CN" sz="2800" dirty="0"/>
              <a:t>)</a:t>
            </a:r>
            <a:endParaRPr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37A1D-FFB4-42E2-B99D-1D2285DD8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204A88-A39E-4DA0-8363-983C6445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3" y="941574"/>
            <a:ext cx="7967723" cy="52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首页展示</a:t>
            </a:r>
            <a:endParaRPr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7841BB-4F1A-412C-BA94-9D7B452E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16CD27-7766-40EE-8D0C-CBC39E92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9" y="941418"/>
            <a:ext cx="7750442" cy="5424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查询页展示</a:t>
            </a:r>
            <a:endParaRPr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52E413-E068-405E-BE60-D579103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29AD6D5-B837-4F85-BB49-1DD2046D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917244"/>
            <a:ext cx="6784847" cy="52473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评论分析页展示</a:t>
            </a:r>
            <a:endParaRPr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FEE2C9-AE59-43CF-8F7D-7BA21E0BB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C5726B-B409-455E-B752-93BD7DF1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6" y="908720"/>
            <a:ext cx="8384864" cy="54234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118</Words>
  <Application>Microsoft Office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在线舆情自动监测系统效果展示</vt:lpstr>
      <vt:lpstr>项目访问地址</vt:lpstr>
      <vt:lpstr>项目构建流程</vt:lpstr>
      <vt:lpstr>核心模型搭建：整体流程图</vt:lpstr>
      <vt:lpstr>核心模型搭建：评论情感分析 (二分类)</vt:lpstr>
      <vt:lpstr>核心模型搭建：文本细粒度情感分析 (20类别)</vt:lpstr>
      <vt:lpstr>首页展示</vt:lpstr>
      <vt:lpstr>查询页展示</vt:lpstr>
      <vt:lpstr>评论分析页展示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Jerry</cp:lastModifiedBy>
  <cp:revision>1698</cp:revision>
  <dcterms:created xsi:type="dcterms:W3CDTF">2009-03-31T08:42:00Z</dcterms:created>
  <dcterms:modified xsi:type="dcterms:W3CDTF">2020-05-06T11:10:23Z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