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59" r:id="rId2"/>
  </p:sldMasterIdLst>
  <p:notesMasterIdLst>
    <p:notesMasterId r:id="rId19"/>
  </p:notesMasterIdLst>
  <p:handoutMasterIdLst>
    <p:handoutMasterId r:id="rId20"/>
  </p:handoutMasterIdLst>
  <p:sldIdLst>
    <p:sldId id="318" r:id="rId3"/>
    <p:sldId id="418" r:id="rId4"/>
    <p:sldId id="388" r:id="rId5"/>
    <p:sldId id="411" r:id="rId6"/>
    <p:sldId id="399" r:id="rId7"/>
    <p:sldId id="412" r:id="rId8"/>
    <p:sldId id="413" r:id="rId9"/>
    <p:sldId id="414" r:id="rId10"/>
    <p:sldId id="415" r:id="rId11"/>
    <p:sldId id="421" r:id="rId12"/>
    <p:sldId id="420" r:id="rId13"/>
    <p:sldId id="419" r:id="rId14"/>
    <p:sldId id="416" r:id="rId15"/>
    <p:sldId id="417" r:id="rId16"/>
    <p:sldId id="422" r:id="rId17"/>
    <p:sldId id="380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2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6C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468A6D-FD57-445B-983A-14EA8F392B02}" styleName="{9007f31c-41a2-438a-a62f-a73b1a99f2de}">
    <a:band1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EAEAEA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8BADD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26" autoAdjust="0"/>
    <p:restoredTop sz="92879" autoAdjust="0"/>
  </p:normalViewPr>
  <p:slideViewPr>
    <p:cSldViewPr>
      <p:cViewPr varScale="1">
        <p:scale>
          <a:sx n="58" d="100"/>
          <a:sy n="58" d="100"/>
        </p:scale>
        <p:origin x="77" y="667"/>
      </p:cViewPr>
      <p:guideLst>
        <p:guide orient="horz" pos="2146"/>
        <p:guide pos="2872"/>
      </p:guideLst>
    </p:cSldViewPr>
  </p:slideViewPr>
  <p:outlineViewPr>
    <p:cViewPr>
      <p:scale>
        <a:sx n="33" d="100"/>
        <a:sy n="33" d="100"/>
      </p:scale>
      <p:origin x="0" y="545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62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 Jeff" userId="9e77e89b93d7cb4b" providerId="LiveId" clId="{BEA47D39-B315-4120-9826-1A6CAD11C85D}"/>
    <pc:docChg chg="undo custSel modSld">
      <pc:chgData name="Hao Jeff" userId="9e77e89b93d7cb4b" providerId="LiveId" clId="{BEA47D39-B315-4120-9826-1A6CAD11C85D}" dt="2020-03-20T06:33:56.434" v="61"/>
      <pc:docMkLst>
        <pc:docMk/>
      </pc:docMkLst>
      <pc:sldChg chg="addSp delSp modSp mod">
        <pc:chgData name="Hao Jeff" userId="9e77e89b93d7cb4b" providerId="LiveId" clId="{BEA47D39-B315-4120-9826-1A6CAD11C85D}" dt="2020-03-20T03:47:52.133" v="31"/>
        <pc:sldMkLst>
          <pc:docMk/>
          <pc:sldMk cId="0" sldId="318"/>
        </pc:sldMkLst>
        <pc:spChg chg="del">
          <ac:chgData name="Hao Jeff" userId="9e77e89b93d7cb4b" providerId="LiveId" clId="{BEA47D39-B315-4120-9826-1A6CAD11C85D}" dt="2020-03-20T03:47:47.182" v="30" actId="478"/>
          <ac:spMkLst>
            <pc:docMk/>
            <pc:sldMk cId="0" sldId="318"/>
            <ac:spMk id="4" creationId="{00000000-0000-0000-0000-000000000000}"/>
          </ac:spMkLst>
        </pc:spChg>
        <pc:spChg chg="add">
          <ac:chgData name="Hao Jeff" userId="9e77e89b93d7cb4b" providerId="LiveId" clId="{BEA47D39-B315-4120-9826-1A6CAD11C85D}" dt="2020-03-20T03:47:52.133" v="31"/>
          <ac:spMkLst>
            <pc:docMk/>
            <pc:sldMk cId="0" sldId="318"/>
            <ac:spMk id="6" creationId="{35E677B9-EBAB-4F29-ACFF-2C6E128471AA}"/>
          </ac:spMkLst>
        </pc:spChg>
        <pc:picChg chg="add mod">
          <ac:chgData name="Hao Jeff" userId="9e77e89b93d7cb4b" providerId="LiveId" clId="{BEA47D39-B315-4120-9826-1A6CAD11C85D}" dt="2020-03-19T12:18:11.100" v="1" actId="1076"/>
          <ac:picMkLst>
            <pc:docMk/>
            <pc:sldMk cId="0" sldId="318"/>
            <ac:picMk id="5" creationId="{72265CDA-3C7D-4003-B753-3295DE175183}"/>
          </ac:picMkLst>
        </pc:picChg>
      </pc:sldChg>
      <pc:sldChg chg="addSp delSp modSp mod">
        <pc:chgData name="Hao Jeff" userId="9e77e89b93d7cb4b" providerId="LiveId" clId="{BEA47D39-B315-4120-9826-1A6CAD11C85D}" dt="2020-03-20T06:33:56.434" v="61"/>
        <pc:sldMkLst>
          <pc:docMk/>
          <pc:sldMk cId="0" sldId="380"/>
        </pc:sldMkLst>
        <pc:spChg chg="add del mod">
          <ac:chgData name="Hao Jeff" userId="9e77e89b93d7cb4b" providerId="LiveId" clId="{BEA47D39-B315-4120-9826-1A6CAD11C85D}" dt="2020-03-20T03:54:27.307" v="33" actId="478"/>
          <ac:spMkLst>
            <pc:docMk/>
            <pc:sldMk cId="0" sldId="380"/>
            <ac:spMk id="4" creationId="{6C287ACF-748F-47AC-9988-74B391BFA711}"/>
          </ac:spMkLst>
        </pc:spChg>
        <pc:graphicFrameChg chg="add mod modGraphic">
          <ac:chgData name="Hao Jeff" userId="9e77e89b93d7cb4b" providerId="LiveId" clId="{BEA47D39-B315-4120-9826-1A6CAD11C85D}" dt="2020-03-20T06:33:56.434" v="61"/>
          <ac:graphicFrameMkLst>
            <pc:docMk/>
            <pc:sldMk cId="0" sldId="380"/>
            <ac:graphicFrameMk id="8" creationId="{51AF2BAB-44B4-4474-822F-5D762197925D}"/>
          </ac:graphicFrameMkLst>
        </pc:graphicFrameChg>
        <pc:graphicFrameChg chg="del">
          <ac:chgData name="Hao Jeff" userId="9e77e89b93d7cb4b" providerId="LiveId" clId="{BEA47D39-B315-4120-9826-1A6CAD11C85D}" dt="2020-03-20T03:54:24.360" v="32" actId="478"/>
          <ac:graphicFrameMkLst>
            <pc:docMk/>
            <pc:sldMk cId="0" sldId="380"/>
            <ac:graphicFrameMk id="10" creationId="{00000000-0000-0000-0000-000000000000}"/>
          </ac:graphicFrameMkLst>
        </pc:graphicFrameChg>
        <pc:picChg chg="add">
          <ac:chgData name="Hao Jeff" userId="9e77e89b93d7cb4b" providerId="LiveId" clId="{BEA47D39-B315-4120-9826-1A6CAD11C85D}" dt="2020-03-20T03:46:46.327" v="15"/>
          <ac:picMkLst>
            <pc:docMk/>
            <pc:sldMk cId="0" sldId="380"/>
            <ac:picMk id="6" creationId="{539CD2D0-384E-48E7-8A2D-03D7A208C54B}"/>
          </ac:picMkLst>
        </pc:picChg>
      </pc:sldChg>
      <pc:sldChg chg="addSp">
        <pc:chgData name="Hao Jeff" userId="9e77e89b93d7cb4b" providerId="LiveId" clId="{BEA47D39-B315-4120-9826-1A6CAD11C85D}" dt="2020-03-20T03:46:29.874" v="2"/>
        <pc:sldMkLst>
          <pc:docMk/>
          <pc:sldMk cId="0" sldId="388"/>
        </pc:sldMkLst>
        <pc:picChg chg="add">
          <ac:chgData name="Hao Jeff" userId="9e77e89b93d7cb4b" providerId="LiveId" clId="{BEA47D39-B315-4120-9826-1A6CAD11C85D}" dt="2020-03-20T03:46:29.874" v="2"/>
          <ac:picMkLst>
            <pc:docMk/>
            <pc:sldMk cId="0" sldId="388"/>
            <ac:picMk id="9" creationId="{994A96C0-680A-4357-9C7B-6C579A58DF43}"/>
          </ac:picMkLst>
        </pc:picChg>
      </pc:sldChg>
      <pc:sldChg chg="addSp">
        <pc:chgData name="Hao Jeff" userId="9e77e89b93d7cb4b" providerId="LiveId" clId="{BEA47D39-B315-4120-9826-1A6CAD11C85D}" dt="2020-03-20T03:46:42.468" v="12"/>
        <pc:sldMkLst>
          <pc:docMk/>
          <pc:sldMk cId="0" sldId="395"/>
        </pc:sldMkLst>
        <pc:picChg chg="add">
          <ac:chgData name="Hao Jeff" userId="9e77e89b93d7cb4b" providerId="LiveId" clId="{BEA47D39-B315-4120-9826-1A6CAD11C85D}" dt="2020-03-20T03:46:42.468" v="12"/>
          <ac:picMkLst>
            <pc:docMk/>
            <pc:sldMk cId="0" sldId="395"/>
            <ac:picMk id="7" creationId="{D3DAD7FF-7AC7-4B06-8BEC-DF779C01D374}"/>
          </ac:picMkLst>
        </pc:picChg>
      </pc:sldChg>
      <pc:sldChg chg="addSp">
        <pc:chgData name="Hao Jeff" userId="9e77e89b93d7cb4b" providerId="LiveId" clId="{BEA47D39-B315-4120-9826-1A6CAD11C85D}" dt="2020-03-20T03:46:30.927" v="3"/>
        <pc:sldMkLst>
          <pc:docMk/>
          <pc:sldMk cId="0" sldId="399"/>
        </pc:sldMkLst>
        <pc:picChg chg="add">
          <ac:chgData name="Hao Jeff" userId="9e77e89b93d7cb4b" providerId="LiveId" clId="{BEA47D39-B315-4120-9826-1A6CAD11C85D}" dt="2020-03-20T03:46:30.927" v="3"/>
          <ac:picMkLst>
            <pc:docMk/>
            <pc:sldMk cId="0" sldId="399"/>
            <ac:picMk id="7" creationId="{255994CE-3C21-4943-B6E3-1E58BB91883C}"/>
          </ac:picMkLst>
        </pc:picChg>
      </pc:sldChg>
      <pc:sldChg chg="addSp">
        <pc:chgData name="Hao Jeff" userId="9e77e89b93d7cb4b" providerId="LiveId" clId="{BEA47D39-B315-4120-9826-1A6CAD11C85D}" dt="2020-03-20T03:46:31.768" v="4"/>
        <pc:sldMkLst>
          <pc:docMk/>
          <pc:sldMk cId="0" sldId="400"/>
        </pc:sldMkLst>
        <pc:picChg chg="add">
          <ac:chgData name="Hao Jeff" userId="9e77e89b93d7cb4b" providerId="LiveId" clId="{BEA47D39-B315-4120-9826-1A6CAD11C85D}" dt="2020-03-20T03:46:31.768" v="4"/>
          <ac:picMkLst>
            <pc:docMk/>
            <pc:sldMk cId="0" sldId="400"/>
            <ac:picMk id="7" creationId="{B1CDBB0D-C2BF-46FC-B7D0-8FF4DFFD4322}"/>
          </ac:picMkLst>
        </pc:picChg>
      </pc:sldChg>
      <pc:sldChg chg="addSp">
        <pc:chgData name="Hao Jeff" userId="9e77e89b93d7cb4b" providerId="LiveId" clId="{BEA47D39-B315-4120-9826-1A6CAD11C85D}" dt="2020-03-20T03:46:32.861" v="5"/>
        <pc:sldMkLst>
          <pc:docMk/>
          <pc:sldMk cId="0" sldId="401"/>
        </pc:sldMkLst>
        <pc:picChg chg="add">
          <ac:chgData name="Hao Jeff" userId="9e77e89b93d7cb4b" providerId="LiveId" clId="{BEA47D39-B315-4120-9826-1A6CAD11C85D}" dt="2020-03-20T03:46:32.861" v="5"/>
          <ac:picMkLst>
            <pc:docMk/>
            <pc:sldMk cId="0" sldId="401"/>
            <ac:picMk id="7" creationId="{69BE08EA-52AA-487C-9D4C-08CFEBA7EBDB}"/>
          </ac:picMkLst>
        </pc:picChg>
      </pc:sldChg>
      <pc:sldChg chg="addSp">
        <pc:chgData name="Hao Jeff" userId="9e77e89b93d7cb4b" providerId="LiveId" clId="{BEA47D39-B315-4120-9826-1A6CAD11C85D}" dt="2020-03-20T03:46:33.798" v="6"/>
        <pc:sldMkLst>
          <pc:docMk/>
          <pc:sldMk cId="0" sldId="402"/>
        </pc:sldMkLst>
        <pc:picChg chg="add">
          <ac:chgData name="Hao Jeff" userId="9e77e89b93d7cb4b" providerId="LiveId" clId="{BEA47D39-B315-4120-9826-1A6CAD11C85D}" dt="2020-03-20T03:46:33.798" v="6"/>
          <ac:picMkLst>
            <pc:docMk/>
            <pc:sldMk cId="0" sldId="402"/>
            <ac:picMk id="9" creationId="{14F45E94-F7AC-4233-9A3C-A6F426813D2F}"/>
          </ac:picMkLst>
        </pc:picChg>
      </pc:sldChg>
      <pc:sldChg chg="addSp modSp mod">
        <pc:chgData name="Hao Jeff" userId="9e77e89b93d7cb4b" providerId="LiveId" clId="{BEA47D39-B315-4120-9826-1A6CAD11C85D}" dt="2020-03-20T03:47:37.602" v="29" actId="20577"/>
        <pc:sldMkLst>
          <pc:docMk/>
          <pc:sldMk cId="0" sldId="403"/>
        </pc:sldMkLst>
        <pc:spChg chg="mod">
          <ac:chgData name="Hao Jeff" userId="9e77e89b93d7cb4b" providerId="LiveId" clId="{BEA47D39-B315-4120-9826-1A6CAD11C85D}" dt="2020-03-20T03:47:37.602" v="29" actId="20577"/>
          <ac:spMkLst>
            <pc:docMk/>
            <pc:sldMk cId="0" sldId="403"/>
            <ac:spMk id="2" creationId="{00000000-0000-0000-0000-000000000000}"/>
          </ac:spMkLst>
        </pc:spChg>
        <pc:picChg chg="add">
          <ac:chgData name="Hao Jeff" userId="9e77e89b93d7cb4b" providerId="LiveId" clId="{BEA47D39-B315-4120-9826-1A6CAD11C85D}" dt="2020-03-20T03:46:34.822" v="7"/>
          <ac:picMkLst>
            <pc:docMk/>
            <pc:sldMk cId="0" sldId="403"/>
            <ac:picMk id="7" creationId="{E416E252-A6C6-4E66-BFC2-7EC8CAD34444}"/>
          </ac:picMkLst>
        </pc:picChg>
      </pc:sldChg>
      <pc:sldChg chg="addSp">
        <pc:chgData name="Hao Jeff" userId="9e77e89b93d7cb4b" providerId="LiveId" clId="{BEA47D39-B315-4120-9826-1A6CAD11C85D}" dt="2020-03-20T03:46:40.693" v="11"/>
        <pc:sldMkLst>
          <pc:docMk/>
          <pc:sldMk cId="0" sldId="404"/>
        </pc:sldMkLst>
        <pc:picChg chg="add">
          <ac:chgData name="Hao Jeff" userId="9e77e89b93d7cb4b" providerId="LiveId" clId="{BEA47D39-B315-4120-9826-1A6CAD11C85D}" dt="2020-03-20T03:46:40.693" v="11"/>
          <ac:picMkLst>
            <pc:docMk/>
            <pc:sldMk cId="0" sldId="404"/>
            <ac:picMk id="7" creationId="{F9827B04-5754-425B-8679-BF207E174ED2}"/>
          </ac:picMkLst>
        </pc:picChg>
      </pc:sldChg>
      <pc:sldChg chg="addSp">
        <pc:chgData name="Hao Jeff" userId="9e77e89b93d7cb4b" providerId="LiveId" clId="{BEA47D39-B315-4120-9826-1A6CAD11C85D}" dt="2020-03-20T03:46:35.872" v="8"/>
        <pc:sldMkLst>
          <pc:docMk/>
          <pc:sldMk cId="0" sldId="405"/>
        </pc:sldMkLst>
        <pc:picChg chg="add">
          <ac:chgData name="Hao Jeff" userId="9e77e89b93d7cb4b" providerId="LiveId" clId="{BEA47D39-B315-4120-9826-1A6CAD11C85D}" dt="2020-03-20T03:46:35.872" v="8"/>
          <ac:picMkLst>
            <pc:docMk/>
            <pc:sldMk cId="0" sldId="405"/>
            <ac:picMk id="7" creationId="{63253A5D-67F6-4057-9AAC-3E49C7B9EB0C}"/>
          </ac:picMkLst>
        </pc:picChg>
      </pc:sldChg>
      <pc:sldChg chg="addSp">
        <pc:chgData name="Hao Jeff" userId="9e77e89b93d7cb4b" providerId="LiveId" clId="{BEA47D39-B315-4120-9826-1A6CAD11C85D}" dt="2020-03-20T03:46:37.050" v="9"/>
        <pc:sldMkLst>
          <pc:docMk/>
          <pc:sldMk cId="0" sldId="406"/>
        </pc:sldMkLst>
        <pc:picChg chg="add">
          <ac:chgData name="Hao Jeff" userId="9e77e89b93d7cb4b" providerId="LiveId" clId="{BEA47D39-B315-4120-9826-1A6CAD11C85D}" dt="2020-03-20T03:46:37.050" v="9"/>
          <ac:picMkLst>
            <pc:docMk/>
            <pc:sldMk cId="0" sldId="406"/>
            <ac:picMk id="7" creationId="{BFD70B28-3AC9-4647-80A5-7996BA9D03A2}"/>
          </ac:picMkLst>
        </pc:picChg>
      </pc:sldChg>
      <pc:sldChg chg="addSp">
        <pc:chgData name="Hao Jeff" userId="9e77e89b93d7cb4b" providerId="LiveId" clId="{BEA47D39-B315-4120-9826-1A6CAD11C85D}" dt="2020-03-20T03:46:38.771" v="10"/>
        <pc:sldMkLst>
          <pc:docMk/>
          <pc:sldMk cId="0" sldId="408"/>
        </pc:sldMkLst>
        <pc:picChg chg="add">
          <ac:chgData name="Hao Jeff" userId="9e77e89b93d7cb4b" providerId="LiveId" clId="{BEA47D39-B315-4120-9826-1A6CAD11C85D}" dt="2020-03-20T03:46:38.771" v="10"/>
          <ac:picMkLst>
            <pc:docMk/>
            <pc:sldMk cId="0" sldId="408"/>
            <ac:picMk id="7" creationId="{AE0DE361-88B5-4546-B523-8F6311749952}"/>
          </ac:picMkLst>
        </pc:picChg>
      </pc:sldChg>
      <pc:sldChg chg="addSp">
        <pc:chgData name="Hao Jeff" userId="9e77e89b93d7cb4b" providerId="LiveId" clId="{BEA47D39-B315-4120-9826-1A6CAD11C85D}" dt="2020-03-20T03:46:45.066" v="14"/>
        <pc:sldMkLst>
          <pc:docMk/>
          <pc:sldMk cId="0" sldId="409"/>
        </pc:sldMkLst>
        <pc:picChg chg="add">
          <ac:chgData name="Hao Jeff" userId="9e77e89b93d7cb4b" providerId="LiveId" clId="{BEA47D39-B315-4120-9826-1A6CAD11C85D}" dt="2020-03-20T03:46:45.066" v="14"/>
          <ac:picMkLst>
            <pc:docMk/>
            <pc:sldMk cId="0" sldId="409"/>
            <ac:picMk id="7" creationId="{1CEE6FCD-89E5-4894-B3C1-9BE302CF506C}"/>
          </ac:picMkLst>
        </pc:picChg>
      </pc:sldChg>
      <pc:sldChg chg="addSp">
        <pc:chgData name="Hao Jeff" userId="9e77e89b93d7cb4b" providerId="LiveId" clId="{BEA47D39-B315-4120-9826-1A6CAD11C85D}" dt="2020-03-20T03:46:44.027" v="13"/>
        <pc:sldMkLst>
          <pc:docMk/>
          <pc:sldMk cId="0" sldId="410"/>
        </pc:sldMkLst>
        <pc:picChg chg="add">
          <ac:chgData name="Hao Jeff" userId="9e77e89b93d7cb4b" providerId="LiveId" clId="{BEA47D39-B315-4120-9826-1A6CAD11C85D}" dt="2020-03-20T03:46:44.027" v="13"/>
          <ac:picMkLst>
            <pc:docMk/>
            <pc:sldMk cId="0" sldId="410"/>
            <ac:picMk id="6" creationId="{9946D1C8-7E4E-4B98-A892-2DA4C56D1E9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C44843-1D57-4507-8C15-0362394C133E}" type="datetimeFigureOut">
              <a:rPr lang="zh-CN" altLang="en-US"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D9FB5FB-1B9C-4B0B-BC32-32BEBC6DD5B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2CC0DF-3AFE-47E0-A996-F05390E7F094}" type="datetimeFigureOut">
              <a:rPr lang="zh-CN" altLang="en-US"/>
              <a:t>2020/5/6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5952BC0-1987-43FE-9877-6491D2CBAAD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361952" y="2609850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</a:ln>
          <a:effectLst/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361952" y="4797152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1475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日期占位符 29"/>
          <p:cNvSpPr txBox="1"/>
          <p:nvPr userDrawn="1"/>
        </p:nvSpPr>
        <p:spPr bwMode="auto">
          <a:xfrm>
            <a:off x="3450981" y="601663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1475" b="1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08925"/>
            <a:ext cx="7772400" cy="1470025"/>
          </a:xfrm>
        </p:spPr>
        <p:txBody>
          <a:bodyPr>
            <a:normAutofit/>
          </a:bodyPr>
          <a:lstStyle>
            <a:lvl1pPr algn="ctr">
              <a:defRPr sz="2955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文本占位符 2"/>
          <p:cNvSpPr>
            <a:spLocks noGrp="1"/>
          </p:cNvSpPr>
          <p:nvPr>
            <p:ph type="body" idx="1"/>
          </p:nvPr>
        </p:nvSpPr>
        <p:spPr>
          <a:xfrm>
            <a:off x="681377" y="5520668"/>
            <a:ext cx="7772400" cy="428617"/>
          </a:xfrm>
        </p:spPr>
        <p:txBody>
          <a:bodyPr anchor="b"/>
          <a:lstStyle>
            <a:lvl1pPr marL="0" marR="0" indent="0" algn="ctr" defTabSz="8439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4867-89B9-4715-A510-8EAD410ED5CC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4"/>
          </a:xfrm>
        </p:spPr>
        <p:txBody>
          <a:bodyPr vert="eaVert"/>
          <a:lstStyle>
            <a:lvl1pPr algn="l" rtl="0" fontAlgn="auto">
              <a:spcBef>
                <a:spcPct val="0"/>
              </a:spcBef>
              <a:spcAft>
                <a:spcPts val="0"/>
              </a:spcAft>
              <a:defRPr lang="zh-CN" altLang="en-US" sz="2955" b="1" kern="120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5860"/>
            <a:ext cx="6019800" cy="4840304"/>
          </a:xfrm>
        </p:spPr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381C6-B2F9-41EF-BF60-CD879ED52191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85800" y="25908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85800" y="43434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2" descr="E:\_罗玮楠工作文件夹\_Public\LOGO\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960443"/>
            <a:ext cx="1271954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17526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369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838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9F9B5-410B-4035-89D0-09BF0C833EB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4F7B0-EAE5-4F3B-A56A-981A062595D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B2D0-FFE3-4ECC-9B62-E0DEC40DE5A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22" y="1357298"/>
            <a:ext cx="4214842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4" y="1357298"/>
            <a:ext cx="4146550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30FC7-F345-4952-804E-BE9CED22E63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A9A63-B0AE-4AAB-BF62-E4E1AC4F988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计算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764704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40" y="17689"/>
            <a:ext cx="7615262" cy="725470"/>
          </a:xfrm>
        </p:spPr>
        <p:txBody>
          <a:bodyPr>
            <a:normAutofit/>
          </a:bodyPr>
          <a:lstStyle>
            <a:lvl1pPr algn="l">
              <a:defRPr sz="36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00"/>
            <a:ext cx="8229600" cy="4525963"/>
          </a:xfrm>
        </p:spPr>
        <p:txBody>
          <a:bodyPr/>
          <a:lstStyle>
            <a:lvl1pPr marL="398780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  <a:defRPr sz="2215" b="0">
                <a:latin typeface="+mn-ea"/>
                <a:ea typeface="+mn-ea"/>
              </a:defRPr>
            </a:lvl1pPr>
            <a:lvl2pPr marL="99695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  <a:defRPr sz="1845" b="0">
                <a:latin typeface="+mn-ea"/>
                <a:ea typeface="+mn-ea"/>
              </a:defRPr>
            </a:lvl2pPr>
            <a:lvl3pPr marL="1462405">
              <a:lnSpc>
                <a:spcPct val="150000"/>
              </a:lnSpc>
              <a:buSzPct val="80000"/>
              <a:buFont typeface="Calibri" panose="020F0502020204030204" pitchFamily="34" charset="0"/>
              <a:buChar char="–"/>
              <a:defRPr sz="1660" b="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C98EC-0370-4AAD-A52E-7CF9519543D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69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82897-55E5-480F-A037-A3280325895C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1298F-72B6-4EE0-A188-DCD2EACA5FC8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8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6852F-2B55-4182-BC27-EE4E8AE5712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1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9DEC-2A08-41E3-927B-DE518B7FF8BB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285860"/>
            <a:ext cx="3008313" cy="1162050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1285860"/>
            <a:ext cx="5111750" cy="4840304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845"/>
            </a:lvl4pPr>
            <a:lvl5pPr>
              <a:defRPr sz="1845"/>
            </a:lvl5pPr>
            <a:lvl6pPr>
              <a:defRPr sz="1845"/>
            </a:lvl6pPr>
            <a:lvl7pPr>
              <a:defRPr sz="1845"/>
            </a:lvl7pPr>
            <a:lvl8pPr>
              <a:defRPr sz="1845"/>
            </a:lvl8pPr>
            <a:lvl9pPr>
              <a:defRPr sz="184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500306"/>
            <a:ext cx="3008313" cy="3625858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DC91-3A48-4C07-92AA-E4E979520EBB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85864"/>
            <a:ext cx="5486400" cy="3441715"/>
          </a:xfrm>
        </p:spPr>
        <p:txBody>
          <a:bodyPr rtlCol="0">
            <a:normAutofit/>
          </a:bodyPr>
          <a:lstStyle>
            <a:lvl1pPr marL="0" indent="0">
              <a:buNone/>
              <a:defRPr sz="2955"/>
            </a:lvl1pPr>
            <a:lvl2pPr marL="422275" indent="0">
              <a:buNone/>
              <a:defRPr sz="2585"/>
            </a:lvl2pPr>
            <a:lvl3pPr marL="843915" indent="0">
              <a:buNone/>
              <a:defRPr sz="2215"/>
            </a:lvl3pPr>
            <a:lvl4pPr marL="1266190" indent="0">
              <a:buNone/>
              <a:defRPr sz="1845"/>
            </a:lvl4pPr>
            <a:lvl5pPr marL="1688465" indent="0">
              <a:buNone/>
              <a:defRPr sz="1845"/>
            </a:lvl5pPr>
            <a:lvl6pPr marL="2110105" indent="0">
              <a:buNone/>
              <a:defRPr sz="1845"/>
            </a:lvl6pPr>
            <a:lvl7pPr marL="2532380" indent="0">
              <a:buNone/>
              <a:defRPr sz="1845"/>
            </a:lvl7pPr>
            <a:lvl8pPr marL="2954020" indent="0">
              <a:buNone/>
              <a:defRPr sz="1845"/>
            </a:lvl8pPr>
            <a:lvl9pPr marL="3376295" indent="0">
              <a:buNone/>
              <a:defRPr sz="184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6021D-4483-4641-B01E-B55504571415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5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527FD-049E-4892-9641-4A3755E6D180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2791558" y="6356355"/>
            <a:ext cx="3228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B2D9936-46CB-4D53-BA05-275111EB3F8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955" b="1" kern="1200" dirty="0">
          <a:solidFill>
            <a:schemeClr val="tx1"/>
          </a:solidFill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2227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6pPr>
      <a:lvl7pPr marL="84391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7pPr>
      <a:lvl8pPr marL="1266190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8pPr>
      <a:lvl9pPr marL="168846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9pPr>
    </p:titleStyle>
    <p:bodyStyle>
      <a:lvl1pPr marL="316230" indent="-3162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215" b="1" kern="1200" dirty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635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370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010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45" kern="1200">
          <a:solidFill>
            <a:schemeClr val="tx1"/>
          </a:solidFill>
          <a:latin typeface="+mn-lt"/>
          <a:ea typeface="+mn-ea"/>
          <a:cs typeface="+mn-cs"/>
        </a:defRPr>
      </a:lvl4pPr>
      <a:lvl5pPr marL="1899285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45" kern="1200">
          <a:solidFill>
            <a:schemeClr val="tx1"/>
          </a:solidFill>
          <a:latin typeface="+mn-lt"/>
          <a:ea typeface="+mn-ea"/>
          <a:cs typeface="+mn-cs"/>
        </a:defRPr>
      </a:lvl5pPr>
      <a:lvl6pPr marL="232092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7pPr>
      <a:lvl8pPr marL="316547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8pPr>
      <a:lvl9pPr marL="358711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285751" y="1231900"/>
            <a:ext cx="8858250" cy="46038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555" y="6453193"/>
            <a:ext cx="1266092" cy="287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11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BED6945-B3C6-41DA-B208-9C889DFAD55D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052" name="Picture 2" descr="E:\_罗玮楠工作文件夹\_Public\LOGO\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1" y="404813"/>
            <a:ext cx="7795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5pPr>
      <a:lvl6pPr marL="42227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6pPr>
      <a:lvl7pPr marL="84391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7pPr>
      <a:lvl8pPr marL="1266190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8pPr>
      <a:lvl9pPr marL="168846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9pPr>
    </p:titleStyle>
    <p:bodyStyle>
      <a:lvl1pPr marL="217170" indent="-217170" algn="l" rtl="0" eaLnBrk="0" fontAlgn="base" hangingPunct="0">
        <a:spcBef>
          <a:spcPct val="70000"/>
        </a:spcBef>
        <a:spcAft>
          <a:spcPct val="10000"/>
        </a:spcAft>
        <a:buClr>
          <a:srgbClr val="5F5F5F"/>
        </a:buClr>
        <a:buSzPct val="75000"/>
        <a:buFont typeface="Wingdings" panose="05000000000000000000" pitchFamily="2" charset="2"/>
        <a:buChar char="n"/>
        <a:defRPr sz="2215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63525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  <a:ea typeface="+mn-ea"/>
        </a:defRPr>
      </a:lvl2pPr>
      <a:lvl3pPr marL="1055370" indent="-210820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Arial Unicode MS" panose="020B0604020202020204" pitchFamily="34" charset="-122"/>
        <a:buChar char="–"/>
        <a:defRPr sz="1290">
          <a:solidFill>
            <a:schemeClr val="tx1"/>
          </a:solidFill>
          <a:latin typeface="+mn-lt"/>
          <a:ea typeface="+mn-ea"/>
        </a:defRPr>
      </a:lvl3pPr>
      <a:lvl4pPr marL="1477010" indent="-210820" algn="l" rtl="0" eaLnBrk="0" fontAlgn="base" hangingPunct="0">
        <a:spcBef>
          <a:spcPct val="20000"/>
        </a:spcBef>
        <a:spcAft>
          <a:spcPct val="0"/>
        </a:spcAft>
        <a:buChar char="–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1899285" indent="-210820" algn="l" rtl="0" eaLnBrk="0" fontAlgn="base" hangingPunct="0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32092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2743200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316547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358711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629294"/>
            <a:ext cx="8856984" cy="2023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在线舆情自动监测系统参数调整表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19872" y="5373216"/>
            <a:ext cx="2016224" cy="504056"/>
          </a:xfrm>
        </p:spPr>
        <p:txBody>
          <a:bodyPr/>
          <a:lstStyle/>
          <a:p>
            <a:pPr>
              <a:defRPr/>
            </a:pPr>
            <a:r>
              <a:rPr lang="en-US" altLang="zh-CN">
                <a:sym typeface="+mn-ea"/>
              </a:rPr>
              <a:t>NLP </a:t>
            </a:r>
            <a:r>
              <a:rPr>
                <a:sym typeface="+mn-ea"/>
              </a:rPr>
              <a:t>弹道分析队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265CDA-3C7D-4003-B753-3295DE175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050054"/>
            <a:ext cx="1219200" cy="1219200"/>
          </a:xfrm>
          <a:prstGeom prst="rect">
            <a:avLst/>
          </a:prstGeom>
        </p:spPr>
      </p:pic>
      <p:sp>
        <p:nvSpPr>
          <p:cNvPr id="6" name="日期占位符 29">
            <a:extLst>
              <a:ext uri="{FF2B5EF4-FFF2-40B4-BE49-F238E27FC236}">
                <a16:creationId xmlns:a16="http://schemas.microsoft.com/office/drawing/2014/main" id="{35E677B9-EBAB-4F29-ACFF-2C6E128471AA}"/>
              </a:ext>
            </a:extLst>
          </p:cNvPr>
          <p:cNvSpPr txBox="1"/>
          <p:nvPr/>
        </p:nvSpPr>
        <p:spPr bwMode="auto">
          <a:xfrm>
            <a:off x="3268712" y="6016203"/>
            <a:ext cx="2311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2020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年</a:t>
            </a: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5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月</a:t>
            </a: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4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9234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dirty="0"/>
              <a:t>模型情感分析展示：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5994CE-3C21-4943-B6E3-1E58BB918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4AA6CD7-9D8C-4EFF-87F0-90724DFE2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7" y="2840488"/>
            <a:ext cx="8174386" cy="128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1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39370"/>
            <a:ext cx="8760460" cy="725170"/>
          </a:xfrm>
        </p:spPr>
        <p:txBody>
          <a:bodyPr>
            <a:normAutofit/>
          </a:bodyPr>
          <a:lstStyle/>
          <a:p>
            <a:r>
              <a:rPr lang="zh-CN" altLang="en-US" dirty="0"/>
              <a:t>模型训练结果对比：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2509514"/>
              </p:ext>
            </p:extLst>
          </p:nvPr>
        </p:nvGraphicFramePr>
        <p:xfrm>
          <a:off x="179705" y="1057275"/>
          <a:ext cx="8363585" cy="543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3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>
                          <a:solidFill>
                            <a:srgbClr val="7D5CB8"/>
                          </a:solidFill>
                        </a:rPr>
                        <a:t>算法</a:t>
                      </a:r>
                    </a:p>
                  </a:txBody>
                  <a:tcPr anchor="ctr" anchorCtr="1">
                    <a:lnL>
                      <a:noFill/>
                    </a:lnL>
                    <a:lnR w="6350">
                      <a:solidFill>
                        <a:srgbClr val="7D5CB8"/>
                      </a:solidFill>
                      <a:prstDash val="dash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>
                          <a:solidFill>
                            <a:srgbClr val="7D5CB8"/>
                          </a:solidFill>
                        </a:rPr>
                        <a:t>机器学习</a:t>
                      </a:r>
                    </a:p>
                  </a:txBody>
                  <a:tcPr anchor="ctr" anchorCtr="1">
                    <a:lnL w="6350">
                      <a:solidFill>
                        <a:srgbClr val="7D5CB8"/>
                      </a:solidFill>
                      <a:prstDash val="dash"/>
                    </a:lnL>
                    <a:lnR w="6350">
                      <a:solidFill>
                        <a:srgbClr val="7D5CB8"/>
                      </a:solidFill>
                      <a:prstDash val="dash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>
                      <a:solidFill>
                        <a:srgbClr val="8DCFA3"/>
                      </a:solidFill>
                      <a:prstDash val="sysDash"/>
                    </a:lnL>
                    <a:lnR w="9525">
                      <a:solidFill>
                        <a:srgbClr val="8DCFA3"/>
                      </a:solidFill>
                      <a:prstDash val="sysDash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>
                      <a:solidFill>
                        <a:srgbClr val="8DCFA3"/>
                      </a:solidFill>
                      <a:prstDash val="sysDash"/>
                    </a:lnL>
                    <a:lnR w="9525">
                      <a:solidFill>
                        <a:srgbClr val="8DCFA3"/>
                      </a:solidFill>
                      <a:prstDash val="sysDash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>
                      <a:solidFill>
                        <a:srgbClr val="8DCFA3"/>
                      </a:solidFill>
                      <a:prstDash val="sysDash"/>
                    </a:lnL>
                    <a:lnR w="6350">
                      <a:solidFill>
                        <a:srgbClr val="7D5CB8"/>
                      </a:solidFill>
                      <a:prstDash val="dash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深度学习</a:t>
                      </a:r>
                    </a:p>
                  </a:txBody>
                  <a:tcPr anchor="ctr" anchorCtr="1">
                    <a:lnL w="6350">
                      <a:solidFill>
                        <a:srgbClr val="7D5CB8"/>
                      </a:solidFill>
                      <a:prstDash val="dash"/>
                    </a:lnL>
                    <a:lnR>
                      <a:noFill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b="1" dirty="0">
                          <a:solidFill>
                            <a:srgbClr val="7D5CB8"/>
                          </a:solidFill>
                        </a:rPr>
                        <a:t>评价指标</a:t>
                      </a:r>
                      <a:r>
                        <a:rPr lang="en-US" altLang="zh-CN" sz="1000" b="1" dirty="0">
                          <a:solidFill>
                            <a:srgbClr val="7D5CB8"/>
                          </a:solidFill>
                        </a:rPr>
                        <a:t>/</a:t>
                      </a:r>
                      <a:r>
                        <a:rPr lang="zh-CN" altLang="en-US" sz="1000" b="1" dirty="0">
                          <a:solidFill>
                            <a:srgbClr val="7D5CB8"/>
                          </a:solidFill>
                        </a:rPr>
                        <a:t>算法名称</a:t>
                      </a:r>
                      <a:endParaRPr lang="en-US" altLang="zh-CN" sz="1000" dirty="0">
                        <a:solidFill>
                          <a:srgbClr val="7D5CB8"/>
                        </a:solidFill>
                        <a:uFillTx/>
                      </a:endParaRPr>
                    </a:p>
                  </a:txBody>
                  <a:tcPr anchor="ctr">
                    <a:lnL>
                      <a:noFill/>
                    </a:lnL>
                    <a:lnR w="6350">
                      <a:solidFill>
                        <a:srgbClr val="7D5CB8"/>
                      </a:solidFill>
                      <a:prstDash val="dash"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 err="1">
                          <a:solidFill>
                            <a:srgbClr val="7D5CB8"/>
                          </a:solidFill>
                        </a:rPr>
                        <a:t>LinearSVC</a:t>
                      </a:r>
                      <a:endParaRPr lang="en-US" altLang="zh-CN" sz="1000" dirty="0">
                        <a:solidFill>
                          <a:srgbClr val="7D5CB8"/>
                        </a:solidFill>
                      </a:endParaRPr>
                    </a:p>
                  </a:txBody>
                  <a:tcPr anchor="ctr" anchorCtr="1">
                    <a:lnL w="6350">
                      <a:solidFill>
                        <a:srgbClr val="7D5CB8"/>
                      </a:solidFill>
                      <a:prstDash val="dash"/>
                    </a:lnL>
                    <a:lnR>
                      <a:noFill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 err="1">
                          <a:solidFill>
                            <a:srgbClr val="7D5CB8"/>
                          </a:solidFill>
                          <a:latin typeface="+mn-lt"/>
                          <a:ea typeface="+mn-ea"/>
                          <a:cs typeface="+mn-cs"/>
                        </a:rPr>
                        <a:t>RandomForest</a:t>
                      </a:r>
                      <a:endParaRPr lang="en-US" altLang="zh-CN" sz="1000" kern="1200" dirty="0">
                        <a:solidFill>
                          <a:srgbClr val="7D5C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 err="1">
                          <a:solidFill>
                            <a:srgbClr val="7D5CB8"/>
                          </a:solidFill>
                        </a:rPr>
                        <a:t>MultinomialNB</a:t>
                      </a:r>
                      <a:endParaRPr lang="en-US" altLang="zh-CN" sz="1000" dirty="0">
                        <a:solidFill>
                          <a:srgbClr val="7D5CB8"/>
                        </a:solidFill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 err="1">
                          <a:solidFill>
                            <a:srgbClr val="7D5CB8"/>
                          </a:solidFill>
                        </a:rPr>
                        <a:t>LightGBM</a:t>
                      </a:r>
                      <a:endParaRPr lang="en-US" altLang="zh-CN" sz="1000" dirty="0">
                        <a:solidFill>
                          <a:srgbClr val="7D5CB8"/>
                        </a:solidFill>
                      </a:endParaRPr>
                    </a:p>
                  </a:txBody>
                  <a:tcPr anchor="ctr" anchorCtr="1">
                    <a:lnL>
                      <a:noFill/>
                    </a:lnL>
                    <a:lnR w="6350">
                      <a:solidFill>
                        <a:srgbClr val="7D5CB8"/>
                      </a:solidFill>
                      <a:prstDash val="dash"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 err="1">
                          <a:solidFill>
                            <a:srgbClr val="FF0000"/>
                          </a:solidFill>
                        </a:rPr>
                        <a:t>Keras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</a:rPr>
                        <a:t> +  </a:t>
                      </a:r>
                      <a:r>
                        <a:rPr lang="en-US" altLang="zh-CN" sz="1000" dirty="0" err="1">
                          <a:solidFill>
                            <a:srgbClr val="FF0000"/>
                          </a:solidFill>
                        </a:rPr>
                        <a:t>bert</a:t>
                      </a:r>
                      <a:endParaRPr lang="en-US" altLang="zh-CN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lnL w="6350">
                      <a:solidFill>
                        <a:srgbClr val="7D5CB8"/>
                      </a:solidFill>
                      <a:prstDash val="dash"/>
                    </a:lnL>
                    <a:lnR>
                      <a:noFill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  <a:uFillTx/>
                        </a:rPr>
                        <a:t>Precision</a:t>
                      </a:r>
                    </a:p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  <a:uFillTx/>
                        </a:rPr>
                        <a:t>(</a:t>
                      </a:r>
                      <a:r>
                        <a:rPr lang="zh-CN" altLang="en-US" sz="1000" dirty="0">
                          <a:solidFill>
                            <a:srgbClr val="7D5CB8"/>
                          </a:solidFill>
                          <a:uFillTx/>
                        </a:rPr>
                        <a:t>精确度</a:t>
                      </a:r>
                      <a:r>
                        <a:rPr lang="en-US" altLang="zh-CN" sz="1000" dirty="0">
                          <a:solidFill>
                            <a:srgbClr val="7D5CB8"/>
                          </a:solidFill>
                          <a:uFillTx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0.861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latin typeface="+mn-lt"/>
                          <a:ea typeface="+mn-ea"/>
                          <a:cs typeface="+mn-cs"/>
                        </a:rPr>
                        <a:t>0.828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0.841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0.859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FF0000"/>
                          </a:solidFill>
                        </a:rPr>
                        <a:t>0.891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9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  <a:uFillTx/>
                        </a:rPr>
                        <a:t>Recall</a:t>
                      </a:r>
                    </a:p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  <a:uFillTx/>
                        </a:rPr>
                        <a:t>(</a:t>
                      </a:r>
                      <a:r>
                        <a:rPr lang="zh-CN" altLang="en-US" sz="1000" dirty="0">
                          <a:solidFill>
                            <a:srgbClr val="7D5CB8"/>
                          </a:solidFill>
                          <a:uFillTx/>
                        </a:rPr>
                        <a:t>召回率</a:t>
                      </a:r>
                      <a:r>
                        <a:rPr lang="en-US" altLang="zh-CN" sz="1000" dirty="0">
                          <a:solidFill>
                            <a:srgbClr val="7D5CB8"/>
                          </a:solidFill>
                          <a:uFillTx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0.861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latin typeface="+mn-lt"/>
                          <a:ea typeface="+mn-ea"/>
                          <a:cs typeface="+mn-cs"/>
                        </a:rPr>
                        <a:t>0.828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0.840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0.859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FF0000"/>
                          </a:solidFill>
                        </a:rPr>
                        <a:t>0.890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f1_score</a:t>
                      </a:r>
                    </a:p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000" kern="1200" dirty="0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精确率和召回率的调和平均数</a:t>
                      </a: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0.861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latin typeface="+mn-lt"/>
                          <a:ea typeface="+mn-ea"/>
                          <a:cs typeface="+mn-cs"/>
                        </a:rPr>
                        <a:t>0.828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0.840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0.859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FF0000"/>
                          </a:solidFill>
                        </a:rPr>
                        <a:t>0.891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 err="1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accuracy_score</a:t>
                      </a:r>
                      <a:endParaRPr lang="en-US" altLang="zh-CN" sz="1000" kern="1200" dirty="0">
                        <a:solidFill>
                          <a:srgbClr val="7D5CB8"/>
                        </a:solidFill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000" kern="1200" dirty="0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正确率</a:t>
                      </a: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0.861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latin typeface="+mn-lt"/>
                          <a:ea typeface="+mn-ea"/>
                          <a:cs typeface="+mn-cs"/>
                        </a:rPr>
                        <a:t>0.828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0.840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0.859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FF0000"/>
                          </a:solidFill>
                        </a:rPr>
                        <a:t>0.891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 err="1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Auc</a:t>
                      </a:r>
                      <a:endParaRPr lang="en-US" altLang="zh-CN" sz="1000" kern="1200" dirty="0">
                        <a:solidFill>
                          <a:srgbClr val="7D5CB8"/>
                        </a:solidFill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(ROC</a:t>
                      </a:r>
                      <a:r>
                        <a:rPr lang="zh-CN" altLang="en-US" sz="1000" kern="1200" dirty="0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曲线下与坐标轴围成的面积</a:t>
                      </a: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0.933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latin typeface="+mn-lt"/>
                          <a:ea typeface="+mn-ea"/>
                          <a:cs typeface="+mn-cs"/>
                        </a:rPr>
                        <a:t>0.906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0.917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0.932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FF0000"/>
                          </a:solidFill>
                        </a:rPr>
                        <a:t>0.961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>
                          <a:solidFill>
                            <a:srgbClr val="7D5CB8"/>
                          </a:solidFill>
                          <a:uFillTx/>
                        </a:rPr>
                        <a:t>训练</a:t>
                      </a:r>
                      <a:r>
                        <a:rPr lang="en-US" altLang="zh-CN" sz="1000" dirty="0">
                          <a:solidFill>
                            <a:srgbClr val="7D5CB8"/>
                          </a:solidFill>
                          <a:uFillTx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rgbClr val="7D5CB8"/>
                          </a:solidFill>
                          <a:uFillTx/>
                        </a:rPr>
                        <a:t>调参时间（</a:t>
                      </a:r>
                      <a:r>
                        <a:rPr lang="en-US" altLang="zh-CN" sz="1000" dirty="0">
                          <a:solidFill>
                            <a:srgbClr val="7D5CB8"/>
                          </a:solidFill>
                          <a:uFillTx/>
                        </a:rPr>
                        <a:t>10</a:t>
                      </a:r>
                      <a:r>
                        <a:rPr lang="zh-CN" altLang="en-US" sz="1000" dirty="0">
                          <a:solidFill>
                            <a:srgbClr val="7D5CB8"/>
                          </a:solidFill>
                          <a:uFillTx/>
                        </a:rPr>
                        <a:t>次）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>
                          <a:solidFill>
                            <a:srgbClr val="7D5CB8"/>
                          </a:solidFill>
                        </a:rPr>
                        <a:t>约</a:t>
                      </a:r>
                      <a:r>
                        <a:rPr lang="en-US" sz="1000" dirty="0">
                          <a:solidFill>
                            <a:srgbClr val="7D5CB8"/>
                          </a:solidFill>
                        </a:rPr>
                        <a:t>5</a:t>
                      </a:r>
                      <a:r>
                        <a:rPr lang="zh-CN" altLang="en-US" sz="1000" dirty="0">
                          <a:solidFill>
                            <a:srgbClr val="7D5CB8"/>
                          </a:solidFill>
                        </a:rPr>
                        <a:t>分钟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3915" rtl="0" eaLnBrk="1" latinLnBrk="0" hangingPunct="1">
                        <a:buNone/>
                      </a:pPr>
                      <a:r>
                        <a:rPr lang="zh-CN" altLang="en-US" sz="1000" kern="1200" dirty="0">
                          <a:solidFill>
                            <a:srgbClr val="7D5CB8"/>
                          </a:solidFill>
                          <a:latin typeface="+mn-lt"/>
                          <a:ea typeface="+mn-ea"/>
                          <a:cs typeface="+mn-cs"/>
                        </a:rPr>
                        <a:t>约</a:t>
                      </a: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r>
                        <a:rPr lang="zh-CN" altLang="en-US" sz="1000" kern="1200" dirty="0">
                          <a:solidFill>
                            <a:srgbClr val="7D5CB8"/>
                          </a:solidFill>
                          <a:latin typeface="+mn-lt"/>
                          <a:ea typeface="+mn-ea"/>
                          <a:cs typeface="+mn-cs"/>
                        </a:rPr>
                        <a:t>分钟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>
                          <a:solidFill>
                            <a:srgbClr val="7D5CB8"/>
                          </a:solidFill>
                        </a:rPr>
                        <a:t>约</a:t>
                      </a: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5</a:t>
                      </a:r>
                      <a:r>
                        <a:rPr lang="zh-CN" altLang="en-US" sz="1000" dirty="0">
                          <a:solidFill>
                            <a:srgbClr val="7D5CB8"/>
                          </a:solidFill>
                        </a:rPr>
                        <a:t>分钟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>
                          <a:solidFill>
                            <a:srgbClr val="7D5CB8"/>
                          </a:solidFill>
                        </a:rPr>
                        <a:t>约</a:t>
                      </a: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240</a:t>
                      </a:r>
                      <a:r>
                        <a:rPr lang="zh-CN" altLang="en-US" sz="1000" dirty="0">
                          <a:solidFill>
                            <a:srgbClr val="7D5CB8"/>
                          </a:solidFill>
                        </a:rPr>
                        <a:t>分钟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>
                          <a:solidFill>
                            <a:srgbClr val="FF0000"/>
                          </a:solidFill>
                        </a:rPr>
                        <a:t>约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</a:rPr>
                        <a:t>120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</a:rPr>
                        <a:t>分钟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>
                          <a:solidFill>
                            <a:srgbClr val="7D5CB8"/>
                          </a:solidFill>
                          <a:uFillTx/>
                        </a:rPr>
                        <a:t>模型文件大小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0.3 MB</a:t>
                      </a:r>
                      <a:endParaRPr lang="zh-CN" altLang="en-US" sz="1000" dirty="0">
                        <a:solidFill>
                          <a:srgbClr val="7D5CB8"/>
                        </a:solidFill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latin typeface="+mn-lt"/>
                          <a:ea typeface="+mn-ea"/>
                          <a:cs typeface="+mn-cs"/>
                        </a:rPr>
                        <a:t>947 MB</a:t>
                      </a:r>
                      <a:endParaRPr lang="zh-CN" altLang="en-US" sz="1000" kern="1200" dirty="0">
                        <a:solidFill>
                          <a:srgbClr val="7D5C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0.3 MB</a:t>
                      </a:r>
                      <a:endParaRPr lang="zh-CN" altLang="en-US" sz="1000" dirty="0">
                        <a:solidFill>
                          <a:srgbClr val="7D5CB8"/>
                        </a:solidFill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13.2 MB</a:t>
                      </a:r>
                      <a:endParaRPr lang="zh-CN" altLang="en-US" sz="1000" dirty="0">
                        <a:solidFill>
                          <a:srgbClr val="7D5CB8"/>
                        </a:solidFill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FF0000"/>
                          </a:solidFill>
                        </a:rPr>
                        <a:t>1130 MB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>
                          <a:solidFill>
                            <a:srgbClr val="7D5CB8"/>
                          </a:solidFill>
                          <a:uFillTx/>
                        </a:rPr>
                        <a:t>是否适合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</a:rPr>
                        <a:t>否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3915" rtl="0" eaLnBrk="1" latinLnBrk="0" hangingPunct="1">
                        <a:buNone/>
                      </a:pPr>
                      <a:r>
                        <a:rPr lang="zh-CN" altLang="en-US" sz="1000" kern="1200" dirty="0">
                          <a:solidFill>
                            <a:srgbClr val="7D5CB8"/>
                          </a:solidFill>
                          <a:latin typeface="+mn-lt"/>
                          <a:ea typeface="+mn-ea"/>
                          <a:cs typeface="+mn-cs"/>
                        </a:rPr>
                        <a:t>否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  <a:sym typeface="+mn-ea"/>
                        </a:rPr>
                        <a:t>否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  <a:sym typeface="+mn-ea"/>
                        </a:rPr>
                        <a:t>否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>
                          <a:solidFill>
                            <a:srgbClr val="FF0000"/>
                          </a:solidFill>
                          <a:sym typeface="+mn-ea"/>
                        </a:rPr>
                        <a:t>是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F9827B04-5754-425B-8679-BF207E174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3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4A96C0-680A-4357-9C7B-6C579A58D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91CB6C-EF7E-4F94-B2A0-A22149DD4412}"/>
              </a:ext>
            </a:extLst>
          </p:cNvPr>
          <p:cNvSpPr txBox="1"/>
          <p:nvPr/>
        </p:nvSpPr>
        <p:spPr>
          <a:xfrm>
            <a:off x="1066072" y="3075057"/>
            <a:ext cx="7011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n-ea"/>
                <a:ea typeface="+mn-ea"/>
              </a:rPr>
              <a:t>文本细粒度情感分析 </a:t>
            </a:r>
            <a:r>
              <a:rPr lang="en-US" altLang="zh-CN" sz="4000" b="1" dirty="0">
                <a:latin typeface="+mn-ea"/>
                <a:ea typeface="+mn-ea"/>
              </a:rPr>
              <a:t>(20</a:t>
            </a:r>
            <a:r>
              <a:rPr lang="zh-CN" altLang="en-US" sz="4000" b="1" dirty="0">
                <a:latin typeface="+mn-ea"/>
                <a:ea typeface="+mn-ea"/>
              </a:rPr>
              <a:t>类别</a:t>
            </a:r>
            <a:r>
              <a:rPr lang="en-US" altLang="zh-CN" sz="4000" b="1" dirty="0">
                <a:latin typeface="+mn-ea"/>
                <a:ea typeface="+mn-ea"/>
              </a:rPr>
              <a:t>)</a:t>
            </a:r>
            <a:endParaRPr lang="zh-CN" altLang="en-US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0605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9234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模型训练：双层</a:t>
            </a:r>
            <a:r>
              <a:rPr lang="en-US" altLang="zh-CN" sz="2800" dirty="0" err="1"/>
              <a:t>BI-LSTM+Attention</a:t>
            </a:r>
            <a:r>
              <a:rPr lang="zh-CN" altLang="en-US" sz="2800" dirty="0"/>
              <a:t>训练记录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705" y="973455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08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双层</a:t>
            </a:r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BI-LSTM+Attention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训练记录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5994CE-3C21-4943-B6E3-1E58BB918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458D62-ADC6-4B38-A146-71492399C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2996952"/>
            <a:ext cx="8162925" cy="20097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E3BAFA5-54CE-4FB6-A469-D9853DEDD09B}"/>
              </a:ext>
            </a:extLst>
          </p:cNvPr>
          <p:cNvSpPr txBox="1"/>
          <p:nvPr/>
        </p:nvSpPr>
        <p:spPr>
          <a:xfrm>
            <a:off x="3000158" y="1941982"/>
            <a:ext cx="3143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f1 score : 0.7393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035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9234"/>
            <a:ext cx="7615262" cy="725470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核心模型搭建：双层</a:t>
            </a:r>
            <a:r>
              <a:rPr lang="en-US" altLang="zh-CN" sz="2400" dirty="0"/>
              <a:t>BI-LSTM + Attention</a:t>
            </a:r>
            <a:r>
              <a:rPr lang="zh-CN" altLang="en-US" sz="2400" dirty="0"/>
              <a:t>模型架构图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705" y="973455"/>
            <a:ext cx="433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09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双层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BI-LSTM + Attention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模型架构图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5994CE-3C21-4943-B6E3-1E58BB918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204A88-A39E-4DA0-8363-983C6445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91" y="1421463"/>
            <a:ext cx="7507018" cy="493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91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9234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dirty="0"/>
              <a:t>文本细粒度情感分析展示：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5994CE-3C21-4943-B6E3-1E58BB918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49C27F-51DD-49C0-8E41-AD9F0CF0B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628672"/>
            <a:ext cx="74485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65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280" y="74839"/>
            <a:ext cx="7615262" cy="725470"/>
          </a:xfrm>
        </p:spPr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9CD2D0-384E-48E7-8A2D-03D7A208C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graphicFrame>
        <p:nvGraphicFramePr>
          <p:cNvPr id="8" name="内容占位符 9">
            <a:extLst>
              <a:ext uri="{FF2B5EF4-FFF2-40B4-BE49-F238E27FC236}">
                <a16:creationId xmlns:a16="http://schemas.microsoft.com/office/drawing/2014/main" id="{51AF2BAB-44B4-4474-822F-5D762197925D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4728708"/>
              </p:ext>
            </p:extLst>
          </p:nvPr>
        </p:nvGraphicFramePr>
        <p:xfrm>
          <a:off x="261280" y="3421529"/>
          <a:ext cx="8229600" cy="1524000"/>
        </p:xfrm>
        <a:graphic>
          <a:graphicData uri="http://schemas.openxmlformats.org/drawingml/2006/table">
            <a:tbl>
              <a:tblPr firstRow="1" bandRow="1">
                <a:tableStyleId>{1F468A6D-FD57-445B-983A-14EA8F392B02}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项目导师：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高老师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李老师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助教老师：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侯助教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许助教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3596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周助教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0683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4A96C0-680A-4357-9C7B-6C579A58D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91CB6C-EF7E-4F94-B2A0-A22149DD4412}"/>
              </a:ext>
            </a:extLst>
          </p:cNvPr>
          <p:cNvSpPr txBox="1"/>
          <p:nvPr/>
        </p:nvSpPr>
        <p:spPr>
          <a:xfrm>
            <a:off x="1377856" y="3013501"/>
            <a:ext cx="6388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  <a:ea typeface="+mn-ea"/>
              </a:rPr>
              <a:t>情感分析模型 </a:t>
            </a:r>
            <a:r>
              <a:rPr lang="en-US" altLang="zh-CN" sz="4800" b="1" dirty="0">
                <a:latin typeface="+mn-ea"/>
                <a:ea typeface="+mn-ea"/>
              </a:rPr>
              <a:t>(</a:t>
            </a:r>
            <a:r>
              <a:rPr lang="zh-CN" altLang="en-US" sz="4800" b="1" dirty="0">
                <a:latin typeface="+mn-ea"/>
                <a:ea typeface="+mn-ea"/>
              </a:rPr>
              <a:t>二分类</a:t>
            </a:r>
            <a:r>
              <a:rPr lang="en-US" altLang="zh-CN" sz="4800" b="1" dirty="0">
                <a:latin typeface="+mn-ea"/>
                <a:ea typeface="+mn-ea"/>
              </a:rPr>
              <a:t>)</a:t>
            </a:r>
            <a:endParaRPr lang="zh-CN" altLang="en-US" sz="4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140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9234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dirty="0"/>
              <a:t>数据预处理：大众点评语料的处理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705" y="973455"/>
            <a:ext cx="399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01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处理的数据用于传统机器学习算法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4A96C0-680A-4357-9C7B-6C579A58D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7FDF815-D1AE-4203-BF82-99D14ABEC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1667830"/>
            <a:ext cx="7458075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9234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dirty="0"/>
              <a:t>数据预处理：大众点评语料的处理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705" y="973455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02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处理的数据用于深度学习算法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4A96C0-680A-4357-9C7B-6C579A58D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8E9643-097C-4309-A699-BD67B9EB7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1988840"/>
            <a:ext cx="7439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9234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dirty="0"/>
              <a:t>模型训练：</a:t>
            </a:r>
            <a:r>
              <a:rPr lang="en-US" altLang="zh-CN" dirty="0" err="1"/>
              <a:t>LinearSVC</a:t>
            </a:r>
            <a:r>
              <a:rPr lang="zh-CN" altLang="en-US" dirty="0"/>
              <a:t>调参记录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705" y="973455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03 </a:t>
            </a:r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LinearSVC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调参记录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5994CE-3C21-4943-B6E3-1E58BB918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C8F81A-C115-4EEC-B6A7-7A91539E1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766" y="1341755"/>
            <a:ext cx="6804468" cy="5245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9234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dirty="0"/>
              <a:t>模型训练：</a:t>
            </a:r>
            <a:r>
              <a:rPr lang="en-US" altLang="zh-CN" dirty="0" err="1"/>
              <a:t>LightGBM</a:t>
            </a:r>
            <a:r>
              <a:rPr lang="zh-CN" altLang="en-US" dirty="0"/>
              <a:t>调参记录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705" y="973455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04 </a:t>
            </a:r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LightGBM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调参记录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5994CE-3C21-4943-B6E3-1E58BB918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6513F34-F92C-4012-B20E-CF8FAAB04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67" y="1412776"/>
            <a:ext cx="7651866" cy="518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0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9234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dirty="0"/>
              <a:t>模型训练：</a:t>
            </a:r>
            <a:r>
              <a:rPr lang="en-US" altLang="zh-CN" dirty="0" err="1"/>
              <a:t>LightGBM</a:t>
            </a:r>
            <a:r>
              <a:rPr lang="zh-CN" altLang="en-US" dirty="0"/>
              <a:t>训练记录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705" y="973455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05 </a:t>
            </a:r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LightGBM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训练记录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5994CE-3C21-4943-B6E3-1E58BB918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0745CD-9267-43F5-8846-9BF57F996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1588752"/>
            <a:ext cx="5410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4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9234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dirty="0"/>
              <a:t>模型训练：</a:t>
            </a:r>
            <a:r>
              <a:rPr lang="en-US" altLang="zh-CN" dirty="0" err="1"/>
              <a:t>Keras+Bert</a:t>
            </a:r>
            <a:r>
              <a:rPr lang="en-US" altLang="zh-CN" dirty="0"/>
              <a:t> </a:t>
            </a:r>
            <a:r>
              <a:rPr lang="zh-CN" altLang="en-US" dirty="0"/>
              <a:t>训练记录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705" y="973455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06 </a:t>
            </a:r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Keras+Bert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训练记录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5994CE-3C21-4943-B6E3-1E58BB918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DFAD9A2-5C28-4543-852A-1CB8B64A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52" y="2564904"/>
            <a:ext cx="8362891" cy="36536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C1930CF-3B9C-4E42-9DDC-AF054330BB4B}"/>
              </a:ext>
            </a:extLst>
          </p:cNvPr>
          <p:cNvSpPr txBox="1"/>
          <p:nvPr/>
        </p:nvSpPr>
        <p:spPr>
          <a:xfrm>
            <a:off x="2903912" y="1743273"/>
            <a:ext cx="333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Accuracy : 0.8980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449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9234"/>
            <a:ext cx="7615262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核心模型搭建：</a:t>
            </a:r>
            <a:r>
              <a:rPr lang="en-US" altLang="zh-CN" dirty="0" err="1"/>
              <a:t>Keras+Bert</a:t>
            </a:r>
            <a:r>
              <a:rPr lang="en-US" altLang="zh-CN" dirty="0"/>
              <a:t> </a:t>
            </a:r>
            <a:r>
              <a:rPr lang="zh-CN" altLang="en-US" dirty="0"/>
              <a:t>模型架构图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705" y="973455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07 </a:t>
            </a:r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Keras+Bert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模型架构图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5994CE-3C21-4943-B6E3-1E58BB918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D8A217-3543-4B44-860F-5A992ECC4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14" y="1277009"/>
            <a:ext cx="7715141" cy="50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0b6c920-0b80-440b-8601-51e0f089f264}"/>
  <p:tag name="TABLE_RECT" val="126*66.1502*468*428.4"/>
  <p:tag name="TABLE_EMPHASIZE_COLOR" val="8215736"/>
  <p:tag name="TABLE_ONEKEY_SKIN_IDX" val="0"/>
  <p:tag name="TABLE_SKINIDX" val="4"/>
  <p:tag name="TABLE_COLORIDX" val="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MPHASIZE_COLOR" val="14137289"/>
  <p:tag name="TABLE_SKINIDX" val="1"/>
  <p:tag name="TABLE_COLORIDX" val="g"/>
  <p:tag name="KSO_WM_UNIT_TABLE_BEAUTIFY" val="smartTable{1732d0b4-ad64-4097-83e6-9e757c43cc3e}"/>
</p:tagLst>
</file>

<file path=ppt/theme/theme1.xml><?xml version="1.0" encoding="utf-8"?>
<a:theme xmlns:a="http://schemas.openxmlformats.org/drawingml/2006/main" name="计算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CDW 演示模板">
  <a:themeElements>
    <a:clrScheme name="PetroChina 8">
      <a:dk1>
        <a:srgbClr val="000000"/>
      </a:dk1>
      <a:lt1>
        <a:srgbClr val="FFFFFF"/>
      </a:lt1>
      <a:dk2>
        <a:srgbClr val="000000"/>
      </a:dk2>
      <a:lt2>
        <a:srgbClr val="A79E99"/>
      </a:lt2>
      <a:accent1>
        <a:srgbClr val="D0A660"/>
      </a:accent1>
      <a:accent2>
        <a:srgbClr val="A79E99"/>
      </a:accent2>
      <a:accent3>
        <a:srgbClr val="FFFFFF"/>
      </a:accent3>
      <a:accent4>
        <a:srgbClr val="000000"/>
      </a:accent4>
      <a:accent5>
        <a:srgbClr val="E4D0B6"/>
      </a:accent5>
      <a:accent6>
        <a:srgbClr val="978F8A"/>
      </a:accent6>
      <a:hlink>
        <a:srgbClr val="F7F2D0"/>
      </a:hlink>
      <a:folHlink>
        <a:srgbClr val="7D0C00"/>
      </a:folHlink>
    </a:clrScheme>
    <a:fontScheme name="PetroChina">
      <a:majorFont>
        <a:latin typeface="Arial Unicode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pattFill prst="pct80">
          <a:fgClr>
            <a:srgbClr val="FFCA61"/>
          </a:fgClr>
          <a:bgClr>
            <a:srgbClr val="FFFFFF"/>
          </a:bgClr>
        </a:pattFill>
        <a:ln w="9525" algn="ctr">
          <a:solidFill>
            <a:srgbClr val="000000"/>
          </a:solidFill>
          <a:miter lim="800000"/>
        </a:ln>
      </a:spPr>
      <a:bodyPr rIns="45720" bIns="27432" anchor="ctr"/>
      <a:lstStyle>
        <a:defPPr marL="262255" indent="-262255" eaLnBrk="0" hangingPunct="0">
          <a:lnSpc>
            <a:spcPct val="90000"/>
          </a:lnSpc>
          <a:defRPr sz="1000">
            <a:solidFill>
              <a:schemeClr val="bg1"/>
            </a:solidFill>
            <a:latin typeface="黑体" panose="02010609060101010101" pitchFamily="2" charset="-122"/>
            <a:ea typeface="黑体" panose="02010609060101010101" pitchFamily="2" charset="-122"/>
            <a:cs typeface="Arial" panose="020B0604020202020204" pitchFamily="34" charset="0"/>
          </a:defRPr>
        </a:defPPr>
      </a:lstStyle>
    </a:spDef>
  </a:objectDefaults>
  <a:extraClrSchemeLst>
    <a:extraClrScheme>
      <a:clrScheme name="PetroChi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troChi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8">
        <a:dk1>
          <a:srgbClr val="000000"/>
        </a:dk1>
        <a:lt1>
          <a:srgbClr val="FFFFFF"/>
        </a:lt1>
        <a:dk2>
          <a:srgbClr val="000000"/>
        </a:dk2>
        <a:lt2>
          <a:srgbClr val="A79E99"/>
        </a:lt2>
        <a:accent1>
          <a:srgbClr val="D0A660"/>
        </a:accent1>
        <a:accent2>
          <a:srgbClr val="A79E99"/>
        </a:accent2>
        <a:accent3>
          <a:srgbClr val="FFFFFF"/>
        </a:accent3>
        <a:accent4>
          <a:srgbClr val="000000"/>
        </a:accent4>
        <a:accent5>
          <a:srgbClr val="E4D0B6"/>
        </a:accent5>
        <a:accent6>
          <a:srgbClr val="978F8A"/>
        </a:accent6>
        <a:hlink>
          <a:srgbClr val="F7F2D0"/>
        </a:hlink>
        <a:folHlink>
          <a:srgbClr val="7D0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392</Words>
  <Application>Microsoft Office PowerPoint</Application>
  <PresentationFormat>全屏显示(4:3)</PresentationFormat>
  <Paragraphs>127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 Unicode MS</vt:lpstr>
      <vt:lpstr>黑体</vt:lpstr>
      <vt:lpstr>微软雅黑</vt:lpstr>
      <vt:lpstr>Arial</vt:lpstr>
      <vt:lpstr>Calibri</vt:lpstr>
      <vt:lpstr>Times New Roman</vt:lpstr>
      <vt:lpstr>Verdana</vt:lpstr>
      <vt:lpstr>Wingdings</vt:lpstr>
      <vt:lpstr>计算所</vt:lpstr>
      <vt:lpstr>2_PCDW 演示模板</vt:lpstr>
      <vt:lpstr>在线舆情自动监测系统参数调整表</vt:lpstr>
      <vt:lpstr>PowerPoint 演示文稿</vt:lpstr>
      <vt:lpstr>数据预处理：大众点评语料的处理</vt:lpstr>
      <vt:lpstr>数据预处理：大众点评语料的处理</vt:lpstr>
      <vt:lpstr>模型训练：LinearSVC调参记录</vt:lpstr>
      <vt:lpstr>模型训练：LightGBM调参记录</vt:lpstr>
      <vt:lpstr>模型训练：LightGBM训练记录</vt:lpstr>
      <vt:lpstr>模型训练：Keras+Bert 训练记录</vt:lpstr>
      <vt:lpstr>核心模型搭建：Keras+Bert 模型架构图</vt:lpstr>
      <vt:lpstr>模型情感分析展示：</vt:lpstr>
      <vt:lpstr>模型训练结果对比：</vt:lpstr>
      <vt:lpstr>PowerPoint 演示文稿</vt:lpstr>
      <vt:lpstr>模型训练：双层BI-LSTM+Attention训练记录</vt:lpstr>
      <vt:lpstr>核心模型搭建：双层BI-LSTM + Attention模型架构图</vt:lpstr>
      <vt:lpstr>文本细粒度情感分析展示：</vt:lpstr>
      <vt:lpstr>致谢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胡福祥</dc:creator>
  <cp:lastModifiedBy>Jerry</cp:lastModifiedBy>
  <cp:revision>1707</cp:revision>
  <dcterms:created xsi:type="dcterms:W3CDTF">2009-03-31T08:42:00Z</dcterms:created>
  <dcterms:modified xsi:type="dcterms:W3CDTF">2020-05-06T08:04:44Z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