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59" r:id="rId2"/>
  </p:sldMasterIdLst>
  <p:notesMasterIdLst>
    <p:notesMasterId r:id="rId16"/>
  </p:notesMasterIdLst>
  <p:handoutMasterIdLst>
    <p:handoutMasterId r:id="rId17"/>
  </p:handoutMasterIdLst>
  <p:sldIdLst>
    <p:sldId id="318" r:id="rId3"/>
    <p:sldId id="421" r:id="rId4"/>
    <p:sldId id="422" r:id="rId5"/>
    <p:sldId id="418" r:id="rId6"/>
    <p:sldId id="423" r:id="rId7"/>
    <p:sldId id="411" r:id="rId8"/>
    <p:sldId id="412" r:id="rId9"/>
    <p:sldId id="417" r:id="rId10"/>
    <p:sldId id="424" r:id="rId11"/>
    <p:sldId id="415" r:id="rId12"/>
    <p:sldId id="416" r:id="rId13"/>
    <p:sldId id="425" r:id="rId14"/>
    <p:sldId id="380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2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6C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468A6D-FD57-445B-983A-14EA8F392B02}" styleName="{9007f31c-41a2-438a-a62f-a73b1a99f2de}">
    <a:band1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EAEAEA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8BADD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0" autoAdjust="0"/>
    <p:restoredTop sz="92879" autoAdjust="0"/>
  </p:normalViewPr>
  <p:slideViewPr>
    <p:cSldViewPr>
      <p:cViewPr varScale="1">
        <p:scale>
          <a:sx n="74" d="100"/>
          <a:sy n="74" d="100"/>
        </p:scale>
        <p:origin x="62" y="326"/>
      </p:cViewPr>
      <p:guideLst>
        <p:guide orient="horz" pos="2146"/>
        <p:guide pos="2872"/>
      </p:guideLst>
    </p:cSldViewPr>
  </p:slideViewPr>
  <p:outlineViewPr>
    <p:cViewPr>
      <p:scale>
        <a:sx n="33" d="100"/>
        <a:sy n="33" d="100"/>
      </p:scale>
      <p:origin x="0" y="545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62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 Jeff" userId="9e77e89b93d7cb4b" providerId="LiveId" clId="{7459AFED-4646-483D-BB38-593821593DBF}"/>
    <pc:docChg chg="undo redo custSel addSld delSld modSld sldOrd">
      <pc:chgData name="Hao Jeff" userId="9e77e89b93d7cb4b" providerId="LiveId" clId="{7459AFED-4646-483D-BB38-593821593DBF}" dt="2020-03-20T06:44:30.664" v="2724"/>
      <pc:docMkLst>
        <pc:docMk/>
      </pc:docMkLst>
      <pc:sldChg chg="addSp delSp modSp mod">
        <pc:chgData name="Hao Jeff" userId="9e77e89b93d7cb4b" providerId="LiveId" clId="{7459AFED-4646-483D-BB38-593821593DBF}" dt="2020-03-20T03:45:15.108" v="2454" actId="1076"/>
        <pc:sldMkLst>
          <pc:docMk/>
          <pc:sldMk cId="0" sldId="318"/>
        </pc:sldMkLst>
        <pc:spChg chg="mod">
          <ac:chgData name="Hao Jeff" userId="9e77e89b93d7cb4b" providerId="LiveId" clId="{7459AFED-4646-483D-BB38-593821593DBF}" dt="2020-03-18T08:20:37.471" v="56"/>
          <ac:spMkLst>
            <pc:docMk/>
            <pc:sldMk cId="0" sldId="318"/>
            <ac:spMk id="2" creationId="{00000000-0000-0000-0000-000000000000}"/>
          </ac:spMkLst>
        </pc:spChg>
        <pc:spChg chg="del">
          <ac:chgData name="Hao Jeff" userId="9e77e89b93d7cb4b" providerId="LiveId" clId="{7459AFED-4646-483D-BB38-593821593DBF}" dt="2020-03-20T03:45:07.549" v="2452" actId="478"/>
          <ac:spMkLst>
            <pc:docMk/>
            <pc:sldMk cId="0" sldId="318"/>
            <ac:spMk id="4" creationId="{00000000-0000-0000-0000-000000000000}"/>
          </ac:spMkLst>
        </pc:spChg>
        <pc:spChg chg="add mod">
          <ac:chgData name="Hao Jeff" userId="9e77e89b93d7cb4b" providerId="LiveId" clId="{7459AFED-4646-483D-BB38-593821593DBF}" dt="2020-03-20T03:45:15.108" v="2454" actId="1076"/>
          <ac:spMkLst>
            <pc:docMk/>
            <pc:sldMk cId="0" sldId="318"/>
            <ac:spMk id="7" creationId="{6AF0E078-82E4-428E-A8D1-591F6C6E0F96}"/>
          </ac:spMkLst>
        </pc:spChg>
        <pc:picChg chg="add mod">
          <ac:chgData name="Hao Jeff" userId="9e77e89b93d7cb4b" providerId="LiveId" clId="{7459AFED-4646-483D-BB38-593821593DBF}" dt="2020-03-18T08:23:21.721" v="67" actId="1076"/>
          <ac:picMkLst>
            <pc:docMk/>
            <pc:sldMk cId="0" sldId="318"/>
            <ac:picMk id="6" creationId="{F653ECEC-D9BF-4548-900A-D068481E4409}"/>
          </ac:picMkLst>
        </pc:picChg>
      </pc:sldChg>
      <pc:sldChg chg="addSp delSp modSp mod">
        <pc:chgData name="Hao Jeff" userId="9e77e89b93d7cb4b" providerId="LiveId" clId="{7459AFED-4646-483D-BB38-593821593DBF}" dt="2020-03-20T06:33:49.429" v="2616"/>
        <pc:sldMkLst>
          <pc:docMk/>
          <pc:sldMk cId="0" sldId="380"/>
        </pc:sldMkLst>
        <pc:graphicFrameChg chg="add del mod modGraphic">
          <ac:chgData name="Hao Jeff" userId="9e77e89b93d7cb4b" providerId="LiveId" clId="{7459AFED-4646-483D-BB38-593821593DBF}" dt="2020-03-20T03:52:51.876" v="2542" actId="478"/>
          <ac:graphicFrameMkLst>
            <pc:docMk/>
            <pc:sldMk cId="0" sldId="380"/>
            <ac:graphicFrameMk id="7" creationId="{6140208F-AD40-47E0-8360-C22F10ED8146}"/>
          </ac:graphicFrameMkLst>
        </pc:graphicFrameChg>
        <pc:graphicFrameChg chg="mod modGraphic">
          <ac:chgData name="Hao Jeff" userId="9e77e89b93d7cb4b" providerId="LiveId" clId="{7459AFED-4646-483D-BB38-593821593DBF}" dt="2020-03-20T06:33:49.429" v="2616"/>
          <ac:graphicFrameMkLst>
            <pc:docMk/>
            <pc:sldMk cId="0" sldId="380"/>
            <ac:graphicFrameMk id="10" creationId="{00000000-0000-0000-0000-000000000000}"/>
          </ac:graphicFrameMkLst>
        </pc:graphicFrameChg>
        <pc:picChg chg="add">
          <ac:chgData name="Hao Jeff" userId="9e77e89b93d7cb4b" providerId="LiveId" clId="{7459AFED-4646-483D-BB38-593821593DBF}" dt="2020-03-20T03:45:42.041" v="2464"/>
          <ac:picMkLst>
            <pc:docMk/>
            <pc:sldMk cId="0" sldId="380"/>
            <ac:picMk id="6" creationId="{69490CC5-A5FA-4BFE-9062-CC652772EAEA}"/>
          </ac:picMkLst>
        </pc:picChg>
      </pc:sldChg>
      <pc:sldChg chg="del">
        <pc:chgData name="Hao Jeff" userId="9e77e89b93d7cb4b" providerId="LiveId" clId="{7459AFED-4646-483D-BB38-593821593DBF}" dt="2020-03-18T09:35:42.610" v="2373" actId="2696"/>
        <pc:sldMkLst>
          <pc:docMk/>
          <pc:sldMk cId="0" sldId="388"/>
        </pc:sldMkLst>
      </pc:sldChg>
      <pc:sldChg chg="del">
        <pc:chgData name="Hao Jeff" userId="9e77e89b93d7cb4b" providerId="LiveId" clId="{7459AFED-4646-483D-BB38-593821593DBF}" dt="2020-03-18T09:36:12.724" v="2382" actId="2696"/>
        <pc:sldMkLst>
          <pc:docMk/>
          <pc:sldMk cId="0" sldId="395"/>
        </pc:sldMkLst>
      </pc:sldChg>
      <pc:sldChg chg="del">
        <pc:chgData name="Hao Jeff" userId="9e77e89b93d7cb4b" providerId="LiveId" clId="{7459AFED-4646-483D-BB38-593821593DBF}" dt="2020-03-18T09:35:44.981" v="2374" actId="2696"/>
        <pc:sldMkLst>
          <pc:docMk/>
          <pc:sldMk cId="0" sldId="399"/>
        </pc:sldMkLst>
      </pc:sldChg>
      <pc:sldChg chg="del">
        <pc:chgData name="Hao Jeff" userId="9e77e89b93d7cb4b" providerId="LiveId" clId="{7459AFED-4646-483D-BB38-593821593DBF}" dt="2020-03-18T09:35:48.042" v="2375" actId="2696"/>
        <pc:sldMkLst>
          <pc:docMk/>
          <pc:sldMk cId="0" sldId="400"/>
        </pc:sldMkLst>
      </pc:sldChg>
      <pc:sldChg chg="del">
        <pc:chgData name="Hao Jeff" userId="9e77e89b93d7cb4b" providerId="LiveId" clId="{7459AFED-4646-483D-BB38-593821593DBF}" dt="2020-03-18T09:35:51.639" v="2376" actId="2696"/>
        <pc:sldMkLst>
          <pc:docMk/>
          <pc:sldMk cId="0" sldId="401"/>
        </pc:sldMkLst>
      </pc:sldChg>
      <pc:sldChg chg="del">
        <pc:chgData name="Hao Jeff" userId="9e77e89b93d7cb4b" providerId="LiveId" clId="{7459AFED-4646-483D-BB38-593821593DBF}" dt="2020-03-18T09:35:53.685" v="2377" actId="2696"/>
        <pc:sldMkLst>
          <pc:docMk/>
          <pc:sldMk cId="0" sldId="402"/>
        </pc:sldMkLst>
      </pc:sldChg>
      <pc:sldChg chg="del">
        <pc:chgData name="Hao Jeff" userId="9e77e89b93d7cb4b" providerId="LiveId" clId="{7459AFED-4646-483D-BB38-593821593DBF}" dt="2020-03-18T09:35:56.243" v="2378" actId="2696"/>
        <pc:sldMkLst>
          <pc:docMk/>
          <pc:sldMk cId="0" sldId="403"/>
        </pc:sldMkLst>
      </pc:sldChg>
      <pc:sldChg chg="addSp modSp mod ord">
        <pc:chgData name="Hao Jeff" userId="9e77e89b93d7cb4b" providerId="LiveId" clId="{7459AFED-4646-483D-BB38-593821593DBF}" dt="2020-03-20T06:44:30.664" v="2724"/>
        <pc:sldMkLst>
          <pc:docMk/>
          <pc:sldMk cId="0" sldId="404"/>
        </pc:sldMkLst>
        <pc:spChg chg="mod">
          <ac:chgData name="Hao Jeff" userId="9e77e89b93d7cb4b" providerId="LiveId" clId="{7459AFED-4646-483D-BB38-593821593DBF}" dt="2020-03-18T08:47:38.855" v="491"/>
          <ac:spMkLst>
            <pc:docMk/>
            <pc:sldMk cId="0" sldId="404"/>
            <ac:spMk id="2" creationId="{00000000-0000-0000-0000-000000000000}"/>
          </ac:spMkLst>
        </pc:spChg>
        <pc:spChg chg="add mod">
          <ac:chgData name="Hao Jeff" userId="9e77e89b93d7cb4b" providerId="LiveId" clId="{7459AFED-4646-483D-BB38-593821593DBF}" dt="2020-03-20T06:44:30.664" v="2724"/>
          <ac:spMkLst>
            <pc:docMk/>
            <pc:sldMk cId="0" sldId="404"/>
            <ac:spMk id="7" creationId="{E275D8B1-D1E5-4715-81A0-4DDB145B3C5E}"/>
          </ac:spMkLst>
        </pc:spChg>
        <pc:graphicFrameChg chg="mod modGraphic">
          <ac:chgData name="Hao Jeff" userId="9e77e89b93d7cb4b" providerId="LiveId" clId="{7459AFED-4646-483D-BB38-593821593DBF}" dt="2020-03-20T06:40:01.719" v="2691" actId="1076"/>
          <ac:graphicFrameMkLst>
            <pc:docMk/>
            <pc:sldMk cId="0" sldId="404"/>
            <ac:graphicFrameMk id="6" creationId="{00000000-0000-0000-0000-000000000000}"/>
          </ac:graphicFrameMkLst>
        </pc:graphicFrameChg>
        <pc:picChg chg="add">
          <ac:chgData name="Hao Jeff" userId="9e77e89b93d7cb4b" providerId="LiveId" clId="{7459AFED-4646-483D-BB38-593821593DBF}" dt="2020-03-20T03:45:29.964" v="2458"/>
          <ac:picMkLst>
            <pc:docMk/>
            <pc:sldMk cId="0" sldId="404"/>
            <ac:picMk id="8" creationId="{1903BF80-86C9-46E6-A50B-EC83B2DC8B51}"/>
          </ac:picMkLst>
        </pc:picChg>
      </pc:sldChg>
      <pc:sldChg chg="del">
        <pc:chgData name="Hao Jeff" userId="9e77e89b93d7cb4b" providerId="LiveId" clId="{7459AFED-4646-483D-BB38-593821593DBF}" dt="2020-03-18T09:35:58.838" v="2379" actId="2696"/>
        <pc:sldMkLst>
          <pc:docMk/>
          <pc:sldMk cId="0" sldId="405"/>
        </pc:sldMkLst>
      </pc:sldChg>
      <pc:sldChg chg="del">
        <pc:chgData name="Hao Jeff" userId="9e77e89b93d7cb4b" providerId="LiveId" clId="{7459AFED-4646-483D-BB38-593821593DBF}" dt="2020-03-18T09:36:00.534" v="2380" actId="2696"/>
        <pc:sldMkLst>
          <pc:docMk/>
          <pc:sldMk cId="0" sldId="406"/>
        </pc:sldMkLst>
      </pc:sldChg>
      <pc:sldChg chg="del">
        <pc:chgData name="Hao Jeff" userId="9e77e89b93d7cb4b" providerId="LiveId" clId="{7459AFED-4646-483D-BB38-593821593DBF}" dt="2020-03-18T09:36:10.707" v="2381" actId="2696"/>
        <pc:sldMkLst>
          <pc:docMk/>
          <pc:sldMk cId="0" sldId="408"/>
        </pc:sldMkLst>
      </pc:sldChg>
      <pc:sldChg chg="del">
        <pc:chgData name="Hao Jeff" userId="9e77e89b93d7cb4b" providerId="LiveId" clId="{7459AFED-4646-483D-BB38-593821593DBF}" dt="2020-03-18T09:36:16.289" v="2384" actId="2696"/>
        <pc:sldMkLst>
          <pc:docMk/>
          <pc:sldMk cId="0" sldId="409"/>
        </pc:sldMkLst>
      </pc:sldChg>
      <pc:sldChg chg="del">
        <pc:chgData name="Hao Jeff" userId="9e77e89b93d7cb4b" providerId="LiveId" clId="{7459AFED-4646-483D-BB38-593821593DBF}" dt="2020-03-18T09:36:14.366" v="2383" actId="2696"/>
        <pc:sldMkLst>
          <pc:docMk/>
          <pc:sldMk cId="0" sldId="410"/>
        </pc:sldMkLst>
      </pc:sldChg>
      <pc:sldChg chg="add del">
        <pc:chgData name="Hao Jeff" userId="9e77e89b93d7cb4b" providerId="LiveId" clId="{7459AFED-4646-483D-BB38-593821593DBF}" dt="2020-03-18T08:23:59.572" v="70"/>
        <pc:sldMkLst>
          <pc:docMk/>
          <pc:sldMk cId="1736343628" sldId="411"/>
        </pc:sldMkLst>
      </pc:sldChg>
      <pc:sldChg chg="addSp delSp modSp add del mod">
        <pc:chgData name="Hao Jeff" userId="9e77e89b93d7cb4b" providerId="LiveId" clId="{7459AFED-4646-483D-BB38-593821593DBF}" dt="2020-03-18T08:23:27.175" v="68" actId="2696"/>
        <pc:sldMkLst>
          <pc:docMk/>
          <pc:sldMk cId="2056733931" sldId="411"/>
        </pc:sldMkLst>
        <pc:picChg chg="add del mod">
          <ac:chgData name="Hao Jeff" userId="9e77e89b93d7cb4b" providerId="LiveId" clId="{7459AFED-4646-483D-BB38-593821593DBF}" dt="2020-03-18T08:23:12.735" v="65" actId="478"/>
          <ac:picMkLst>
            <pc:docMk/>
            <pc:sldMk cId="2056733931" sldId="411"/>
            <ac:picMk id="6" creationId="{F8840D6C-49AF-45B4-901F-F22366A4BE38}"/>
          </ac:picMkLst>
        </pc:picChg>
      </pc:sldChg>
      <pc:sldChg chg="addSp delSp modSp add mod ord">
        <pc:chgData name="Hao Jeff" userId="9e77e89b93d7cb4b" providerId="LiveId" clId="{7459AFED-4646-483D-BB38-593821593DBF}" dt="2020-03-20T03:45:29.006" v="2457"/>
        <pc:sldMkLst>
          <pc:docMk/>
          <pc:sldMk cId="2119986027" sldId="411"/>
        </pc:sldMkLst>
        <pc:spChg chg="mod">
          <ac:chgData name="Hao Jeff" userId="9e77e89b93d7cb4b" providerId="LiveId" clId="{7459AFED-4646-483D-BB38-593821593DBF}" dt="2020-03-18T08:30:00.582" v="114"/>
          <ac:spMkLst>
            <pc:docMk/>
            <pc:sldMk cId="2119986027" sldId="411"/>
            <ac:spMk id="2" creationId="{9FC432CF-CC9A-4726-A843-0ABE5D4F4706}"/>
          </ac:spMkLst>
        </pc:spChg>
        <pc:spChg chg="del">
          <ac:chgData name="Hao Jeff" userId="9e77e89b93d7cb4b" providerId="LiveId" clId="{7459AFED-4646-483D-BB38-593821593DBF}" dt="2020-03-18T08:34:46.714" v="115"/>
          <ac:spMkLst>
            <pc:docMk/>
            <pc:sldMk cId="2119986027" sldId="411"/>
            <ac:spMk id="3" creationId="{F6A6A8EE-838A-4B80-B9F5-1F8FE370C651}"/>
          </ac:spMkLst>
        </pc:spChg>
        <pc:spChg chg="mod">
          <ac:chgData name="Hao Jeff" userId="9e77e89b93d7cb4b" providerId="LiveId" clId="{7459AFED-4646-483D-BB38-593821593DBF}" dt="2020-03-18T08:25:15.516" v="74"/>
          <ac:spMkLst>
            <pc:docMk/>
            <pc:sldMk cId="2119986027" sldId="411"/>
            <ac:spMk id="4" creationId="{D478C033-05F9-4625-9A87-019B1DB5B79E}"/>
          </ac:spMkLst>
        </pc:spChg>
        <pc:spChg chg="add mod">
          <ac:chgData name="Hao Jeff" userId="9e77e89b93d7cb4b" providerId="LiveId" clId="{7459AFED-4646-483D-BB38-593821593DBF}" dt="2020-03-18T09:14:56.949" v="1933"/>
          <ac:spMkLst>
            <pc:docMk/>
            <pc:sldMk cId="2119986027" sldId="411"/>
            <ac:spMk id="6" creationId="{57B3FF3B-DF74-4D4A-843A-A372A4A57699}"/>
          </ac:spMkLst>
        </pc:spChg>
        <pc:spChg chg="add del mod">
          <ac:chgData name="Hao Jeff" userId="9e77e89b93d7cb4b" providerId="LiveId" clId="{7459AFED-4646-483D-BB38-593821593DBF}" dt="2020-03-18T08:37:36.053" v="272"/>
          <ac:spMkLst>
            <pc:docMk/>
            <pc:sldMk cId="2119986027" sldId="411"/>
            <ac:spMk id="9" creationId="{50357A2A-3D98-4182-B2FF-ED3B440457FB}"/>
          </ac:spMkLst>
        </pc:spChg>
        <pc:picChg chg="add">
          <ac:chgData name="Hao Jeff" userId="9e77e89b93d7cb4b" providerId="LiveId" clId="{7459AFED-4646-483D-BB38-593821593DBF}" dt="2020-03-20T03:45:29.006" v="2457"/>
          <ac:picMkLst>
            <pc:docMk/>
            <pc:sldMk cId="2119986027" sldId="411"/>
            <ac:picMk id="7" creationId="{07597428-E251-489F-B664-D515611D6EDC}"/>
          </ac:picMkLst>
        </pc:picChg>
        <pc:picChg chg="add del mod">
          <ac:chgData name="Hao Jeff" userId="9e77e89b93d7cb4b" providerId="LiveId" clId="{7459AFED-4646-483D-BB38-593821593DBF}" dt="2020-03-18T08:37:36.053" v="272"/>
          <ac:picMkLst>
            <pc:docMk/>
            <pc:sldMk cId="2119986027" sldId="411"/>
            <ac:picMk id="8" creationId="{45A7345C-F022-48D7-A357-5BF8FED6340E}"/>
          </ac:picMkLst>
        </pc:picChg>
      </pc:sldChg>
      <pc:sldChg chg="add del">
        <pc:chgData name="Hao Jeff" userId="9e77e89b93d7cb4b" providerId="LiveId" clId="{7459AFED-4646-483D-BB38-593821593DBF}" dt="2020-03-18T08:22:53.017" v="60"/>
        <pc:sldMkLst>
          <pc:docMk/>
          <pc:sldMk cId="2394999288" sldId="411"/>
        </pc:sldMkLst>
      </pc:sldChg>
      <pc:sldChg chg="addSp delSp modSp add mod ord">
        <pc:chgData name="Hao Jeff" userId="9e77e89b93d7cb4b" providerId="LiveId" clId="{7459AFED-4646-483D-BB38-593821593DBF}" dt="2020-03-20T06:39:28.439" v="2683"/>
        <pc:sldMkLst>
          <pc:docMk/>
          <pc:sldMk cId="2515810634" sldId="412"/>
        </pc:sldMkLst>
        <pc:spChg chg="add del mod">
          <ac:chgData name="Hao Jeff" userId="9e77e89b93d7cb4b" providerId="LiveId" clId="{7459AFED-4646-483D-BB38-593821593DBF}" dt="2020-03-18T08:45:03.993" v="409"/>
          <ac:spMkLst>
            <pc:docMk/>
            <pc:sldMk cId="2515810634" sldId="412"/>
            <ac:spMk id="3" creationId="{708C7BD8-3520-4C6B-B2A7-BC3F06543487}"/>
          </ac:spMkLst>
        </pc:spChg>
        <pc:spChg chg="mod">
          <ac:chgData name="Hao Jeff" userId="9e77e89b93d7cb4b" providerId="LiveId" clId="{7459AFED-4646-483D-BB38-593821593DBF}" dt="2020-03-20T06:39:28.439" v="2683"/>
          <ac:spMkLst>
            <pc:docMk/>
            <pc:sldMk cId="2515810634" sldId="412"/>
            <ac:spMk id="6" creationId="{57B3FF3B-DF74-4D4A-843A-A372A4A57699}"/>
          </ac:spMkLst>
        </pc:spChg>
        <pc:picChg chg="add mod">
          <ac:chgData name="Hao Jeff" userId="9e77e89b93d7cb4b" providerId="LiveId" clId="{7459AFED-4646-483D-BB38-593821593DBF}" dt="2020-03-18T08:46:06.894" v="476" actId="1076"/>
          <ac:picMkLst>
            <pc:docMk/>
            <pc:sldMk cId="2515810634" sldId="412"/>
            <ac:picMk id="7" creationId="{FDAD37C8-0F12-4E22-A02A-2BB7F043DE83}"/>
          </ac:picMkLst>
        </pc:picChg>
        <pc:picChg chg="add del">
          <ac:chgData name="Hao Jeff" userId="9e77e89b93d7cb4b" providerId="LiveId" clId="{7459AFED-4646-483D-BB38-593821593DBF}" dt="2020-03-20T03:49:00.055" v="2467"/>
          <ac:picMkLst>
            <pc:docMk/>
            <pc:sldMk cId="2515810634" sldId="412"/>
            <ac:picMk id="8" creationId="{223E4FE2-C613-4A35-B694-9D8F70C70DF9}"/>
          </ac:picMkLst>
        </pc:picChg>
        <pc:picChg chg="del">
          <ac:chgData name="Hao Jeff" userId="9e77e89b93d7cb4b" providerId="LiveId" clId="{7459AFED-4646-483D-BB38-593821593DBF}" dt="2020-03-18T08:37:43.685" v="275" actId="478"/>
          <ac:picMkLst>
            <pc:docMk/>
            <pc:sldMk cId="2515810634" sldId="412"/>
            <ac:picMk id="8" creationId="{45A7345C-F022-48D7-A357-5BF8FED6340E}"/>
          </ac:picMkLst>
        </pc:picChg>
      </pc:sldChg>
      <pc:sldChg chg="add del">
        <pc:chgData name="Hao Jeff" userId="9e77e89b93d7cb4b" providerId="LiveId" clId="{7459AFED-4646-483D-BB38-593821593DBF}" dt="2020-03-18T08:37:39.704" v="273" actId="2696"/>
        <pc:sldMkLst>
          <pc:docMk/>
          <pc:sldMk cId="3113134354" sldId="412"/>
        </pc:sldMkLst>
      </pc:sldChg>
      <pc:sldChg chg="add del">
        <pc:chgData name="Hao Jeff" userId="9e77e89b93d7cb4b" providerId="LiveId" clId="{7459AFED-4646-483D-BB38-593821593DBF}" dt="2020-03-18T08:58:44.719" v="824" actId="2696"/>
        <pc:sldMkLst>
          <pc:docMk/>
          <pc:sldMk cId="884781033" sldId="413"/>
        </pc:sldMkLst>
      </pc:sldChg>
      <pc:sldChg chg="add del">
        <pc:chgData name="Hao Jeff" userId="9e77e89b93d7cb4b" providerId="LiveId" clId="{7459AFED-4646-483D-BB38-593821593DBF}" dt="2020-03-18T08:58:52.084" v="825" actId="2696"/>
        <pc:sldMkLst>
          <pc:docMk/>
          <pc:sldMk cId="2060936411" sldId="414"/>
        </pc:sldMkLst>
      </pc:sldChg>
      <pc:sldChg chg="addSp delSp modSp add mod ord">
        <pc:chgData name="Hao Jeff" userId="9e77e89b93d7cb4b" providerId="LiveId" clId="{7459AFED-4646-483D-BB38-593821593DBF}" dt="2020-03-20T03:45:40.206" v="2463"/>
        <pc:sldMkLst>
          <pc:docMk/>
          <pc:sldMk cId="3678265196" sldId="415"/>
        </pc:sldMkLst>
        <pc:spChg chg="mod">
          <ac:chgData name="Hao Jeff" userId="9e77e89b93d7cb4b" providerId="LiveId" clId="{7459AFED-4646-483D-BB38-593821593DBF}" dt="2020-03-18T08:58:58.845" v="848"/>
          <ac:spMkLst>
            <pc:docMk/>
            <pc:sldMk cId="3678265196" sldId="415"/>
            <ac:spMk id="2" creationId="{9FC432CF-CC9A-4726-A843-0ABE5D4F4706}"/>
          </ac:spMkLst>
        </pc:spChg>
        <pc:spChg chg="add del mod">
          <ac:chgData name="Hao Jeff" userId="9e77e89b93d7cb4b" providerId="LiveId" clId="{7459AFED-4646-483D-BB38-593821593DBF}" dt="2020-03-18T09:00:10.082" v="860"/>
          <ac:spMkLst>
            <pc:docMk/>
            <pc:sldMk cId="3678265196" sldId="415"/>
            <ac:spMk id="3" creationId="{453D8A02-DCEC-4E21-8A9C-F208EE85BECC}"/>
          </ac:spMkLst>
        </pc:spChg>
        <pc:spChg chg="add del mod">
          <ac:chgData name="Hao Jeff" userId="9e77e89b93d7cb4b" providerId="LiveId" clId="{7459AFED-4646-483D-BB38-593821593DBF}" dt="2020-03-18T09:14:39.921" v="1929"/>
          <ac:spMkLst>
            <pc:docMk/>
            <pc:sldMk cId="3678265196" sldId="415"/>
            <ac:spMk id="6" creationId="{57B3FF3B-DF74-4D4A-843A-A372A4A57699}"/>
          </ac:spMkLst>
        </pc:spChg>
        <pc:picChg chg="add">
          <ac:chgData name="Hao Jeff" userId="9e77e89b93d7cb4b" providerId="LiveId" clId="{7459AFED-4646-483D-BB38-593821593DBF}" dt="2020-03-20T03:45:40.206" v="2463"/>
          <ac:picMkLst>
            <pc:docMk/>
            <pc:sldMk cId="3678265196" sldId="415"/>
            <ac:picMk id="7" creationId="{F6B66C53-14E1-42F1-9048-3D76BD45A259}"/>
          </ac:picMkLst>
        </pc:picChg>
        <pc:picChg chg="del">
          <ac:chgData name="Hao Jeff" userId="9e77e89b93d7cb4b" providerId="LiveId" clId="{7459AFED-4646-483D-BB38-593821593DBF}" dt="2020-03-18T08:59:03.597" v="850" actId="478"/>
          <ac:picMkLst>
            <pc:docMk/>
            <pc:sldMk cId="3678265196" sldId="415"/>
            <ac:picMk id="7" creationId="{FDAD37C8-0F12-4E22-A02A-2BB7F043DE83}"/>
          </ac:picMkLst>
        </pc:picChg>
        <pc:picChg chg="add mod">
          <ac:chgData name="Hao Jeff" userId="9e77e89b93d7cb4b" providerId="LiveId" clId="{7459AFED-4646-483D-BB38-593821593DBF}" dt="2020-03-18T09:00:10.082" v="860"/>
          <ac:picMkLst>
            <pc:docMk/>
            <pc:sldMk cId="3678265196" sldId="415"/>
            <ac:picMk id="8" creationId="{353866C0-AA58-4A7C-BC68-E84112219A0F}"/>
          </ac:picMkLst>
        </pc:picChg>
      </pc:sldChg>
      <pc:sldChg chg="addSp delSp modSp add mod">
        <pc:chgData name="Hao Jeff" userId="9e77e89b93d7cb4b" providerId="LiveId" clId="{7459AFED-4646-483D-BB38-593821593DBF}" dt="2020-03-20T03:45:38.076" v="2462"/>
        <pc:sldMkLst>
          <pc:docMk/>
          <pc:sldMk cId="1229364896" sldId="416"/>
        </pc:sldMkLst>
        <pc:spChg chg="add del mod">
          <ac:chgData name="Hao Jeff" userId="9e77e89b93d7cb4b" providerId="LiveId" clId="{7459AFED-4646-483D-BB38-593821593DBF}" dt="2020-03-18T09:01:21.855" v="904"/>
          <ac:spMkLst>
            <pc:docMk/>
            <pc:sldMk cId="1229364896" sldId="416"/>
            <ac:spMk id="3" creationId="{30AB68E1-A816-4B07-B9F7-857E702D3640}"/>
          </ac:spMkLst>
        </pc:spChg>
        <pc:spChg chg="mod">
          <ac:chgData name="Hao Jeff" userId="9e77e89b93d7cb4b" providerId="LiveId" clId="{7459AFED-4646-483D-BB38-593821593DBF}" dt="2020-03-18T09:35:34.683" v="2372" actId="20577"/>
          <ac:spMkLst>
            <pc:docMk/>
            <pc:sldMk cId="1229364896" sldId="416"/>
            <ac:spMk id="6" creationId="{57B3FF3B-DF74-4D4A-843A-A372A4A57699}"/>
          </ac:spMkLst>
        </pc:spChg>
        <pc:picChg chg="add del">
          <ac:chgData name="Hao Jeff" userId="9e77e89b93d7cb4b" providerId="LiveId" clId="{7459AFED-4646-483D-BB38-593821593DBF}" dt="2020-03-18T09:01:15.037" v="897"/>
          <ac:picMkLst>
            <pc:docMk/>
            <pc:sldMk cId="1229364896" sldId="416"/>
            <ac:picMk id="7" creationId="{4F82DBDA-A244-44F4-9938-79769E605EAE}"/>
          </ac:picMkLst>
        </pc:picChg>
        <pc:picChg chg="add">
          <ac:chgData name="Hao Jeff" userId="9e77e89b93d7cb4b" providerId="LiveId" clId="{7459AFED-4646-483D-BB38-593821593DBF}" dt="2020-03-20T03:45:38.076" v="2462"/>
          <ac:picMkLst>
            <pc:docMk/>
            <pc:sldMk cId="1229364896" sldId="416"/>
            <ac:picMk id="7" creationId="{9D54E752-C8AF-4429-BEF2-E2A11ACC0A1A}"/>
          </ac:picMkLst>
        </pc:picChg>
        <pc:picChg chg="del mod">
          <ac:chgData name="Hao Jeff" userId="9e77e89b93d7cb4b" providerId="LiveId" clId="{7459AFED-4646-483D-BB38-593821593DBF}" dt="2020-03-18T09:01:16.432" v="899" actId="478"/>
          <ac:picMkLst>
            <pc:docMk/>
            <pc:sldMk cId="1229364896" sldId="416"/>
            <ac:picMk id="8" creationId="{353866C0-AA58-4A7C-BC68-E84112219A0F}"/>
          </ac:picMkLst>
        </pc:picChg>
        <pc:picChg chg="add del mod">
          <ac:chgData name="Hao Jeff" userId="9e77e89b93d7cb4b" providerId="LiveId" clId="{7459AFED-4646-483D-BB38-593821593DBF}" dt="2020-03-18T09:01:20.738" v="903"/>
          <ac:picMkLst>
            <pc:docMk/>
            <pc:sldMk cId="1229364896" sldId="416"/>
            <ac:picMk id="9" creationId="{AC1E4FF8-108D-4A41-936E-A2551189552A}"/>
          </ac:picMkLst>
        </pc:picChg>
        <pc:picChg chg="add mod">
          <ac:chgData name="Hao Jeff" userId="9e77e89b93d7cb4b" providerId="LiveId" clId="{7459AFED-4646-483D-BB38-593821593DBF}" dt="2020-03-18T09:01:29.737" v="906" actId="1076"/>
          <ac:picMkLst>
            <pc:docMk/>
            <pc:sldMk cId="1229364896" sldId="416"/>
            <ac:picMk id="10" creationId="{5C5F613D-FE55-4E5C-AA8B-B52C5ECAA473}"/>
          </ac:picMkLst>
        </pc:picChg>
      </pc:sldChg>
      <pc:sldChg chg="addSp delSp modSp add mod ord">
        <pc:chgData name="Hao Jeff" userId="9e77e89b93d7cb4b" providerId="LiveId" clId="{7459AFED-4646-483D-BB38-593821593DBF}" dt="2020-03-20T03:45:34.470" v="2460"/>
        <pc:sldMkLst>
          <pc:docMk/>
          <pc:sldMk cId="3301058016" sldId="417"/>
        </pc:sldMkLst>
        <pc:spChg chg="add del mod">
          <ac:chgData name="Hao Jeff" userId="9e77e89b93d7cb4b" providerId="LiveId" clId="{7459AFED-4646-483D-BB38-593821593DBF}" dt="2020-03-18T09:03:11.994" v="986"/>
          <ac:spMkLst>
            <pc:docMk/>
            <pc:sldMk cId="3301058016" sldId="417"/>
            <ac:spMk id="3" creationId="{FCE9233E-A593-46A5-AD5E-D285662E11D2}"/>
          </ac:spMkLst>
        </pc:spChg>
        <pc:spChg chg="mod">
          <ac:chgData name="Hao Jeff" userId="9e77e89b93d7cb4b" providerId="LiveId" clId="{7459AFED-4646-483D-BB38-593821593DBF}" dt="2020-03-18T09:10:29.629" v="1596"/>
          <ac:spMkLst>
            <pc:docMk/>
            <pc:sldMk cId="3301058016" sldId="417"/>
            <ac:spMk id="6" creationId="{57B3FF3B-DF74-4D4A-843A-A372A4A57699}"/>
          </ac:spMkLst>
        </pc:spChg>
        <pc:picChg chg="add">
          <ac:chgData name="Hao Jeff" userId="9e77e89b93d7cb4b" providerId="LiveId" clId="{7459AFED-4646-483D-BB38-593821593DBF}" dt="2020-03-20T03:45:34.470" v="2460"/>
          <ac:picMkLst>
            <pc:docMk/>
            <pc:sldMk cId="3301058016" sldId="417"/>
            <ac:picMk id="7" creationId="{8A026B77-AF4C-4A51-BCE2-34CAEE78B8A2}"/>
          </ac:picMkLst>
        </pc:picChg>
        <pc:picChg chg="add mod">
          <ac:chgData name="Hao Jeff" userId="9e77e89b93d7cb4b" providerId="LiveId" clId="{7459AFED-4646-483D-BB38-593821593DBF}" dt="2020-03-18T09:04:59.182" v="1192" actId="1076"/>
          <ac:picMkLst>
            <pc:docMk/>
            <pc:sldMk cId="3301058016" sldId="417"/>
            <ac:picMk id="8" creationId="{F2C53AB2-F2DE-4297-AA53-E77B596F78BC}"/>
          </ac:picMkLst>
        </pc:picChg>
        <pc:picChg chg="del">
          <ac:chgData name="Hao Jeff" userId="9e77e89b93d7cb4b" providerId="LiveId" clId="{7459AFED-4646-483D-BB38-593821593DBF}" dt="2020-03-18T09:03:10.572" v="985" actId="478"/>
          <ac:picMkLst>
            <pc:docMk/>
            <pc:sldMk cId="3301058016" sldId="417"/>
            <ac:picMk id="10" creationId="{5C5F613D-FE55-4E5C-AA8B-B52C5ECAA473}"/>
          </ac:picMkLst>
        </pc:picChg>
      </pc:sldChg>
      <pc:sldChg chg="addSp delSp modSp add mod ord">
        <pc:chgData name="Hao Jeff" userId="9e77e89b93d7cb4b" providerId="LiveId" clId="{7459AFED-4646-483D-BB38-593821593DBF}" dt="2020-03-20T06:34:34.178" v="2621"/>
        <pc:sldMkLst>
          <pc:docMk/>
          <pc:sldMk cId="1213076581" sldId="418"/>
        </pc:sldMkLst>
        <pc:spChg chg="add del mod">
          <ac:chgData name="Hao Jeff" userId="9e77e89b93d7cb4b" providerId="LiveId" clId="{7459AFED-4646-483D-BB38-593821593DBF}" dt="2020-03-18T09:05:26.264" v="1197"/>
          <ac:spMkLst>
            <pc:docMk/>
            <pc:sldMk cId="1213076581" sldId="418"/>
            <ac:spMk id="3" creationId="{CAE0662E-CEA7-4EC8-B311-E80CE53EADC0}"/>
          </ac:spMkLst>
        </pc:spChg>
        <pc:spChg chg="add del mod">
          <ac:chgData name="Hao Jeff" userId="9e77e89b93d7cb4b" providerId="LiveId" clId="{7459AFED-4646-483D-BB38-593821593DBF}" dt="2020-03-20T06:34:34.178" v="2621"/>
          <ac:spMkLst>
            <pc:docMk/>
            <pc:sldMk cId="1213076581" sldId="418"/>
            <ac:spMk id="3" creationId="{D740185C-0D16-42F3-8FD6-E3A0EDD07277}"/>
          </ac:spMkLst>
        </pc:spChg>
        <pc:spChg chg="mod">
          <ac:chgData name="Hao Jeff" userId="9e77e89b93d7cb4b" providerId="LiveId" clId="{7459AFED-4646-483D-BB38-593821593DBF}" dt="2020-03-18T09:23:18.204" v="2032" actId="20577"/>
          <ac:spMkLst>
            <pc:docMk/>
            <pc:sldMk cId="1213076581" sldId="418"/>
            <ac:spMk id="6" creationId="{57B3FF3B-DF74-4D4A-843A-A372A4A57699}"/>
          </ac:spMkLst>
        </pc:spChg>
        <pc:picChg chg="add">
          <ac:chgData name="Hao Jeff" userId="9e77e89b93d7cb4b" providerId="LiveId" clId="{7459AFED-4646-483D-BB38-593821593DBF}" dt="2020-03-20T03:45:27.212" v="2456"/>
          <ac:picMkLst>
            <pc:docMk/>
            <pc:sldMk cId="1213076581" sldId="418"/>
            <ac:picMk id="7" creationId="{423A2994-DAC2-4A3B-B1C3-65400D88F2ED}"/>
          </ac:picMkLst>
        </pc:picChg>
        <pc:picChg chg="del">
          <ac:chgData name="Hao Jeff" userId="9e77e89b93d7cb4b" providerId="LiveId" clId="{7459AFED-4646-483D-BB38-593821593DBF}" dt="2020-03-18T09:05:25.209" v="1196" actId="478"/>
          <ac:picMkLst>
            <pc:docMk/>
            <pc:sldMk cId="1213076581" sldId="418"/>
            <ac:picMk id="8" creationId="{45A7345C-F022-48D7-A357-5BF8FED6340E}"/>
          </ac:picMkLst>
        </pc:picChg>
        <pc:picChg chg="add del mod">
          <ac:chgData name="Hao Jeff" userId="9e77e89b93d7cb4b" providerId="LiveId" clId="{7459AFED-4646-483D-BB38-593821593DBF}" dt="2020-03-20T06:34:33.164" v="2620" actId="478"/>
          <ac:picMkLst>
            <pc:docMk/>
            <pc:sldMk cId="1213076581" sldId="418"/>
            <ac:picMk id="9" creationId="{3E783B51-7C49-4C9A-A698-96A38CDE268A}"/>
          </ac:picMkLst>
        </pc:picChg>
        <pc:picChg chg="add">
          <ac:chgData name="Hao Jeff" userId="9e77e89b93d7cb4b" providerId="LiveId" clId="{7459AFED-4646-483D-BB38-593821593DBF}" dt="2020-03-20T06:34:34.178" v="2621"/>
          <ac:picMkLst>
            <pc:docMk/>
            <pc:sldMk cId="1213076581" sldId="418"/>
            <ac:picMk id="10" creationId="{0CC5A81F-2E60-474C-8D2A-3709E8BFEAC4}"/>
          </ac:picMkLst>
        </pc:picChg>
      </pc:sldChg>
      <pc:sldChg chg="addSp delSp modSp add mod ord">
        <pc:chgData name="Hao Jeff" userId="9e77e89b93d7cb4b" providerId="LiveId" clId="{7459AFED-4646-483D-BB38-593821593DBF}" dt="2020-03-20T03:45:33.180" v="2459"/>
        <pc:sldMkLst>
          <pc:docMk/>
          <pc:sldMk cId="2955311380" sldId="419"/>
        </pc:sldMkLst>
        <pc:spChg chg="add del mod">
          <ac:chgData name="Hao Jeff" userId="9e77e89b93d7cb4b" providerId="LiveId" clId="{7459AFED-4646-483D-BB38-593821593DBF}" dt="2020-03-18T09:08:28.864" v="1374"/>
          <ac:spMkLst>
            <pc:docMk/>
            <pc:sldMk cId="2955311380" sldId="419"/>
            <ac:spMk id="3" creationId="{946065C4-2896-429B-A655-FC9BB5DB3FD0}"/>
          </ac:spMkLst>
        </pc:spChg>
        <pc:spChg chg="mod">
          <ac:chgData name="Hao Jeff" userId="9e77e89b93d7cb4b" providerId="LiveId" clId="{7459AFED-4646-483D-BB38-593821593DBF}" dt="2020-03-18T09:10:24.557" v="1588"/>
          <ac:spMkLst>
            <pc:docMk/>
            <pc:sldMk cId="2955311380" sldId="419"/>
            <ac:spMk id="6" creationId="{57B3FF3B-DF74-4D4A-843A-A372A4A57699}"/>
          </ac:spMkLst>
        </pc:spChg>
        <pc:picChg chg="add">
          <ac:chgData name="Hao Jeff" userId="9e77e89b93d7cb4b" providerId="LiveId" clId="{7459AFED-4646-483D-BB38-593821593DBF}" dt="2020-03-20T03:45:33.180" v="2459"/>
          <ac:picMkLst>
            <pc:docMk/>
            <pc:sldMk cId="2955311380" sldId="419"/>
            <ac:picMk id="7" creationId="{5597A614-6723-48D0-9758-ED6FCB114AFA}"/>
          </ac:picMkLst>
        </pc:picChg>
        <pc:picChg chg="del">
          <ac:chgData name="Hao Jeff" userId="9e77e89b93d7cb4b" providerId="LiveId" clId="{7459AFED-4646-483D-BB38-593821593DBF}" dt="2020-03-18T09:08:27.712" v="1373" actId="478"/>
          <ac:picMkLst>
            <pc:docMk/>
            <pc:sldMk cId="2955311380" sldId="419"/>
            <ac:picMk id="8" creationId="{F2C53AB2-F2DE-4297-AA53-E77B596F78BC}"/>
          </ac:picMkLst>
        </pc:picChg>
        <pc:picChg chg="add mod">
          <ac:chgData name="Hao Jeff" userId="9e77e89b93d7cb4b" providerId="LiveId" clId="{7459AFED-4646-483D-BB38-593821593DBF}" dt="2020-03-18T09:08:31.240" v="1375" actId="1076"/>
          <ac:picMkLst>
            <pc:docMk/>
            <pc:sldMk cId="2955311380" sldId="419"/>
            <ac:picMk id="9" creationId="{33B42197-0A41-4711-BC79-45DF6010F9D9}"/>
          </ac:picMkLst>
        </pc:picChg>
      </pc:sldChg>
      <pc:sldChg chg="addSp delSp modSp add mod">
        <pc:chgData name="Hao Jeff" userId="9e77e89b93d7cb4b" providerId="LiveId" clId="{7459AFED-4646-483D-BB38-593821593DBF}" dt="2020-03-20T03:45:36.220" v="2461"/>
        <pc:sldMkLst>
          <pc:docMk/>
          <pc:sldMk cId="1367079857" sldId="420"/>
        </pc:sldMkLst>
        <pc:spChg chg="add del mod">
          <ac:chgData name="Hao Jeff" userId="9e77e89b93d7cb4b" providerId="LiveId" clId="{7459AFED-4646-483D-BB38-593821593DBF}" dt="2020-03-18T09:10:53.639" v="1601"/>
          <ac:spMkLst>
            <pc:docMk/>
            <pc:sldMk cId="1367079857" sldId="420"/>
            <ac:spMk id="3" creationId="{EAB08B0F-6EAD-4620-BD6F-AE53B96AE097}"/>
          </ac:spMkLst>
        </pc:spChg>
        <pc:spChg chg="mod">
          <ac:chgData name="Hao Jeff" userId="9e77e89b93d7cb4b" providerId="LiveId" clId="{7459AFED-4646-483D-BB38-593821593DBF}" dt="2020-03-18T09:12:08.300" v="1758"/>
          <ac:spMkLst>
            <pc:docMk/>
            <pc:sldMk cId="1367079857" sldId="420"/>
            <ac:spMk id="6" creationId="{57B3FF3B-DF74-4D4A-843A-A372A4A57699}"/>
          </ac:spMkLst>
        </pc:spChg>
        <pc:picChg chg="add">
          <ac:chgData name="Hao Jeff" userId="9e77e89b93d7cb4b" providerId="LiveId" clId="{7459AFED-4646-483D-BB38-593821593DBF}" dt="2020-03-20T03:45:36.220" v="2461"/>
          <ac:picMkLst>
            <pc:docMk/>
            <pc:sldMk cId="1367079857" sldId="420"/>
            <ac:picMk id="7" creationId="{B55F89AE-444B-4B57-AB3F-F8052AD7D009}"/>
          </ac:picMkLst>
        </pc:picChg>
        <pc:picChg chg="del">
          <ac:chgData name="Hao Jeff" userId="9e77e89b93d7cb4b" providerId="LiveId" clId="{7459AFED-4646-483D-BB38-593821593DBF}" dt="2020-03-18T09:10:52.711" v="1600" actId="478"/>
          <ac:picMkLst>
            <pc:docMk/>
            <pc:sldMk cId="1367079857" sldId="420"/>
            <ac:picMk id="8" creationId="{F2C53AB2-F2DE-4297-AA53-E77B596F78BC}"/>
          </ac:picMkLst>
        </pc:picChg>
        <pc:picChg chg="add mod">
          <ac:chgData name="Hao Jeff" userId="9e77e89b93d7cb4b" providerId="LiveId" clId="{7459AFED-4646-483D-BB38-593821593DBF}" dt="2020-03-18T09:10:55.182" v="1602" actId="1076"/>
          <ac:picMkLst>
            <pc:docMk/>
            <pc:sldMk cId="1367079857" sldId="420"/>
            <ac:picMk id="9" creationId="{E955F53D-19DA-42CE-8E7B-11D2374336B9}"/>
          </ac:picMkLst>
        </pc:picChg>
      </pc:sldChg>
      <pc:sldChg chg="addSp delSp modSp add mod ord">
        <pc:chgData name="Hao Jeff" userId="9e77e89b93d7cb4b" providerId="LiveId" clId="{7459AFED-4646-483D-BB38-593821593DBF}" dt="2020-03-20T06:44:16.196" v="2718"/>
        <pc:sldMkLst>
          <pc:docMk/>
          <pc:sldMk cId="2848875584" sldId="421"/>
        </pc:sldMkLst>
        <pc:spChg chg="add del mod">
          <ac:chgData name="Hao Jeff" userId="9e77e89b93d7cb4b" providerId="LiveId" clId="{7459AFED-4646-483D-BB38-593821593DBF}" dt="2020-03-20T06:34:27.585" v="2618"/>
          <ac:spMkLst>
            <pc:docMk/>
            <pc:sldMk cId="2848875584" sldId="421"/>
            <ac:spMk id="3" creationId="{C45EE535-0094-480F-99FB-A35E8E42AAC4}"/>
          </ac:spMkLst>
        </pc:spChg>
        <pc:spChg chg="mod">
          <ac:chgData name="Hao Jeff" userId="9e77e89b93d7cb4b" providerId="LiveId" clId="{7459AFED-4646-483D-BB38-593821593DBF}" dt="2020-03-20T06:44:16.196" v="2718"/>
          <ac:spMkLst>
            <pc:docMk/>
            <pc:sldMk cId="2848875584" sldId="421"/>
            <ac:spMk id="6" creationId="{57B3FF3B-DF74-4D4A-843A-A372A4A57699}"/>
          </ac:spMkLst>
        </pc:spChg>
        <pc:picChg chg="add">
          <ac:chgData name="Hao Jeff" userId="9e77e89b93d7cb4b" providerId="LiveId" clId="{7459AFED-4646-483D-BB38-593821593DBF}" dt="2020-03-20T03:45:24.449" v="2455"/>
          <ac:picMkLst>
            <pc:docMk/>
            <pc:sldMk cId="2848875584" sldId="421"/>
            <ac:picMk id="7" creationId="{72111D54-115B-4C04-B2E7-E21452EFC50B}"/>
          </ac:picMkLst>
        </pc:picChg>
        <pc:picChg chg="del">
          <ac:chgData name="Hao Jeff" userId="9e77e89b93d7cb4b" providerId="LiveId" clId="{7459AFED-4646-483D-BB38-593821593DBF}" dt="2020-03-20T06:34:20.741" v="2617" actId="478"/>
          <ac:picMkLst>
            <pc:docMk/>
            <pc:sldMk cId="2848875584" sldId="421"/>
            <ac:picMk id="9" creationId="{3E783B51-7C49-4C9A-A698-96A38CDE268A}"/>
          </ac:picMkLst>
        </pc:picChg>
        <pc:picChg chg="add mod">
          <ac:chgData name="Hao Jeff" userId="9e77e89b93d7cb4b" providerId="LiveId" clId="{7459AFED-4646-483D-BB38-593821593DBF}" dt="2020-03-20T06:43:17.689" v="2695" actId="1076"/>
          <ac:picMkLst>
            <pc:docMk/>
            <pc:sldMk cId="2848875584" sldId="421"/>
            <ac:picMk id="10" creationId="{4F4567B1-8A3D-4058-A61E-67702C7A408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C44843-1D57-4507-8C15-0362394C133E}" type="datetimeFigureOut">
              <a:rPr lang="zh-CN" altLang="en-US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D9FB5FB-1B9C-4B0B-BC32-32BEBC6DD5B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2CC0DF-3AFE-47E0-A996-F05390E7F094}" type="datetimeFigureOut">
              <a:rPr lang="zh-CN" altLang="en-US"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5952BC0-1987-43FE-9877-6491D2CBAAD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361952" y="2609850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361952" y="4797152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1475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日期占位符 29"/>
          <p:cNvSpPr txBox="1"/>
          <p:nvPr userDrawn="1"/>
        </p:nvSpPr>
        <p:spPr bwMode="auto">
          <a:xfrm>
            <a:off x="3450981" y="601663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1475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08925"/>
            <a:ext cx="7772400" cy="1470025"/>
          </a:xfrm>
        </p:spPr>
        <p:txBody>
          <a:bodyPr>
            <a:normAutofit/>
          </a:bodyPr>
          <a:lstStyle>
            <a:lvl1pPr algn="ctr">
              <a:defRPr sz="2955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2"/>
          <p:cNvSpPr>
            <a:spLocks noGrp="1"/>
          </p:cNvSpPr>
          <p:nvPr>
            <p:ph type="body" idx="1"/>
          </p:nvPr>
        </p:nvSpPr>
        <p:spPr>
          <a:xfrm>
            <a:off x="681377" y="5520668"/>
            <a:ext cx="7772400" cy="428617"/>
          </a:xfrm>
        </p:spPr>
        <p:txBody>
          <a:bodyPr anchor="b"/>
          <a:lstStyle>
            <a:lvl1pPr marL="0" marR="0" indent="0" algn="ctr" defTabSz="8439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4867-89B9-4715-A510-8EAD410ED5C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4"/>
          </a:xfrm>
        </p:spPr>
        <p:txBody>
          <a:bodyPr vert="eaVert"/>
          <a:lstStyle>
            <a:lvl1pPr algn="l" rtl="0" fontAlgn="auto">
              <a:spcBef>
                <a:spcPct val="0"/>
              </a:spcBef>
              <a:spcAft>
                <a:spcPts val="0"/>
              </a:spcAft>
              <a:defRPr lang="zh-CN" altLang="en-US" sz="2955" b="1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5860"/>
            <a:ext cx="6019800" cy="4840304"/>
          </a:xfrm>
        </p:spPr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381C6-B2F9-41EF-BF60-CD879ED52191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25908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85800" y="43434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2" descr="E:\_罗玮楠工作文件夹\_Public\LOGO\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960443"/>
            <a:ext cx="1271954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17526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369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838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F9B5-410B-4035-89D0-09BF0C833EB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F7B0-EAE5-4F3B-A56A-981A062595D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B2D0-FFE3-4ECC-9B62-E0DEC40DE5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2" y="1357298"/>
            <a:ext cx="4214842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4" y="1357298"/>
            <a:ext cx="4146550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30FC7-F345-4952-804E-BE9CED22E63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A9A63-B0AE-4AAB-BF62-E4E1AC4F988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计算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764704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40" y="17689"/>
            <a:ext cx="7615262" cy="725470"/>
          </a:xfrm>
        </p:spPr>
        <p:txBody>
          <a:bodyPr>
            <a:normAutofit/>
          </a:bodyPr>
          <a:lstStyle>
            <a:lvl1pPr algn="l">
              <a:defRPr sz="36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00"/>
            <a:ext cx="8229600" cy="4525963"/>
          </a:xfrm>
        </p:spPr>
        <p:txBody>
          <a:bodyPr/>
          <a:lstStyle>
            <a:lvl1pPr marL="39878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 sz="2215" b="0">
                <a:latin typeface="+mn-ea"/>
                <a:ea typeface="+mn-ea"/>
              </a:defRPr>
            </a:lvl1pPr>
            <a:lvl2pPr marL="9969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  <a:defRPr sz="1845" b="0">
                <a:latin typeface="+mn-ea"/>
                <a:ea typeface="+mn-ea"/>
              </a:defRPr>
            </a:lvl2pPr>
            <a:lvl3pPr marL="1462405">
              <a:lnSpc>
                <a:spcPct val="150000"/>
              </a:lnSpc>
              <a:buSzPct val="80000"/>
              <a:buFont typeface="Calibri" panose="020F0502020204030204" pitchFamily="34" charset="0"/>
              <a:buChar char="–"/>
              <a:defRPr sz="1660" b="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C98EC-0370-4AAD-A52E-7CF9519543D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69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2897-55E5-480F-A037-A3280325895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1298F-72B6-4EE0-A188-DCD2EACA5FC8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8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6852F-2B55-4182-BC27-EE4E8AE5712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1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9DEC-2A08-41E3-927B-DE518B7FF8B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285860"/>
            <a:ext cx="3008313" cy="1162050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1285860"/>
            <a:ext cx="5111750" cy="4840304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845"/>
            </a:lvl4pPr>
            <a:lvl5pPr>
              <a:defRPr sz="1845"/>
            </a:lvl5pPr>
            <a:lvl6pPr>
              <a:defRPr sz="1845"/>
            </a:lvl6pPr>
            <a:lvl7pPr>
              <a:defRPr sz="1845"/>
            </a:lvl7pPr>
            <a:lvl8pPr>
              <a:defRPr sz="1845"/>
            </a:lvl8pPr>
            <a:lvl9pPr>
              <a:defRPr sz="184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500306"/>
            <a:ext cx="3008313" cy="3625858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DC91-3A48-4C07-92AA-E4E979520EB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85864"/>
            <a:ext cx="5486400" cy="3441715"/>
          </a:xfrm>
        </p:spPr>
        <p:txBody>
          <a:bodyPr rtlCol="0">
            <a:normAutofit/>
          </a:bodyPr>
          <a:lstStyle>
            <a:lvl1pPr marL="0" indent="0">
              <a:buNone/>
              <a:defRPr sz="2955"/>
            </a:lvl1pPr>
            <a:lvl2pPr marL="422275" indent="0">
              <a:buNone/>
              <a:defRPr sz="2585"/>
            </a:lvl2pPr>
            <a:lvl3pPr marL="843915" indent="0">
              <a:buNone/>
              <a:defRPr sz="2215"/>
            </a:lvl3pPr>
            <a:lvl4pPr marL="1266190" indent="0">
              <a:buNone/>
              <a:defRPr sz="1845"/>
            </a:lvl4pPr>
            <a:lvl5pPr marL="1688465" indent="0">
              <a:buNone/>
              <a:defRPr sz="1845"/>
            </a:lvl5pPr>
            <a:lvl6pPr marL="2110105" indent="0">
              <a:buNone/>
              <a:defRPr sz="1845"/>
            </a:lvl6pPr>
            <a:lvl7pPr marL="2532380" indent="0">
              <a:buNone/>
              <a:defRPr sz="1845"/>
            </a:lvl7pPr>
            <a:lvl8pPr marL="2954020" indent="0">
              <a:buNone/>
              <a:defRPr sz="1845"/>
            </a:lvl8pPr>
            <a:lvl9pPr marL="3376295" indent="0">
              <a:buNone/>
              <a:defRPr sz="1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6021D-4483-4641-B01E-B55504571415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27FD-049E-4892-9641-4A3755E6D180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791558" y="6356355"/>
            <a:ext cx="3228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2D9936-46CB-4D53-BA05-275111EB3F8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955" b="1" kern="1200" dirty="0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2227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6pPr>
      <a:lvl7pPr marL="84391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7pPr>
      <a:lvl8pPr marL="1266190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8pPr>
      <a:lvl9pPr marL="168846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9pPr>
    </p:titleStyle>
    <p:bodyStyle>
      <a:lvl1pPr marL="316230" indent="-3162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215" b="1" kern="1200" dirty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37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32092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16547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58711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85751" y="1231900"/>
            <a:ext cx="8858250" cy="46038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555" y="6453193"/>
            <a:ext cx="1266092" cy="287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11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BED6945-B3C6-41DA-B208-9C889DFAD55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052" name="Picture 2" descr="E:\_罗玮楠工作文件夹\_Public\LOGO\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1" y="404813"/>
            <a:ext cx="7795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5pPr>
      <a:lvl6pPr marL="42227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6pPr>
      <a:lvl7pPr marL="84391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7pPr>
      <a:lvl8pPr marL="1266190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8pPr>
      <a:lvl9pPr marL="168846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9pPr>
    </p:titleStyle>
    <p:bodyStyle>
      <a:lvl1pPr marL="217170" indent="-217170" algn="l" rtl="0" eaLnBrk="0" fontAlgn="base" hangingPunct="0">
        <a:spcBef>
          <a:spcPct val="7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n"/>
        <a:defRPr sz="2215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  <a:ea typeface="+mn-ea"/>
        </a:defRPr>
      </a:lvl2pPr>
      <a:lvl3pPr marL="1055370" indent="-210820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Arial Unicode MS" panose="020B0604020202020204" pitchFamily="34" charset="-122"/>
        <a:buChar char="–"/>
        <a:defRPr sz="1290">
          <a:solidFill>
            <a:schemeClr val="tx1"/>
          </a:solidFill>
          <a:latin typeface="+mn-lt"/>
          <a:ea typeface="+mn-ea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Char char="–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32092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2743200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16547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358711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629294"/>
            <a:ext cx="8856984" cy="2023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在线舆情自动监测系统</a:t>
            </a:r>
            <a:br>
              <a:rPr lang="en-US" altLang="zh-CN" sz="3200" dirty="0"/>
            </a:br>
            <a:r>
              <a:rPr lang="zh-CN" altLang="en-US" sz="3200" dirty="0"/>
              <a:t>项目优缺点和模型分析报告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19872" y="5373216"/>
            <a:ext cx="2016224" cy="504056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ym typeface="+mn-ea"/>
              </a:rPr>
              <a:t>NLP </a:t>
            </a:r>
            <a:r>
              <a:rPr dirty="0">
                <a:sym typeface="+mn-ea"/>
              </a:rPr>
              <a:t>弹道分析队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53ECEC-D9BF-4548-900A-D068481E4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12" y="958570"/>
            <a:ext cx="1219200" cy="1219200"/>
          </a:xfrm>
          <a:prstGeom prst="rect">
            <a:avLst/>
          </a:prstGeom>
        </p:spPr>
      </p:pic>
      <p:sp>
        <p:nvSpPr>
          <p:cNvPr id="7" name="日期占位符 29">
            <a:extLst>
              <a:ext uri="{FF2B5EF4-FFF2-40B4-BE49-F238E27FC236}">
                <a16:creationId xmlns:a16="http://schemas.microsoft.com/office/drawing/2014/main" id="{6AF0E078-82E4-428E-A8D1-591F6C6E0F96}"/>
              </a:ext>
            </a:extLst>
          </p:cNvPr>
          <p:cNvSpPr txBox="1"/>
          <p:nvPr/>
        </p:nvSpPr>
        <p:spPr bwMode="auto">
          <a:xfrm>
            <a:off x="3268712" y="6021288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2020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年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5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月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4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模型分析报告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36627" y="865570"/>
            <a:ext cx="6328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整体流程设计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: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前端的评论信息通过后端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/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定时任务处理后，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                       返回数据到前端显示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B66C53-14E1-42F1-9048-3D76BD45A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733B81-E637-4F69-95FA-3327F2EBE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19" y="1722143"/>
            <a:ext cx="6405362" cy="46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6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模型分析报告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36627" y="86557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情感分析（二分类）核心流程设计：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54E752-C8AF-4429-BEF2-E2A11ACC0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3D570C-1F74-41CF-82CA-2445906A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93" y="1634312"/>
            <a:ext cx="7314014" cy="475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6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模型分析报告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36627" y="865570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文本细粒度情感分析（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20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类别）核心流程设计：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54E752-C8AF-4429-BEF2-E2A11ACC0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2990D9-835C-4F80-ADC2-B26CA9854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91" y="1421463"/>
            <a:ext cx="7507018" cy="493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0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280" y="74839"/>
            <a:ext cx="7615262" cy="725470"/>
          </a:xfrm>
        </p:spPr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1087451"/>
              </p:ext>
            </p:extLst>
          </p:nvPr>
        </p:nvGraphicFramePr>
        <p:xfrm>
          <a:off x="261280" y="3429000"/>
          <a:ext cx="8229600" cy="1524000"/>
        </p:xfrm>
        <a:graphic>
          <a:graphicData uri="http://schemas.openxmlformats.org/drawingml/2006/table">
            <a:tbl>
              <a:tblPr firstRow="1" bandRow="1">
                <a:tableStyleId>{1F468A6D-FD57-445B-983A-14EA8F392B02}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项目导师：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高老师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李老师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助教老师：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侯助教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许助教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3596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周助教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9208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69490CC5-A5FA-4BFE-9062-CC652772E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项目优缺点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51520" y="88420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优点：可视化图表展示丰富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111D54-115B-4C04-B2E7-E21452EFC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0982E2-A516-464B-8F14-044F299D7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15" y="1722482"/>
            <a:ext cx="8038728" cy="40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7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项目优缺点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51520" y="88420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优点：可视化图表展示丰富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111D54-115B-4C04-B2E7-E21452EFC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25712BD-2660-42DE-A444-B6D31DE3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9" y="1270184"/>
            <a:ext cx="7812360" cy="51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2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项目优缺点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51520" y="88420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优点：使用定时任务执行爬虫和并处理评论数据情感分类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3A2994-DAC2-4A3B-B1C3-65400D88F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297370-6A9D-4A59-B72A-CF17DE304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4" y="1253540"/>
            <a:ext cx="8100392" cy="51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7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项目优缺点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51520" y="88420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优点：使用关键字查询评论内容，并对评论进行文本细粒度情感分析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3A2994-DAC2-4A3B-B1C3-65400D88F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B9730A-C35F-4560-8325-98C389A0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97" y="1372583"/>
            <a:ext cx="6520205" cy="49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9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项目优缺点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51520" y="884208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优点：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通过使用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Bootstrap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模板适配了移动端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597428-E251-489F-B664-D515611D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E3FE54-129D-4D71-925D-2280D206C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34363"/>
            <a:ext cx="3508785" cy="49411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F7C852-C574-482A-8532-27E792435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433" y="1286704"/>
            <a:ext cx="3626372" cy="50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8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项目优缺点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1594262" y="2708920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缺点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： 爬虫的防反爬功能不完善，不能完全做到防反爬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缺点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： 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bert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模型较大</a:t>
            </a:r>
          </a:p>
        </p:txBody>
      </p:sp>
    </p:spTree>
    <p:extLst>
      <p:ext uri="{BB962C8B-B14F-4D97-AF65-F5344CB8AC3E}">
        <p14:creationId xmlns:p14="http://schemas.microsoft.com/office/powerpoint/2010/main" val="251581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模型分析报告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36627" y="865570"/>
            <a:ext cx="811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情感二分类模型推理：将训练好的模型经过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ACC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达到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90%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左右，结果符合预期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026B77-AF4C-4A51-BCE2-34CAEE78B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F4B4E44-5F80-4585-AA42-D7D5F2534AE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1522265"/>
              </p:ext>
            </p:extLst>
          </p:nvPr>
        </p:nvGraphicFramePr>
        <p:xfrm>
          <a:off x="661358" y="1357313"/>
          <a:ext cx="7488641" cy="5035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7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45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solidFill>
                            <a:srgbClr val="7D5CB8"/>
                          </a:solidFill>
                        </a:rPr>
                        <a:t>算法</a:t>
                      </a:r>
                    </a:p>
                  </a:txBody>
                  <a:tcPr anchor="ctr" anchorCtr="1">
                    <a:lnL>
                      <a:noFill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solidFill>
                            <a:srgbClr val="7D5CB8"/>
                          </a:solidFill>
                        </a:rPr>
                        <a:t>机器学习</a:t>
                      </a:r>
                    </a:p>
                  </a:txBody>
                  <a:tcPr anchor="ctr" anchorCtr="1">
                    <a:lnL w="6350">
                      <a:solidFill>
                        <a:srgbClr val="7D5CB8"/>
                      </a:solidFill>
                      <a:prstDash val="dash"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9525">
                      <a:solidFill>
                        <a:srgbClr val="8DCFA3"/>
                      </a:solidFill>
                      <a:prstDash val="sys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9525">
                      <a:solidFill>
                        <a:srgbClr val="8DCFA3"/>
                      </a:solidFill>
                      <a:prstDash val="sys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深度学习</a:t>
                      </a:r>
                    </a:p>
                  </a:txBody>
                  <a:tcPr anchor="ctr" anchorCtr="1">
                    <a:lnL w="6350">
                      <a:solidFill>
                        <a:srgbClr val="7D5CB8"/>
                      </a:solidFill>
                      <a:prstDash val="dash"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b="1" dirty="0">
                          <a:solidFill>
                            <a:srgbClr val="7D5CB8"/>
                          </a:solidFill>
                        </a:rPr>
                        <a:t>评价指标</a:t>
                      </a:r>
                      <a:r>
                        <a:rPr lang="en-US" altLang="zh-CN" sz="1000" b="1" dirty="0">
                          <a:solidFill>
                            <a:srgbClr val="7D5CB8"/>
                          </a:solidFill>
                        </a:rPr>
                        <a:t>/</a:t>
                      </a:r>
                      <a:r>
                        <a:rPr lang="zh-CN" altLang="en-US" sz="1000" b="1" dirty="0">
                          <a:solidFill>
                            <a:srgbClr val="7D5CB8"/>
                          </a:solidFill>
                        </a:rPr>
                        <a:t>算法名称</a:t>
                      </a:r>
                      <a:endParaRPr lang="en-US" altLang="zh-CN" sz="1000" dirty="0">
                        <a:solidFill>
                          <a:srgbClr val="7D5CB8"/>
                        </a:solidFill>
                        <a:uFillTx/>
                      </a:endParaRPr>
                    </a:p>
                  </a:txBody>
                  <a:tcPr anchor="ctr">
                    <a:lnL>
                      <a:noFill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 err="1">
                          <a:solidFill>
                            <a:srgbClr val="7D5CB8"/>
                          </a:solidFill>
                        </a:rPr>
                        <a:t>LinearSVC</a:t>
                      </a:r>
                      <a:endParaRPr lang="en-US" altLang="zh-CN" sz="1000" dirty="0">
                        <a:solidFill>
                          <a:srgbClr val="7D5CB8"/>
                        </a:solidFill>
                      </a:endParaRPr>
                    </a:p>
                  </a:txBody>
                  <a:tcPr anchor="ctr" anchorCtr="1">
                    <a:lnL w="6350">
                      <a:solidFill>
                        <a:srgbClr val="7D5CB8"/>
                      </a:solidFill>
                      <a:prstDash val="dash"/>
                    </a:lnL>
                    <a:lnR>
                      <a:noFill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 err="1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RandomForest</a:t>
                      </a:r>
                      <a:endParaRPr lang="en-US" altLang="zh-CN" sz="1000" kern="1200" dirty="0">
                        <a:solidFill>
                          <a:srgbClr val="7D5C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 err="1">
                          <a:solidFill>
                            <a:srgbClr val="7D5CB8"/>
                          </a:solidFill>
                        </a:rPr>
                        <a:t>MultinomialNB</a:t>
                      </a:r>
                      <a:endParaRPr lang="en-US" altLang="zh-CN" sz="1000" dirty="0">
                        <a:solidFill>
                          <a:srgbClr val="7D5CB8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 err="1">
                          <a:solidFill>
                            <a:srgbClr val="7D5CB8"/>
                          </a:solidFill>
                        </a:rPr>
                        <a:t>LightGBM</a:t>
                      </a:r>
                      <a:endParaRPr lang="en-US" altLang="zh-CN" sz="1000" dirty="0">
                        <a:solidFill>
                          <a:srgbClr val="7D5CB8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 err="1">
                          <a:solidFill>
                            <a:srgbClr val="FF0000"/>
                          </a:solidFill>
                        </a:rPr>
                        <a:t>Keras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 +  </a:t>
                      </a:r>
                      <a:r>
                        <a:rPr lang="en-US" altLang="zh-CN" sz="1000" dirty="0" err="1">
                          <a:solidFill>
                            <a:srgbClr val="FF0000"/>
                          </a:solidFill>
                        </a:rPr>
                        <a:t>bert</a:t>
                      </a:r>
                      <a:endParaRPr lang="en-US" altLang="zh-CN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 w="6350">
                      <a:solidFill>
                        <a:srgbClr val="7D5CB8"/>
                      </a:solidFill>
                      <a:prstDash val="dash"/>
                    </a:lnL>
                    <a:lnR>
                      <a:noFill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  <a:uFillTx/>
                        </a:rPr>
                        <a:t>Precision</a:t>
                      </a:r>
                    </a:p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  <a:uFillTx/>
                        </a:rPr>
                        <a:t>(</a:t>
                      </a:r>
                      <a:r>
                        <a:rPr lang="zh-CN" altLang="en-US" sz="1000" dirty="0">
                          <a:solidFill>
                            <a:srgbClr val="7D5CB8"/>
                          </a:solidFill>
                          <a:uFillTx/>
                        </a:rPr>
                        <a:t>精确度</a:t>
                      </a:r>
                      <a:r>
                        <a:rPr lang="en-US" altLang="zh-CN" sz="1000" dirty="0">
                          <a:solidFill>
                            <a:srgbClr val="7D5CB8"/>
                          </a:solidFill>
                          <a:uFillTx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0.861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0.828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0.841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0.859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0.891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  <a:uFillTx/>
                        </a:rPr>
                        <a:t>Recall</a:t>
                      </a:r>
                    </a:p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  <a:uFillTx/>
                        </a:rPr>
                        <a:t>(</a:t>
                      </a:r>
                      <a:r>
                        <a:rPr lang="zh-CN" altLang="en-US" sz="1000" dirty="0">
                          <a:solidFill>
                            <a:srgbClr val="7D5CB8"/>
                          </a:solidFill>
                          <a:uFillTx/>
                        </a:rPr>
                        <a:t>召回率</a:t>
                      </a:r>
                      <a:r>
                        <a:rPr lang="en-US" altLang="zh-CN" sz="1000" dirty="0">
                          <a:solidFill>
                            <a:srgbClr val="7D5CB8"/>
                          </a:solidFill>
                          <a:uFillTx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0.861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0.828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0.840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0.859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0.890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244"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f1_score</a:t>
                      </a:r>
                    </a:p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精确率和召回率的调和平均数</a:t>
                      </a: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0.861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0.828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0.840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0.859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0.891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305"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 err="1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accuracy_score</a:t>
                      </a:r>
                      <a:endParaRPr lang="en-US" altLang="zh-CN" sz="1000" kern="1200" dirty="0">
                        <a:solidFill>
                          <a:srgbClr val="7D5CB8"/>
                        </a:solidFill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正确率</a:t>
                      </a: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0.861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0.828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0.840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0.859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0.891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244"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 err="1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Auc</a:t>
                      </a:r>
                      <a:endParaRPr lang="en-US" altLang="zh-CN" sz="1000" kern="1200" dirty="0">
                        <a:solidFill>
                          <a:srgbClr val="7D5CB8"/>
                        </a:solidFill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(ROC</a:t>
                      </a:r>
                      <a:r>
                        <a:rPr lang="zh-CN" altLang="en-US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曲线下与坐标轴围成的面积</a:t>
                      </a: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0.933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0.906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0.917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0.932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9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7D5CB8"/>
                          </a:solidFill>
                          <a:uFillTx/>
                        </a:rPr>
                        <a:t>训练</a:t>
                      </a:r>
                      <a:r>
                        <a:rPr lang="en-US" altLang="zh-CN" sz="1000" dirty="0">
                          <a:solidFill>
                            <a:srgbClr val="7D5CB8"/>
                          </a:solidFill>
                          <a:uFillTx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rgbClr val="7D5CB8"/>
                          </a:solidFill>
                          <a:uFillTx/>
                        </a:rPr>
                        <a:t>调参时间（</a:t>
                      </a:r>
                      <a:r>
                        <a:rPr lang="en-US" altLang="zh-CN" sz="1000" dirty="0">
                          <a:solidFill>
                            <a:srgbClr val="7D5CB8"/>
                          </a:solidFill>
                          <a:uFillTx/>
                        </a:rPr>
                        <a:t>10</a:t>
                      </a:r>
                      <a:r>
                        <a:rPr lang="zh-CN" altLang="en-US" sz="1000" dirty="0">
                          <a:solidFill>
                            <a:srgbClr val="7D5CB8"/>
                          </a:solidFill>
                          <a:uFillTx/>
                        </a:rPr>
                        <a:t>次）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7D5CB8"/>
                          </a:solidFill>
                        </a:rPr>
                        <a:t>约</a:t>
                      </a:r>
                      <a:r>
                        <a:rPr lang="en-US" sz="1000" dirty="0">
                          <a:solidFill>
                            <a:srgbClr val="7D5CB8"/>
                          </a:solidFill>
                        </a:rPr>
                        <a:t>5</a:t>
                      </a:r>
                      <a:r>
                        <a:rPr lang="zh-CN" altLang="en-US" sz="1000" dirty="0">
                          <a:solidFill>
                            <a:srgbClr val="7D5CB8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zh-CN" altLang="en-US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约</a:t>
                      </a: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r>
                        <a:rPr lang="zh-CN" altLang="en-US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7D5CB8"/>
                          </a:solidFill>
                        </a:rPr>
                        <a:t>约</a:t>
                      </a: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5</a:t>
                      </a:r>
                      <a:r>
                        <a:rPr lang="zh-CN" altLang="en-US" sz="1000" dirty="0">
                          <a:solidFill>
                            <a:srgbClr val="7D5CB8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7D5CB8"/>
                          </a:solidFill>
                        </a:rPr>
                        <a:t>约</a:t>
                      </a: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240</a:t>
                      </a:r>
                      <a:r>
                        <a:rPr lang="zh-CN" altLang="en-US" sz="1000" dirty="0">
                          <a:solidFill>
                            <a:srgbClr val="7D5CB8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FF0000"/>
                          </a:solidFill>
                        </a:rPr>
                        <a:t>约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120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9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7D5CB8"/>
                          </a:solidFill>
                          <a:uFillTx/>
                        </a:rPr>
                        <a:t>模型文件大小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0.3 MB</a:t>
                      </a:r>
                      <a:endParaRPr lang="zh-CN" altLang="en-US" sz="1000" dirty="0">
                        <a:solidFill>
                          <a:srgbClr val="7D5CB8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en-US" altLang="zh-CN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947 MB</a:t>
                      </a:r>
                      <a:endParaRPr lang="zh-CN" altLang="en-US" sz="1000" kern="1200" dirty="0">
                        <a:solidFill>
                          <a:srgbClr val="7D5C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0.3 MB</a:t>
                      </a:r>
                      <a:endParaRPr lang="zh-CN" altLang="en-US" sz="1000" dirty="0">
                        <a:solidFill>
                          <a:srgbClr val="7D5CB8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13.2 MB</a:t>
                      </a:r>
                      <a:endParaRPr lang="zh-CN" altLang="en-US" sz="1000" dirty="0">
                        <a:solidFill>
                          <a:srgbClr val="7D5CB8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</a:rPr>
                        <a:t>1130 MB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1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7D5CB8"/>
                          </a:solidFill>
                          <a:uFillTx/>
                        </a:rPr>
                        <a:t>是否适合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3915" rtl="0" eaLnBrk="1" latinLnBrk="0" hangingPunct="1">
                        <a:buNone/>
                      </a:pPr>
                      <a:r>
                        <a:rPr lang="zh-CN" altLang="en-US" sz="1000" kern="1200" dirty="0">
                          <a:solidFill>
                            <a:srgbClr val="7D5CB8"/>
                          </a:solidFill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sym typeface="+mn-ea"/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sym typeface="+mn-ea"/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FF0000"/>
                          </a:solidFill>
                          <a:sym typeface="+mn-ea"/>
                        </a:rPr>
                        <a:t>是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D5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05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模型分析报告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36627" y="865570"/>
            <a:ext cx="724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文本细粒度情感分类模型推理：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f1 score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达到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0.7393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，结果符合预期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026B77-AF4C-4A51-BCE2-34CAEE78B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7D4D78-F90F-4556-980C-E0369907F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41956"/>
            <a:ext cx="81629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698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0b6c920-0b80-440b-8601-51e0f089f264}"/>
  <p:tag name="TABLE_RECT" val="126*66.1502*468*428.4"/>
  <p:tag name="TABLE_EMPHASIZE_COLOR" val="8215736"/>
  <p:tag name="TABLE_ONEKEY_SKIN_IDX" val="0"/>
  <p:tag name="TABLE_SKINIDX" val="4"/>
  <p:tag name="TABLE_COLORIDX" val="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MPHASIZE_COLOR" val="14137289"/>
  <p:tag name="TABLE_SKINIDX" val="1"/>
  <p:tag name="TABLE_COLORIDX" val="g"/>
  <p:tag name="KSO_WM_UNIT_TABLE_BEAUTIFY" val="smartTable{1732d0b4-ad64-4097-83e6-9e757c43cc3e}"/>
</p:tagLst>
</file>

<file path=ppt/theme/theme1.xml><?xml version="1.0" encoding="utf-8"?>
<a:theme xmlns:a="http://schemas.openxmlformats.org/drawingml/2006/main" name="计算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CDW 演示模板">
  <a:themeElements>
    <a:clrScheme name="PetroChina 8">
      <a:dk1>
        <a:srgbClr val="000000"/>
      </a:dk1>
      <a:lt1>
        <a:srgbClr val="FFFFFF"/>
      </a:lt1>
      <a:dk2>
        <a:srgbClr val="000000"/>
      </a:dk2>
      <a:lt2>
        <a:srgbClr val="A79E99"/>
      </a:lt2>
      <a:accent1>
        <a:srgbClr val="D0A660"/>
      </a:accent1>
      <a:accent2>
        <a:srgbClr val="A79E99"/>
      </a:accent2>
      <a:accent3>
        <a:srgbClr val="FFFFFF"/>
      </a:accent3>
      <a:accent4>
        <a:srgbClr val="000000"/>
      </a:accent4>
      <a:accent5>
        <a:srgbClr val="E4D0B6"/>
      </a:accent5>
      <a:accent6>
        <a:srgbClr val="978F8A"/>
      </a:accent6>
      <a:hlink>
        <a:srgbClr val="F7F2D0"/>
      </a:hlink>
      <a:folHlink>
        <a:srgbClr val="7D0C00"/>
      </a:folHlink>
    </a:clrScheme>
    <a:fontScheme name="PetroChina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pattFill prst="pct80">
          <a:fgClr>
            <a:srgbClr val="FFCA61"/>
          </a:fgClr>
          <a:bgClr>
            <a:srgbClr val="FFFFFF"/>
          </a:bgClr>
        </a:pattFill>
        <a:ln w="9525" algn="ctr">
          <a:solidFill>
            <a:srgbClr val="000000"/>
          </a:solidFill>
          <a:miter lim="800000"/>
        </a:ln>
      </a:spPr>
      <a:bodyPr rIns="45720" bIns="27432" anchor="ctr"/>
      <a:lstStyle>
        <a:defPPr marL="262255" indent="-262255" eaLnBrk="0" hangingPunct="0">
          <a:lnSpc>
            <a:spcPct val="90000"/>
          </a:lnSpc>
          <a:defRPr sz="1000">
            <a:solidFill>
              <a:schemeClr val="bg1"/>
            </a:solidFill>
            <a:latin typeface="黑体" panose="02010609060101010101" pitchFamily="2" charset="-122"/>
            <a:ea typeface="黑体" panose="02010609060101010101" pitchFamily="2" charset="-122"/>
            <a:cs typeface="Arial" panose="020B0604020202020204" pitchFamily="34" charset="0"/>
          </a:defRPr>
        </a:defPPr>
      </a:lstStyle>
    </a:spDef>
  </a:objectDefaults>
  <a:extraClrSchemeLst>
    <a:extraClrScheme>
      <a:clrScheme name="PetroChi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troChi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8">
        <a:dk1>
          <a:srgbClr val="000000"/>
        </a:dk1>
        <a:lt1>
          <a:srgbClr val="FFFFFF"/>
        </a:lt1>
        <a:dk2>
          <a:srgbClr val="000000"/>
        </a:dk2>
        <a:lt2>
          <a:srgbClr val="A79E99"/>
        </a:lt2>
        <a:accent1>
          <a:srgbClr val="D0A660"/>
        </a:accent1>
        <a:accent2>
          <a:srgbClr val="A79E99"/>
        </a:accent2>
        <a:accent3>
          <a:srgbClr val="FFFFFF"/>
        </a:accent3>
        <a:accent4>
          <a:srgbClr val="000000"/>
        </a:accent4>
        <a:accent5>
          <a:srgbClr val="E4D0B6"/>
        </a:accent5>
        <a:accent6>
          <a:srgbClr val="978F8A"/>
        </a:accent6>
        <a:hlink>
          <a:srgbClr val="F7F2D0"/>
        </a:hlink>
        <a:folHlink>
          <a:srgbClr val="7D0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392</Words>
  <Application>Microsoft Office PowerPoint</Application>
  <PresentationFormat>全屏显示(4:3)</PresentationFormat>
  <Paragraphs>121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黑体</vt:lpstr>
      <vt:lpstr>微软雅黑</vt:lpstr>
      <vt:lpstr>Arial</vt:lpstr>
      <vt:lpstr>Calibri</vt:lpstr>
      <vt:lpstr>Times New Roman</vt:lpstr>
      <vt:lpstr>Verdana</vt:lpstr>
      <vt:lpstr>Wingdings</vt:lpstr>
      <vt:lpstr>计算所</vt:lpstr>
      <vt:lpstr>2_PCDW 演示模板</vt:lpstr>
      <vt:lpstr>在线舆情自动监测系统 项目优缺点和模型分析报告</vt:lpstr>
      <vt:lpstr>项目优缺点</vt:lpstr>
      <vt:lpstr>项目优缺点</vt:lpstr>
      <vt:lpstr>项目优缺点</vt:lpstr>
      <vt:lpstr>项目优缺点</vt:lpstr>
      <vt:lpstr>项目优缺点</vt:lpstr>
      <vt:lpstr>项目优缺点</vt:lpstr>
      <vt:lpstr>模型分析报告</vt:lpstr>
      <vt:lpstr>模型分析报告</vt:lpstr>
      <vt:lpstr>模型分析报告</vt:lpstr>
      <vt:lpstr>模型分析报告</vt:lpstr>
      <vt:lpstr>模型分析报告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胡福祥</dc:creator>
  <cp:lastModifiedBy>Jerry</cp:lastModifiedBy>
  <cp:revision>1699</cp:revision>
  <dcterms:created xsi:type="dcterms:W3CDTF">2009-03-31T08:42:00Z</dcterms:created>
  <dcterms:modified xsi:type="dcterms:W3CDTF">2020-05-06T11:50:40Z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