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請按一下滑鼠，編輯標題文的格式。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請按滑鼠，編輯大綱文字格式。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第二個大綱層次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第三個大綱層次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第四個大綱層次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第五個大綱層次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第六個大綱層次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第七個大綱層次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&lt;日期/時間&gt;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&lt;頁尾&gt;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6582232-409E-4537-A5E2-CECABF3D2FB4}" type="slidenum">
              <a:rPr lang="en-US"/>
              <a:t>&lt;編號&gt;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CLIQUE PARA EDITAR O FORMATO DO TEXTO DO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5520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&lt;日期/時間&gt;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&lt;頁尾&gt;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4C62344-8F7F-4909-AB2E-4EDC697DC353}" type="slidenum">
              <a:rPr lang="en-US" sz="1400"/>
              <a:t>&lt;編號&gt;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145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PYGAME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First...install pygame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dc2300"/>
                </a:solidFill>
              </a:rPr>
              <a:t>We use python3 + pygame!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Windows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haven't tried...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Linux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http://askubuntu.com/questions/401342/how-to-download-pygame-in-python3-3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Ask Andy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Hello Pygame!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Import pygame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pygame.init() pygame.quit()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pygame.display.set_mode()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pygame.display.set_caption()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pygame.event.get()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pygame.display.update()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Hello Pygame!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Run Hello.py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Drawing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pygame.Color(R, B, G)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c0c0c0"/>
                </a:solidFill>
              </a:rPr>
              <a:t>pygame.color(R, B, G, trans)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pygame.Rect(X, Y, width, height)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Drawing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pygame.draw.polygon()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pygame.draw.</a:t>
            </a:r>
            <a:r>
              <a:rPr lang="en-US">
                <a:solidFill>
                  <a:srgbClr val="000000"/>
                </a:solidFill>
              </a:rPr>
              <a:t>line()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pygame.draw.circle()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pygame.draw.ellipse()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pygame.draw.rect()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https://www.pygame.org/docs/ref/draw.html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Drawing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Run drawing.py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Event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pygame.event.get()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event.type == MOUSEMOTION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event.type == MOUSEBUTTONUP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Event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Run mouse.py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