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/>
    <p:restoredTop sz="94181"/>
  </p:normalViewPr>
  <p:slideViewPr>
    <p:cSldViewPr snapToGrid="0" snapToObjects="1">
      <p:cViewPr varScale="1">
        <p:scale>
          <a:sx n="78" d="100"/>
          <a:sy n="7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D8BB-1086-4B48-9817-7CAC8044BBC9}" type="datetimeFigureOut">
              <a:rPr kumimoji="1" lang="zh-TW" altLang="en-US" smtClean="0"/>
              <a:t>2015/12/18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0C32-D7B5-7D43-BB41-339F045A28B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98808" y="3915052"/>
            <a:ext cx="2509148" cy="1149617"/>
            <a:chOff x="3167743" y="3425691"/>
            <a:chExt cx="2383971" cy="1309595"/>
          </a:xfrm>
        </p:grpSpPr>
        <p:sp>
          <p:nvSpPr>
            <p:cNvPr id="19" name="圓角矩形 18"/>
            <p:cNvSpPr/>
            <p:nvPr/>
          </p:nvSpPr>
          <p:spPr>
            <a:xfrm>
              <a:off x="3167743" y="3425691"/>
              <a:ext cx="2383971" cy="13095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376565" y="3651481"/>
                  <a:ext cx="21717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zh-TW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l-GR" altLang="zh-TW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Σ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𝑐𝑜𝑛𝑠𝑖𝑠𝑡𝑒𝑛𝑡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</m:oMath>
                    </m:oMathPara>
                  </a14:m>
                  <a:endParaRPr kumimoji="1" lang="en-US" altLang="zh-TW" b="0" i="1" dirty="0" smtClean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𝑚𝑎𝑥𝑖𝑚𝑎𝑙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𝑐𝑜𝑚𝑝𝑙𝑒𝑡𝑒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</m:oMath>
                    </m:oMathPara>
                  </a14:m>
                  <a:endParaRPr kumimoji="1" lang="en-US" altLang="zh-TW" b="0" i="1" dirty="0" smtClean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𝑓𝑢𝑙𝑙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565" y="3651481"/>
                  <a:ext cx="2171700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030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/>
          <p:cNvGrpSpPr/>
          <p:nvPr/>
        </p:nvGrpSpPr>
        <p:grpSpPr>
          <a:xfrm>
            <a:off x="685800" y="1544597"/>
            <a:ext cx="1925987" cy="1149616"/>
            <a:chOff x="1316778" y="2454337"/>
            <a:chExt cx="1616528" cy="816429"/>
          </a:xfrm>
        </p:grpSpPr>
        <p:sp>
          <p:nvSpPr>
            <p:cNvPr id="9" name="圓角矩形 8"/>
            <p:cNvSpPr/>
            <p:nvPr/>
          </p:nvSpPr>
          <p:spPr>
            <a:xfrm>
              <a:off x="1316778" y="2454337"/>
              <a:ext cx="1616528" cy="816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kumimoji="1" lang="en-US" altLang="zh-TW" dirty="0" smtClean="0">
                  <a:solidFill>
                    <a:schemeClr val="tx1"/>
                  </a:solidFill>
                </a:rPr>
                <a:t>Base Case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705556" y="2836118"/>
                  <a:ext cx="817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⊨</m:t>
                        </m:r>
                        <m: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556" y="2836118"/>
                  <a:ext cx="81798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/>
          <p:cNvGrpSpPr/>
          <p:nvPr/>
        </p:nvGrpSpPr>
        <p:grpSpPr>
          <a:xfrm>
            <a:off x="3450772" y="1544597"/>
            <a:ext cx="1616528" cy="1149616"/>
            <a:chOff x="3575564" y="1544598"/>
            <a:chExt cx="1616528" cy="1149616"/>
          </a:xfrm>
        </p:grpSpPr>
        <p:sp>
          <p:nvSpPr>
            <p:cNvPr id="12" name="圓角矩形 11"/>
            <p:cNvSpPr/>
            <p:nvPr/>
          </p:nvSpPr>
          <p:spPr>
            <a:xfrm>
              <a:off x="3575564" y="1544598"/>
              <a:ext cx="1616528" cy="114961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Reductio</a:t>
              </a:r>
              <a:r>
                <a:rPr lang="en-US" altLang="zh-TW" dirty="0">
                  <a:solidFill>
                    <a:schemeClr val="tx1"/>
                  </a:solidFill>
                </a:rPr>
                <a:t> ad absurdum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974837" y="2192689"/>
                  <a:ext cx="817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⊬</m:t>
                        </m:r>
                        <m:r>
                          <a:rPr kumimoji="1" lang="el-GR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837" y="2192689"/>
                  <a:ext cx="81798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/>
          <p:cNvGrpSpPr/>
          <p:nvPr/>
        </p:nvGrpSpPr>
        <p:grpSpPr>
          <a:xfrm>
            <a:off x="5982478" y="1544597"/>
            <a:ext cx="2525478" cy="1149616"/>
            <a:chOff x="6169739" y="2897731"/>
            <a:chExt cx="2525478" cy="594445"/>
          </a:xfrm>
        </p:grpSpPr>
        <p:sp>
          <p:nvSpPr>
            <p:cNvPr id="16" name="圓角矩形 15"/>
            <p:cNvSpPr/>
            <p:nvPr/>
          </p:nvSpPr>
          <p:spPr>
            <a:xfrm>
              <a:off x="6169739" y="2897731"/>
              <a:ext cx="2525478" cy="5944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186069" y="3094720"/>
                  <a:ext cx="2509148" cy="190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kumimoji="1" lang="el-GR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¬</m:t>
                            </m:r>
                            <m:r>
                              <a:rPr kumimoji="1" lang="el-GR" altLang="zh-TW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</m:d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𝑐𝑜𝑛𝑠𝑖𝑠𝑡𝑒𝑛𝑡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069" y="3094720"/>
                  <a:ext cx="2509148" cy="1909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向右箭號 20"/>
          <p:cNvSpPr/>
          <p:nvPr/>
        </p:nvSpPr>
        <p:spPr>
          <a:xfrm>
            <a:off x="2820944" y="1959428"/>
            <a:ext cx="409769" cy="323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5320005" y="1956119"/>
            <a:ext cx="409769" cy="323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236795" y="2932026"/>
            <a:ext cx="357805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679883" y="3127076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Extension Lemma</a:t>
            </a:r>
            <a:endParaRPr kumimoji="1"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5800" y="3915052"/>
            <a:ext cx="1925987" cy="1149616"/>
            <a:chOff x="3450772" y="3915052"/>
            <a:chExt cx="1616528" cy="1149616"/>
          </a:xfrm>
        </p:grpSpPr>
        <p:sp>
          <p:nvSpPr>
            <p:cNvPr id="27" name="圓角矩形 26"/>
            <p:cNvSpPr/>
            <p:nvPr/>
          </p:nvSpPr>
          <p:spPr>
            <a:xfrm>
              <a:off x="3450772" y="3915052"/>
              <a:ext cx="1616528" cy="114961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3563127" y="4172229"/>
                  <a:ext cx="128801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𝑚𝑜𝑑𝑒𝑙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𝑓𝑜𝑟</m:t>
                        </m:r>
                      </m:oMath>
                    </m:oMathPara>
                  </a14:m>
                  <a:endParaRPr kumimoji="1" lang="en-US" altLang="zh-TW" b="0" i="1" dirty="0" smtClean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l-GR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kumimoji="1" lang="el-GR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¬</m:t>
                            </m:r>
                            <m:r>
                              <a:rPr kumimoji="1" lang="el-GR" altLang="zh-TW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27" y="4172229"/>
                  <a:ext cx="1288011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7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向左箭號 29"/>
          <p:cNvSpPr/>
          <p:nvPr/>
        </p:nvSpPr>
        <p:spPr>
          <a:xfrm>
            <a:off x="3009504" y="4325510"/>
            <a:ext cx="2499061" cy="3287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56008" y="3928594"/>
            <a:ext cx="246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Model Existence Lemma</a:t>
            </a:r>
            <a:endParaRPr kumimoji="1" lang="zh-TW" altLang="en-US" dirty="0"/>
          </a:p>
        </p:txBody>
      </p:sp>
      <p:sp>
        <p:nvSpPr>
          <p:cNvPr id="32" name="向上箭號 31"/>
          <p:cNvSpPr/>
          <p:nvPr/>
        </p:nvSpPr>
        <p:spPr>
          <a:xfrm>
            <a:off x="816422" y="2932026"/>
            <a:ext cx="359228" cy="72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175650" y="3146764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Contradiction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25</Words>
  <Application>Microsoft Macintosh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8</cp:revision>
  <dcterms:created xsi:type="dcterms:W3CDTF">2015-12-18T01:54:25Z</dcterms:created>
  <dcterms:modified xsi:type="dcterms:W3CDTF">2015-12-18T14:01:18Z</dcterms:modified>
</cp:coreProperties>
</file>