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9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8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55049-F519-48C1-9729-B2D94D098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42538" y="-3809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3B0C1-4CC0-406C-9061-006B8192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82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COVID 19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263AC-898A-4BDF-9BB2-46061186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14" y="4314477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A Web Application with some Machine Learning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9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6FD9-1FA9-4192-8EA4-1BBDEB28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The Idea?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4ED8E-D28E-4424-AD10-24AC322CE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10" y="1418156"/>
            <a:ext cx="3995963" cy="4195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33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AEBEA-42CD-4675-92B5-656D70029A4A}"/>
              </a:ext>
            </a:extLst>
          </p:cNvPr>
          <p:cNvSpPr txBox="1"/>
          <p:nvPr/>
        </p:nvSpPr>
        <p:spPr>
          <a:xfrm>
            <a:off x="1147665" y="1017037"/>
            <a:ext cx="93026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made a website which will solve some basic problems of current global pandemic Coronavirus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Users will get a ALL-IN-ONE web app to see some important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Results ? What type of results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Most Importantly we will give a Notification System which will notify the users after some time , say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Implementation of ML is used to determine the probability rate of having Coronavirus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3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14E2-AEA3-41DE-AAB3-37B514A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for determining Coronavirus?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AC84C-4C8E-42FF-9AEF-E9CBC9C0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08" y="1853248"/>
            <a:ext cx="5167604" cy="333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3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BC05-3A41-4920-B21B-F5B3CDDE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Tech Stack we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64AA-34B1-4DB6-AE66-7AF55573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– HTML5,CSS3,BOOTSTRAP4</a:t>
            </a:r>
          </a:p>
          <a:p>
            <a:r>
              <a:rPr lang="en-IN" dirty="0"/>
              <a:t>Backend – Python with Flask 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Python for Notification System</a:t>
            </a:r>
          </a:p>
          <a:p>
            <a:r>
              <a:rPr lang="en-IN" dirty="0"/>
              <a:t>Machine Learning – </a:t>
            </a:r>
            <a:r>
              <a:rPr lang="en-IN" dirty="0" err="1"/>
              <a:t>Scikit</a:t>
            </a:r>
            <a:r>
              <a:rPr lang="en-IN" dirty="0"/>
              <a:t> Learn, Pandas, NumPy, </a:t>
            </a:r>
            <a:r>
              <a:rPr lang="en-IN" dirty="0" err="1"/>
              <a:t>PlotLy</a:t>
            </a:r>
            <a:r>
              <a:rPr lang="en-IN" dirty="0"/>
              <a:t>, Random Forest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10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63C6-124C-44BC-BF05-D8F41963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of Data Set-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D0603-A833-4D3D-B06E-C6751786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6" y="1481051"/>
            <a:ext cx="6565641" cy="4924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85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0002-22E7-43CC-BDC0-A336CCFB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54504-17BA-44B4-B3B0-E71F397986C9}"/>
              </a:ext>
            </a:extLst>
          </p:cNvPr>
          <p:cNvSpPr txBox="1"/>
          <p:nvPr/>
        </p:nvSpPr>
        <p:spPr>
          <a:xfrm>
            <a:off x="2108718" y="2733869"/>
            <a:ext cx="8444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QUESTIONS</a:t>
            </a:r>
            <a:r>
              <a:rPr lang="en-I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3913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133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COVID 19 Engine</vt:lpstr>
      <vt:lpstr>What’s The Idea?</vt:lpstr>
      <vt:lpstr>PowerPoint Presentation</vt:lpstr>
      <vt:lpstr>ML for determining Coronavirus?</vt:lpstr>
      <vt:lpstr>What Tech Stack we used?</vt:lpstr>
      <vt:lpstr>Problem of Data Set-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Engine</dc:title>
  <dc:creator>Nikhil Upadhyay</dc:creator>
  <cp:lastModifiedBy>Nikhil Upadhyay</cp:lastModifiedBy>
  <cp:revision>4</cp:revision>
  <dcterms:created xsi:type="dcterms:W3CDTF">2020-04-12T18:26:09Z</dcterms:created>
  <dcterms:modified xsi:type="dcterms:W3CDTF">2020-04-12T18:58:58Z</dcterms:modified>
</cp:coreProperties>
</file>