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9BA60-DC5D-6CAB-F3A2-C5A93E0E4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33BBEC-6EB8-938E-F6BD-988F0DBAD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2CE8C-B903-BED0-D17C-8042B051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092AB-44C5-4EB1-8B8D-CB16BECA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4C0AA-4C3F-3EC3-E594-DEEA298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1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B5A26-7058-651C-0672-2D61BE24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44B790-1CC3-6DC7-EA4F-93551A6DA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29BFA-B1B1-ED6E-DF27-DF5B5104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85DC7-065D-A38F-0CB6-58EF1C3F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1BD5E0-125D-6C9E-206A-51ECF290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84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873450-CBC0-2BBA-079C-51CE508B5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33DC23-A421-E3EC-4BBE-E95B8E945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C6269-D199-4F9A-D339-7E8BBAF3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517E83-EB03-9480-ACDC-F2523CEE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703DD5-B296-4414-7245-69F44B6E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1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3E3DC-A064-47D5-BE56-87E242A6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990118-C92D-3C4E-CCD8-4BCE397D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8D7BB3-2905-8204-FDE7-B95ABB10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774140-0937-EC22-E913-D5D4F8DC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ED458-7427-E6AA-83C8-CB7AE157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7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452A7-7D23-A38C-201F-7DE9BFA5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EF54AC-64C4-0A24-B566-FBFFA83B1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8B8DD2-70A8-E384-B6E4-B37FCB1A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6AC6D-076F-CAEB-3CCF-AF1CB1FA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A5C415-4CDF-1B0D-1B00-C9CFE1BF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87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0DC09-DEAB-4D4E-E87C-A527B5DD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9A7C3-E0C4-0F90-FD5E-4877B4590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F2A057-D58C-52F5-CBDC-16176CB8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4534E9-772D-5EF1-7FAD-51925154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DA34DD-1560-42CE-9774-AE7F2BC3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169B39-E5EC-C509-DE22-2271709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5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45964-1A51-8F94-C2F8-F52C05F7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2D6A01-56F1-2829-8330-48B56071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306261-C118-28B3-E7AB-6212E2B5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FF3B54-8AB9-7FAF-F232-E215E1689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911B14-22E3-93E5-9738-BC654D966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37BBE3-D7FD-7F76-8D46-6B28EB3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1B4CC9-CB65-F7BF-2F6E-1B04A522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B0E7D89-B059-303B-B9AF-1567BE9A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DA68D-FC64-6AF0-184B-538B60BD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BE4590-74C8-04F3-FEA6-061CC625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D35D9C-FACD-2C87-CD3F-04A0968C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E04CB7-195C-8606-AD89-19A9913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4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60213F-470C-C436-5024-0C31FE43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3D55BB-B78D-7316-33F7-46C50C49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EAD48B-AB83-CEAE-6C3B-C722AC7E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91385-1F3C-7578-34D1-6F521711D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4C5D3E-7643-17B2-26FB-1B42007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A58E5-CE2B-5CFC-21D2-72EA10FA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A72BE0-3601-E9A9-D591-A2F95859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E96B1F-F1FD-EFEB-FB6C-CF3CA8B5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C5498A-8DE1-B051-4A65-04535C84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08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4BA3A-9C2F-6BFB-2BCD-93F653FB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DD87A3-4EC5-F5F8-087E-8B72EEA27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982148-0DB9-FC0C-59A0-BFC49AA45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8B67E2-F882-9683-74EE-FCEFB4E1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15A7DD-7C99-86E6-4DDF-5ED7ACEA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0EAAE7-85FD-6FFC-E9D6-826E4771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9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EA3BDB1-FEC5-C3A7-E974-4F7E7CBB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A08E02-3F14-265F-C10A-7D85A398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6F0411-56AE-2DE9-F463-5F8887BE7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BCB8F-0576-4A9A-82E4-E9478A52D3FF}" type="datetimeFigureOut">
              <a:rPr lang="zh-TW" altLang="en-US" smtClean="0"/>
              <a:t>2023/4/21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E6723-C72A-F3C3-1D92-0C988050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DF3483-044A-64D7-BA69-28797A148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29C8-0D65-4CC6-B02E-372CAC53B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78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5927B-3BC1-B338-9FA6-957696ACC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實例演練</a:t>
            </a:r>
          </a:p>
        </p:txBody>
      </p:sp>
    </p:spTree>
    <p:extLst>
      <p:ext uri="{BB962C8B-B14F-4D97-AF65-F5344CB8AC3E}">
        <p14:creationId xmlns:p14="http://schemas.microsoft.com/office/powerpoint/2010/main" val="17152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48C732-967B-0FCB-BE8D-65D7B98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學生選課系統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923B70-FD39-B0C0-BD81-FFC8B203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某大學要設計一個系統</a:t>
            </a:r>
            <a:r>
              <a:rPr lang="en-US" altLang="zh-TW" dirty="0"/>
              <a:t>, </a:t>
            </a:r>
            <a:r>
              <a:rPr lang="zh-TW" altLang="en-US" dirty="0"/>
              <a:t>系統需求是紀錄學生選課紀錄</a:t>
            </a:r>
            <a:r>
              <a:rPr lang="en-US" altLang="zh-TW" dirty="0"/>
              <a:t>,</a:t>
            </a:r>
            <a:r>
              <a:rPr lang="zh-TW" altLang="en-US" dirty="0"/>
              <a:t> 系統中要記錄以下資訊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1. </a:t>
            </a:r>
            <a:r>
              <a:rPr lang="zh-TW" altLang="en-US" dirty="0"/>
              <a:t>學生基本資料</a:t>
            </a:r>
            <a:r>
              <a:rPr lang="en-US" altLang="zh-TW" dirty="0"/>
              <a:t>:</a:t>
            </a:r>
            <a:r>
              <a:rPr lang="zh-TW" altLang="en-US" dirty="0"/>
              <a:t>學生學號、姓名、</a:t>
            </a:r>
            <a:r>
              <a:rPr lang="en-US" altLang="zh-TW" dirty="0"/>
              <a:t>Email</a:t>
            </a:r>
          </a:p>
          <a:p>
            <a:pPr marL="0" indent="0">
              <a:buNone/>
            </a:pPr>
            <a:r>
              <a:rPr lang="en-US" altLang="zh-TW" dirty="0"/>
              <a:t>	2. </a:t>
            </a:r>
            <a:r>
              <a:rPr lang="zh-TW" altLang="en-US" dirty="0"/>
              <a:t>課程內容</a:t>
            </a:r>
            <a:r>
              <a:rPr lang="en-US" altLang="zh-TW" dirty="0"/>
              <a:t>: </a:t>
            </a:r>
            <a:r>
              <a:rPr lang="zh-TW" altLang="en-US" dirty="0"/>
              <a:t>科目名稱</a:t>
            </a:r>
            <a:r>
              <a:rPr lang="en-US" altLang="zh-TW" dirty="0"/>
              <a:t>(</a:t>
            </a:r>
            <a:r>
              <a:rPr lang="zh-TW" altLang="en-US" dirty="0"/>
              <a:t>中英文</a:t>
            </a:r>
            <a:r>
              <a:rPr lang="en-US" altLang="zh-TW" dirty="0"/>
              <a:t>)</a:t>
            </a:r>
            <a:r>
              <a:rPr lang="zh-TW" altLang="en-US" dirty="0"/>
              <a:t>、學分數、上課地點、及其樓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    層、教授姓名、學年度以及上下學期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3. </a:t>
            </a:r>
            <a:r>
              <a:rPr lang="zh-TW" altLang="en-US" dirty="0"/>
              <a:t>選課紀錄</a:t>
            </a:r>
            <a:r>
              <a:rPr lang="en-US" altLang="zh-TW" dirty="0"/>
              <a:t>: </a:t>
            </a:r>
            <a:r>
              <a:rPr lang="zh-TW" altLang="en-US" dirty="0"/>
              <a:t>哪位學生在甚麼時間選修了哪個課程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975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87007-AE81-7A1F-785B-B28D5032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圖書管理系統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2F5708-76D2-B37E-92DF-F777945C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某圖書館要設計一系統管理圖書的借閱及歸還紀錄，系統中要記錄以下資訊：</a:t>
            </a:r>
            <a:endParaRPr lang="en-US" altLang="zh-TW" dirty="0"/>
          </a:p>
          <a:p>
            <a:pPr marL="971550" lvl="1" indent="-514350">
              <a:buAutoNum type="arabicPeriod"/>
            </a:pPr>
            <a:r>
              <a:rPr lang="zh-TW" altLang="en-US" dirty="0"/>
              <a:t>會員基本資料</a:t>
            </a:r>
            <a:r>
              <a:rPr lang="en-US" altLang="zh-TW" dirty="0"/>
              <a:t>: </a:t>
            </a:r>
            <a:r>
              <a:rPr lang="zh-TW" altLang="en-US" dirty="0"/>
              <a:t>會員編號、會員姓名、地址、電話、出生年月日、性別</a:t>
            </a:r>
            <a:endParaRPr lang="en-US" altLang="zh-TW" dirty="0"/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971550" lvl="1" indent="-514350">
              <a:buAutoNum type="arabicPeriod"/>
            </a:pPr>
            <a:r>
              <a:rPr lang="zh-TW" altLang="en-US" dirty="0"/>
              <a:t>圖書</a:t>
            </a:r>
            <a:r>
              <a:rPr lang="en-US" altLang="zh-TW" dirty="0"/>
              <a:t>: </a:t>
            </a:r>
            <a:r>
              <a:rPr lang="zh-TW" altLang="en-US" dirty="0"/>
              <a:t>書名、</a:t>
            </a:r>
            <a:r>
              <a:rPr lang="en-US" altLang="zh-TW" dirty="0"/>
              <a:t>ISBN</a:t>
            </a:r>
            <a:r>
              <a:rPr lang="zh-TW" altLang="en-US" dirty="0"/>
              <a:t>、出版社</a:t>
            </a:r>
            <a:r>
              <a:rPr lang="en-US" altLang="zh-TW" dirty="0"/>
              <a:t>(</a:t>
            </a:r>
            <a:r>
              <a:rPr lang="zh-TW" altLang="en-US" dirty="0"/>
              <a:t>名稱、地址、電話</a:t>
            </a:r>
            <a:r>
              <a:rPr lang="en-US" altLang="zh-TW" dirty="0"/>
              <a:t>)</a:t>
            </a:r>
            <a:r>
              <a:rPr lang="zh-TW" altLang="en-US" dirty="0"/>
              <a:t>、作者</a:t>
            </a:r>
            <a:r>
              <a:rPr lang="en-US" altLang="zh-TW" dirty="0"/>
              <a:t>(</a:t>
            </a:r>
            <a:r>
              <a:rPr lang="zh-TW" altLang="en-US" dirty="0"/>
              <a:t>姓名、</a:t>
            </a:r>
            <a:r>
              <a:rPr lang="en-US" altLang="zh-TW" dirty="0"/>
              <a:t>Email)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一本書可能有多套</a:t>
            </a:r>
            <a:r>
              <a:rPr lang="en-US" altLang="zh-TW" dirty="0"/>
              <a:t>, </a:t>
            </a:r>
            <a:r>
              <a:rPr lang="zh-TW" altLang="en-US" dirty="0"/>
              <a:t>一本書的作者可能為多人</a:t>
            </a:r>
            <a:r>
              <a:rPr lang="en-US" altLang="zh-TW" dirty="0"/>
              <a:t>)</a:t>
            </a:r>
          </a:p>
          <a:p>
            <a:pPr marL="971550" lvl="1" indent="-514350">
              <a:buAutoNum type="arabicPeriod"/>
            </a:pPr>
            <a:endParaRPr lang="en-US" altLang="zh-TW" dirty="0"/>
          </a:p>
          <a:p>
            <a:pPr marL="971550" lvl="1" indent="-514350">
              <a:buAutoNum type="arabicPeriod"/>
            </a:pPr>
            <a:r>
              <a:rPr lang="zh-TW" altLang="en-US" dirty="0"/>
              <a:t>借閱記錄</a:t>
            </a:r>
            <a:r>
              <a:rPr lang="en-US" altLang="zh-TW" dirty="0"/>
              <a:t>: </a:t>
            </a:r>
            <a:r>
              <a:rPr lang="zh-TW" altLang="en-US" dirty="0"/>
              <a:t>哪個會員在哪一天借了哪一本書、以及哪一天歸還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53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F9D07-68B3-84C4-A497-34FD2A95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書商配送系統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7682-33E6-E2CE-ECEB-7BD72685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某書商要將印刷的書本配送到各書局，讓書局代為販售，並約定以每月初進行盤點，以盤點的差額做為銷售資料，必須在系統中設計以下資訊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書局</a:t>
            </a:r>
            <a:r>
              <a:rPr lang="en-US" altLang="zh-TW" dirty="0"/>
              <a:t>: </a:t>
            </a:r>
            <a:r>
              <a:rPr lang="zh-TW" altLang="en-US" dirty="0"/>
              <a:t>書局編號、名稱、地址、電話、網址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書籍</a:t>
            </a:r>
            <a:r>
              <a:rPr lang="en-US" altLang="zh-TW" dirty="0"/>
              <a:t>: </a:t>
            </a:r>
            <a:r>
              <a:rPr lang="zh-TW" altLang="en-US" dirty="0"/>
              <a:t>書名、</a:t>
            </a:r>
            <a:r>
              <a:rPr lang="en-US" altLang="zh-TW" dirty="0"/>
              <a:t>ISBN</a:t>
            </a:r>
            <a:r>
              <a:rPr lang="zh-TW" altLang="en-US" dirty="0"/>
              <a:t>、作者、出版社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出貨、退貨、盤點、銷貨等紀錄</a:t>
            </a:r>
            <a:r>
              <a:rPr lang="en-US" altLang="zh-TW" dirty="0"/>
              <a:t>: </a:t>
            </a:r>
            <a:r>
              <a:rPr lang="zh-TW" altLang="en-US" dirty="0"/>
              <a:t>日期、書局、書籍數量</a:t>
            </a:r>
          </a:p>
        </p:txBody>
      </p:sp>
    </p:spTree>
    <p:extLst>
      <p:ext uri="{BB962C8B-B14F-4D97-AF65-F5344CB8AC3E}">
        <p14:creationId xmlns:p14="http://schemas.microsoft.com/office/powerpoint/2010/main" val="154761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93459-0014-1D06-EE9D-F4A26FBB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電商系統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6E3850-ADEE-B952-BE42-8E6182431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/>
              <a:t>某公司要在網路上做一個電商系統，招募商家，將商家的商品放置於系統中進行販售，提供平台、讓會員可以在商城中進行購物，必須記錄以下資訊</a:t>
            </a:r>
            <a:r>
              <a:rPr lang="en-US" altLang="zh-TW" dirty="0"/>
              <a:t>: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商家</a:t>
            </a:r>
            <a:r>
              <a:rPr lang="en-US" altLang="zh-TW" dirty="0"/>
              <a:t>: </a:t>
            </a:r>
            <a:r>
              <a:rPr lang="zh-TW" altLang="en-US" dirty="0"/>
              <a:t>名稱、地址、電話、網址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會員</a:t>
            </a:r>
            <a:r>
              <a:rPr lang="en-US" altLang="zh-TW" dirty="0"/>
              <a:t>: </a:t>
            </a:r>
            <a:r>
              <a:rPr lang="zh-TW" altLang="en-US" dirty="0"/>
              <a:t>姓名、</a:t>
            </a:r>
            <a:r>
              <a:rPr lang="en-US" altLang="zh-TW" dirty="0"/>
              <a:t>Email</a:t>
            </a:r>
            <a:r>
              <a:rPr lang="zh-TW" altLang="en-US" dirty="0"/>
              <a:t>、出生年月日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商品</a:t>
            </a:r>
            <a:r>
              <a:rPr lang="en-US" altLang="zh-TW" dirty="0"/>
              <a:t>: </a:t>
            </a:r>
            <a:r>
              <a:rPr lang="zh-TW" altLang="en-US" dirty="0"/>
              <a:t>商品分類</a:t>
            </a:r>
            <a:r>
              <a:rPr lang="en-US" altLang="zh-TW" dirty="0"/>
              <a:t>(</a:t>
            </a:r>
            <a:r>
              <a:rPr lang="zh-TW" altLang="en-US" dirty="0"/>
              <a:t>大分類、小分類</a:t>
            </a:r>
            <a:r>
              <a:rPr lang="en-US" altLang="zh-TW" dirty="0"/>
              <a:t>)</a:t>
            </a:r>
            <a:r>
              <a:rPr lang="zh-TW" altLang="en-US" dirty="0"/>
              <a:t>、商品編號、商品名稱、規格、</a:t>
            </a:r>
            <a:br>
              <a:rPr lang="en-US" altLang="zh-TW" dirty="0"/>
            </a:br>
            <a:r>
              <a:rPr lang="zh-TW" altLang="en-US" dirty="0"/>
              <a:t>圖片</a:t>
            </a:r>
            <a:r>
              <a:rPr lang="en-US" altLang="zh-TW" dirty="0"/>
              <a:t>(</a:t>
            </a:r>
            <a:r>
              <a:rPr lang="zh-TW" altLang="en-US" dirty="0"/>
              <a:t>檔案路徑</a:t>
            </a:r>
            <a:r>
              <a:rPr lang="en-US" altLang="zh-TW" dirty="0"/>
              <a:t>)</a:t>
            </a:r>
            <a:r>
              <a:rPr lang="zh-TW" altLang="en-US" dirty="0"/>
              <a:t>、商家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商品上架紀錄</a:t>
            </a:r>
            <a:r>
              <a:rPr lang="en-US" altLang="zh-TW" dirty="0"/>
              <a:t>: </a:t>
            </a:r>
            <a:r>
              <a:rPr lang="zh-TW" altLang="en-US" dirty="0"/>
              <a:t>上架商品、上架時間、上架狀態</a:t>
            </a:r>
            <a:r>
              <a:rPr lang="en-US" altLang="zh-TW" dirty="0"/>
              <a:t>(</a:t>
            </a:r>
            <a:r>
              <a:rPr lang="zh-TW" altLang="en-US" dirty="0"/>
              <a:t>已上架、已下架</a:t>
            </a:r>
            <a:r>
              <a:rPr lang="en-US" altLang="zh-TW" dirty="0"/>
              <a:t>)</a:t>
            </a:r>
            <a:r>
              <a:rPr lang="zh-TW" altLang="en-US" dirty="0"/>
              <a:t>、金額、下架時間</a:t>
            </a:r>
            <a:r>
              <a:rPr lang="en-US" altLang="zh-TW" dirty="0"/>
              <a:t>(</a:t>
            </a:r>
            <a:r>
              <a:rPr lang="zh-TW" altLang="en-US" dirty="0"/>
              <a:t>空值表上架中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r>
              <a:rPr lang="zh-TW" altLang="en-US" dirty="0"/>
              <a:t>銷貨單</a:t>
            </a:r>
            <a:r>
              <a:rPr lang="en-US" altLang="zh-TW" dirty="0"/>
              <a:t>: </a:t>
            </a:r>
            <a:r>
              <a:rPr lang="zh-TW" altLang="en-US" dirty="0"/>
              <a:t>商家、會員、銷售商品、金額、數量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購物車</a:t>
            </a:r>
            <a:r>
              <a:rPr lang="en-US" altLang="zh-TW" dirty="0"/>
              <a:t>: </a:t>
            </a:r>
            <a:r>
              <a:rPr lang="zh-TW" altLang="en-US" dirty="0"/>
              <a:t>會員、購買商品、金額、數量</a:t>
            </a:r>
            <a:br>
              <a:rPr lang="en-US" altLang="zh-TW" dirty="0"/>
            </a:b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51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8E4164E187D5944CAC3893F554D67228" ma:contentTypeVersion="3" ma:contentTypeDescription="建立新的文件。" ma:contentTypeScope="" ma:versionID="5a53843b4cc7bde120d8a6a767d567fa">
  <xsd:schema xmlns:xsd="http://www.w3.org/2001/XMLSchema" xmlns:xs="http://www.w3.org/2001/XMLSchema" xmlns:p="http://schemas.microsoft.com/office/2006/metadata/properties" xmlns:ns3="aaa8ac2f-9541-4f26-8fbb-185a01550b03" targetNamespace="http://schemas.microsoft.com/office/2006/metadata/properties" ma:root="true" ma:fieldsID="ab81ad1cc08431a09fbfa50ba2be1248" ns3:_="">
    <xsd:import namespace="aaa8ac2f-9541-4f26-8fbb-185a01550b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8ac2f-9541-4f26-8fbb-185a01550b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6D343B-3C43-475B-92C7-F1CDF467A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a8ac2f-9541-4f26-8fbb-185a01550b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0D3FDB-0B33-4FD8-8174-D23D346F0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E8006-1E49-4E2D-8ABF-EAA9804F4CD0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aaa8ac2f-9541-4f26-8fbb-185a01550b03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434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實例演練</vt:lpstr>
      <vt:lpstr>學生選課系統</vt:lpstr>
      <vt:lpstr>圖書管理系統</vt:lpstr>
      <vt:lpstr>書商配送系統</vt:lpstr>
      <vt:lpstr>電商系統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實例演練</dc:title>
  <dc:creator>JerryHuang 黃家瑞</dc:creator>
  <cp:lastModifiedBy>JerryHuang 黃家瑞</cp:lastModifiedBy>
  <cp:revision>1</cp:revision>
  <dcterms:created xsi:type="dcterms:W3CDTF">2023-04-21T02:15:40Z</dcterms:created>
  <dcterms:modified xsi:type="dcterms:W3CDTF">2023-04-21T02:51:45Z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0x0101008E4164E187D5944CAC3893F554D67228</vt:lpwstr>
  </property>
</Properties>
</file>