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3E10-C420-4D40-9449-C294BF380D8B}" type="datetimeFigureOut">
              <a:rPr lang="zh-CN" altLang="en-US" smtClean="0"/>
              <a:pPr/>
              <a:t>2011/12/16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09CD-3323-4B0E-B910-0CB9DA9B67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3E10-C420-4D40-9449-C294BF380D8B}" type="datetimeFigureOut">
              <a:rPr lang="zh-CN" altLang="en-US" smtClean="0"/>
              <a:pPr/>
              <a:t>2011/12/16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09CD-3323-4B0E-B910-0CB9DA9B67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3E10-C420-4D40-9449-C294BF380D8B}" type="datetimeFigureOut">
              <a:rPr lang="zh-CN" altLang="en-US" smtClean="0"/>
              <a:pPr/>
              <a:t>2011/12/16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09CD-3323-4B0E-B910-0CB9DA9B67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3E10-C420-4D40-9449-C294BF380D8B}" type="datetimeFigureOut">
              <a:rPr lang="zh-CN" altLang="en-US" smtClean="0"/>
              <a:pPr/>
              <a:t>2011/12/16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09CD-3323-4B0E-B910-0CB9DA9B67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3E10-C420-4D40-9449-C294BF380D8B}" type="datetimeFigureOut">
              <a:rPr lang="zh-CN" altLang="en-US" smtClean="0"/>
              <a:pPr/>
              <a:t>2011/12/16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09CD-3323-4B0E-B910-0CB9DA9B67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3E10-C420-4D40-9449-C294BF380D8B}" type="datetimeFigureOut">
              <a:rPr lang="zh-CN" altLang="en-US" smtClean="0"/>
              <a:pPr/>
              <a:t>2011/12/16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09CD-3323-4B0E-B910-0CB9DA9B67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3E10-C420-4D40-9449-C294BF380D8B}" type="datetimeFigureOut">
              <a:rPr lang="zh-CN" altLang="en-US" smtClean="0"/>
              <a:pPr/>
              <a:t>2011/12/16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09CD-3323-4B0E-B910-0CB9DA9B67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3E10-C420-4D40-9449-C294BF380D8B}" type="datetimeFigureOut">
              <a:rPr lang="zh-CN" altLang="en-US" smtClean="0"/>
              <a:pPr/>
              <a:t>2011/12/16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09CD-3323-4B0E-B910-0CB9DA9B67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3E10-C420-4D40-9449-C294BF380D8B}" type="datetimeFigureOut">
              <a:rPr lang="zh-CN" altLang="en-US" smtClean="0"/>
              <a:pPr/>
              <a:t>2011/12/16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09CD-3323-4B0E-B910-0CB9DA9B67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3E10-C420-4D40-9449-C294BF380D8B}" type="datetimeFigureOut">
              <a:rPr lang="zh-CN" altLang="en-US" smtClean="0"/>
              <a:pPr/>
              <a:t>2011/12/16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09CD-3323-4B0E-B910-0CB9DA9B67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3E10-C420-4D40-9449-C294BF380D8B}" type="datetimeFigureOut">
              <a:rPr lang="zh-CN" altLang="en-US" smtClean="0"/>
              <a:pPr/>
              <a:t>2011/12/16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09CD-3323-4B0E-B910-0CB9DA9B67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43E10-C420-4D40-9449-C294BF380D8B}" type="datetimeFigureOut">
              <a:rPr lang="zh-CN" altLang="en-US" smtClean="0"/>
              <a:pPr/>
              <a:t>2011/12/16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E09CD-3323-4B0E-B910-0CB9DA9B67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94602" cy="6381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7"/>
          <p:cNvSpPr>
            <a:spLocks noChangeArrowheads="1"/>
          </p:cNvSpPr>
          <p:nvPr/>
        </p:nvSpPr>
        <p:spPr bwMode="auto">
          <a:xfrm>
            <a:off x="2195736" y="6488113"/>
            <a:ext cx="66246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生成的图片，页面进行轮转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75" y="328613"/>
            <a:ext cx="8934450" cy="620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>
          <a:xfrm>
            <a:off x="1619672" y="836712"/>
            <a:ext cx="5904656" cy="40324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此处为从后台抽取的三个好友的头像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如果随机生成的头像都不满意，可以在头像上打叉，然后在下面的头像墙上选取</a:t>
            </a:r>
            <a:r>
              <a:rPr lang="en-US" altLang="zh-CN" dirty="0" smtClean="0"/>
              <a:t>,</a:t>
            </a:r>
            <a:r>
              <a:rPr lang="zh-CN" altLang="en-US" dirty="0" smtClean="0"/>
              <a:t>当然不一定非得是头像墙，只要能选择即可。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11760" y="1196752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想听哪个好友给你的真心话？只能选一个哦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915816" y="1628800"/>
            <a:ext cx="86409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23928" y="1628800"/>
            <a:ext cx="86409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076056" y="1628800"/>
            <a:ext cx="86409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555776" y="177281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3140968"/>
            <a:ext cx="323850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75" y="328613"/>
            <a:ext cx="8934450" cy="620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>
          <a:xfrm>
            <a:off x="1619672" y="836712"/>
            <a:ext cx="5904656" cy="40324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555776" y="177281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195736" y="105273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此处上一步选取的粉丝好友，生成的图片在六个台词里随机，背景仍然是砖墙加三个人。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1700808"/>
            <a:ext cx="2821483" cy="297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75" y="328613"/>
            <a:ext cx="8934450" cy="620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>
          <a:xfrm>
            <a:off x="1619672" y="836712"/>
            <a:ext cx="5904656" cy="40324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555776" y="177281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195736" y="10527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点击关注，系统跳转到三个傻瓜来贺岁官微</a:t>
            </a:r>
            <a:endParaRPr lang="zh-CN" alt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1772816"/>
            <a:ext cx="4053181" cy="2629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altLang="zh-CN" sz="1800" dirty="0" smtClean="0"/>
              <a:t>@</a:t>
            </a:r>
            <a:r>
              <a:rPr lang="zh-CN" altLang="en-US" sz="1800" dirty="0" smtClean="0"/>
              <a:t>小壹对我说：“死记硬背能通过大学四年，但会毁了你今后的</a:t>
            </a:r>
            <a:r>
              <a:rPr lang="en-US" altLang="zh-CN" sz="1800" dirty="0" smtClean="0"/>
              <a:t>40</a:t>
            </a:r>
            <a:r>
              <a:rPr lang="zh-CN" altLang="en-US" sz="1800" dirty="0" smtClean="0"/>
              <a:t>年。“</a:t>
            </a:r>
            <a:br>
              <a:rPr lang="zh-CN" altLang="en-US" sz="1800" dirty="0" smtClean="0"/>
            </a:br>
            <a:r>
              <a:rPr lang="zh-CN" altLang="en-US" sz="1800" dirty="0" smtClean="0"/>
              <a:t>我把这句话与大家共勉！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后面跟此</a:t>
            </a:r>
            <a:r>
              <a:rPr lang="en-US" altLang="zh-CN" sz="1800" dirty="0" smtClean="0"/>
              <a:t>APP</a:t>
            </a:r>
            <a:r>
              <a:rPr lang="zh-CN" altLang="en-US" sz="1800" dirty="0" smtClean="0"/>
              <a:t>的链接，点击后进入下一轮</a:t>
            </a:r>
            <a:r>
              <a:rPr lang="en-US" altLang="zh-CN" sz="1800" dirty="0" smtClean="0"/>
              <a:t>)</a:t>
            </a:r>
            <a:endParaRPr lang="zh-CN" altLang="en-US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2132856"/>
            <a:ext cx="3912554" cy="413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827584" y="620688"/>
            <a:ext cx="2324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用户微博的呈现内容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202</Words>
  <Application>Microsoft Office PowerPoint</Application>
  <PresentationFormat>On-screen Show 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主题</vt:lpstr>
      <vt:lpstr>Slide 1</vt:lpstr>
      <vt:lpstr>Slide 2</vt:lpstr>
      <vt:lpstr>Slide 3</vt:lpstr>
      <vt:lpstr>Slide 4</vt:lpstr>
      <vt:lpstr>@小壹对我说：“死记硬背能通过大学四年，但会毁了你今后的40年。“ 我把这句话与大家共勉！(后面跟此APP的链接，点击后进入下一轮)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zz</dc:creator>
  <cp:lastModifiedBy>Windows User</cp:lastModifiedBy>
  <cp:revision>2</cp:revision>
  <dcterms:created xsi:type="dcterms:W3CDTF">2011-12-15T10:54:44Z</dcterms:created>
  <dcterms:modified xsi:type="dcterms:W3CDTF">2011-12-16T08:36:18Z</dcterms:modified>
</cp:coreProperties>
</file>