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Sina weibo\穿越\layout _v2\0-0_v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95250"/>
            <a:ext cx="7239000" cy="666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E:\Sina weibo\穿越\layout _v2\0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95250"/>
            <a:ext cx="7239000" cy="6667500"/>
          </a:xfrm>
          <a:prstGeom prst="rect">
            <a:avLst/>
          </a:prstGeom>
          <a:noFill/>
        </p:spPr>
      </p:pic>
      <p:sp>
        <p:nvSpPr>
          <p:cNvPr id="6" name="圆角矩形标注 5"/>
          <p:cNvSpPr/>
          <p:nvPr/>
        </p:nvSpPr>
        <p:spPr>
          <a:xfrm>
            <a:off x="428596" y="2071678"/>
            <a:ext cx="1785950" cy="1143008"/>
          </a:xfrm>
          <a:prstGeom prst="wedgeRoundRectCallout">
            <a:avLst>
              <a:gd name="adj1" fmla="val 47322"/>
              <a:gd name="adj2" fmla="val 66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只供用户浏览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000232" y="5572116"/>
            <a:ext cx="2071702" cy="500090"/>
          </a:xfrm>
          <a:prstGeom prst="wedgeRoundRectCallout">
            <a:avLst>
              <a:gd name="adj1" fmla="val -47874"/>
              <a:gd name="adj2" fmla="val -115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随机选取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个用户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E:\Sina weibo\穿越\layout _v2\0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95250"/>
            <a:ext cx="7239000" cy="6667500"/>
          </a:xfrm>
          <a:prstGeom prst="rect">
            <a:avLst/>
          </a:prstGeom>
          <a:noFill/>
        </p:spPr>
      </p:pic>
      <p:sp>
        <p:nvSpPr>
          <p:cNvPr id="6" name="圆角矩形标注 5"/>
          <p:cNvSpPr/>
          <p:nvPr/>
        </p:nvSpPr>
        <p:spPr>
          <a:xfrm>
            <a:off x="0" y="571480"/>
            <a:ext cx="2071702" cy="1285884"/>
          </a:xfrm>
          <a:prstGeom prst="wedgeRoundRectCallout">
            <a:avLst>
              <a:gd name="adj1" fmla="val 83416"/>
              <a:gd name="adj2" fmla="val 28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</a:t>
            </a:r>
            <a:r>
              <a:rPr lang="zh-CN" altLang="en-US" dirty="0" smtClean="0"/>
              <a:t>户可以手动编辑，有字数限制和倒计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8831" y="1714488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还可输入</a:t>
            </a:r>
            <a:r>
              <a:rPr lang="en-US" altLang="zh-CN" sz="1000" dirty="0" smtClean="0">
                <a:solidFill>
                  <a:srgbClr val="C00000"/>
                </a:solidFill>
              </a:rPr>
              <a:t>100</a:t>
            </a:r>
            <a:r>
              <a:rPr lang="zh-CN" altLang="en-US" sz="1000" dirty="0" smtClean="0">
                <a:solidFill>
                  <a:srgbClr val="C00000"/>
                </a:solidFill>
              </a:rPr>
              <a:t>字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357818" y="2357430"/>
            <a:ext cx="1714512" cy="785818"/>
          </a:xfrm>
          <a:prstGeom prst="wedgeRoundRectCallout">
            <a:avLst>
              <a:gd name="adj1" fmla="val -66472"/>
              <a:gd name="adj2" fmla="val -1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正在和客户确认过程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Sina weibo\穿越\layout _v2\0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0500"/>
            <a:ext cx="7239000" cy="6667500"/>
          </a:xfrm>
          <a:prstGeom prst="rect">
            <a:avLst/>
          </a:prstGeom>
          <a:noFill/>
        </p:spPr>
      </p:pic>
      <p:pic>
        <p:nvPicPr>
          <p:cNvPr id="4099" name="Picture 3" descr="C:\Users\Administrator\Desktop\publish_button_2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200268"/>
            <a:ext cx="1009650" cy="22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433388"/>
            <a:ext cx="508635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14481" y="1928802"/>
            <a:ext cx="185738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转</a:t>
            </a:r>
            <a:r>
              <a:rPr lang="zh-CN" altLang="en-US" dirty="0" smtClean="0"/>
              <a:t>发微博的图片不要显示</a:t>
            </a:r>
            <a:r>
              <a:rPr lang="en-US" altLang="zh-CN" dirty="0" smtClean="0"/>
              <a:t>button</a:t>
            </a:r>
          </a:p>
        </p:txBody>
      </p:sp>
      <p:sp>
        <p:nvSpPr>
          <p:cNvPr id="6" name="矩形 5"/>
          <p:cNvSpPr/>
          <p:nvPr/>
        </p:nvSpPr>
        <p:spPr>
          <a:xfrm>
            <a:off x="3786182" y="2071678"/>
            <a:ext cx="1500198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71868" y="214311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7065" y="1928802"/>
            <a:ext cx="3839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辛 苦！</a:t>
            </a:r>
            <a:endParaRPr lang="zh-CN" altLang="en-US" sz="8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PresentationFormat>全屏显示(4:3)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DADI</cp:lastModifiedBy>
  <cp:revision>6</cp:revision>
  <dcterms:created xsi:type="dcterms:W3CDTF">2012-01-10T11:56:09Z</dcterms:created>
  <dcterms:modified xsi:type="dcterms:W3CDTF">2012-01-10T12:07:42Z</dcterms:modified>
</cp:coreProperties>
</file>