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2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5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6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7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1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0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11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7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A343-8981-4D14-B129-6E5511A47D3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4B7D-B88A-4262-8D7A-687CEE47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9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307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4444157"/>
              </p:ext>
            </p:extLst>
          </p:nvPr>
        </p:nvGraphicFramePr>
        <p:xfrm>
          <a:off x="609600" y="609596"/>
          <a:ext cx="8001000" cy="5943600"/>
        </p:xfrm>
        <a:graphic>
          <a:graphicData uri="http://schemas.openxmlformats.org/drawingml/2006/table">
            <a:tbl>
              <a:tblPr/>
              <a:tblGrid>
                <a:gridCol w="914400"/>
                <a:gridCol w="762000"/>
                <a:gridCol w="723900"/>
                <a:gridCol w="800100"/>
                <a:gridCol w="800100"/>
                <a:gridCol w="800100"/>
                <a:gridCol w="800100"/>
                <a:gridCol w="723900"/>
                <a:gridCol w="762000"/>
                <a:gridCol w="914400"/>
              </a:tblGrid>
              <a:tr h="5943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Reticle Die Map T7.1.1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43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WO1223EA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WSPM12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WO1223EC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AA1223EB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WO1223EA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WO1223EA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WO1223EA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20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490538"/>
            <a:ext cx="5919787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20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On-screen Show (4:3)</PresentationFormat>
  <Paragraphs>88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user</dc:creator>
  <cp:lastModifiedBy>Andy Tran</cp:lastModifiedBy>
  <cp:revision>4</cp:revision>
  <dcterms:created xsi:type="dcterms:W3CDTF">2015-05-05T19:37:31Z</dcterms:created>
  <dcterms:modified xsi:type="dcterms:W3CDTF">2015-05-05T20:28:06Z</dcterms:modified>
</cp:coreProperties>
</file>