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6490" autoAdjust="0"/>
  </p:normalViewPr>
  <p:slideViewPr>
    <p:cSldViewPr snapToGrid="0" showGuides="1">
      <p:cViewPr varScale="1">
        <p:scale>
          <a:sx n="72" d="100"/>
          <a:sy n="72" d="100"/>
        </p:scale>
        <p:origin x="1932" y="6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795AF-3432-407A-81F6-3707D917381E}" type="datetimeFigureOut">
              <a:rPr lang="zh-CN" altLang="en-US" smtClean="0"/>
              <a:t>2017/5/29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6C5C7-5522-4C81-A632-E7B21473D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637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6C5C7-5522-4C81-A632-E7B21473D87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98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6C5C7-5522-4C81-A632-E7B21473D8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788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6C5C7-5522-4C81-A632-E7B21473D87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765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皱眉头</a:t>
            </a:r>
            <a:endParaRPr lang="en-US" altLang="zh-CN" dirty="0"/>
          </a:p>
          <a:p>
            <a:r>
              <a:rPr lang="zh-CN" altLang="en-US" dirty="0"/>
              <a:t>隐患</a:t>
            </a:r>
            <a:endParaRPr lang="en-US" altLang="zh-CN" dirty="0"/>
          </a:p>
          <a:p>
            <a:r>
              <a:rPr lang="zh-CN" altLang="en-US" dirty="0"/>
              <a:t>肿瘤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6C5C7-5522-4C81-A632-E7B21473D87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0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皱眉头</a:t>
            </a:r>
            <a:endParaRPr lang="en-US" altLang="zh-CN" dirty="0"/>
          </a:p>
          <a:p>
            <a:r>
              <a:rPr lang="zh-CN" altLang="en-US" dirty="0"/>
              <a:t>隐患</a:t>
            </a:r>
            <a:endParaRPr lang="en-US" altLang="zh-CN" dirty="0"/>
          </a:p>
          <a:p>
            <a:r>
              <a:rPr lang="zh-CN" altLang="en-US" dirty="0"/>
              <a:t>肿瘤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6C5C7-5522-4C81-A632-E7B21473D87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750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皱眉头</a:t>
            </a:r>
            <a:endParaRPr lang="en-US" altLang="zh-CN" dirty="0"/>
          </a:p>
          <a:p>
            <a:r>
              <a:rPr lang="zh-CN" altLang="en-US" dirty="0"/>
              <a:t>隐患</a:t>
            </a:r>
            <a:endParaRPr lang="en-US" altLang="zh-CN" dirty="0"/>
          </a:p>
          <a:p>
            <a:r>
              <a:rPr lang="zh-CN" altLang="en-US" dirty="0"/>
              <a:t>肿瘤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6C5C7-5522-4C81-A632-E7B21473D87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335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皱眉头</a:t>
            </a:r>
            <a:endParaRPr lang="en-US" altLang="zh-CN" dirty="0"/>
          </a:p>
          <a:p>
            <a:r>
              <a:rPr lang="zh-CN" altLang="en-US" dirty="0"/>
              <a:t>隐患</a:t>
            </a:r>
            <a:endParaRPr lang="en-US" altLang="zh-CN" dirty="0"/>
          </a:p>
          <a:p>
            <a:r>
              <a:rPr lang="zh-CN" altLang="en-US" dirty="0"/>
              <a:t>肿瘤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6C5C7-5522-4C81-A632-E7B21473D87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608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B6C5C7-5522-4C81-A632-E7B21473D8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45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7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7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4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9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7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1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7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5/29/2017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8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90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8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799" y="661851"/>
            <a:ext cx="11668125" cy="600164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lIns="252000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2017.4.16 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学习计划：</a:t>
            </a:r>
            <a:endParaRPr lang="en-US" altLang="zh-CN" sz="24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，作文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					40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分钟，以后要自己写作，不能依赖大人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，背古诗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例行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 			10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分钟，以后要自己记住带作业本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，背英语单词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			15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，英语听力，阅读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		30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分钟，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，做一套英语测验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		60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分钟，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改进：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准备工作不足；事先预习一下听力的问题；节奏要跟上；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个低级错误，单复数，拼写错误，概念错误；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，重做较大英语练习，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惩罚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	60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分钟；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，游泳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例行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 				60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分钟，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，精锐练习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例行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			30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分钟，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OK</a:t>
            </a: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，作业签字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例行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)			15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，娱乐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					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自由安排，靠自己的效率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							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合计：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备注：每个项目结束后可以休息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分钟，如果计划时间节省归入休息时间。</a:t>
            </a:r>
          </a:p>
        </p:txBody>
      </p:sp>
    </p:spTree>
    <p:extLst>
      <p:ext uri="{BB962C8B-B14F-4D97-AF65-F5344CB8AC3E}">
        <p14:creationId xmlns:p14="http://schemas.microsoft.com/office/powerpoint/2010/main" val="353801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8450" y="428178"/>
            <a:ext cx="11668125" cy="572464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lIns="252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2017.4.22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计划：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，英语早读，本学期所有课文，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10:30	30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  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OK</a:t>
            </a: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，检查作业，签字，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11:10	10</a:t>
            </a:r>
            <a:r>
              <a:rPr lang="zh-CN" altLang="en-US" sz="240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           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，语文，一课一练，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11:20	45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，数学，一课一练，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12:20	40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，吃午饭，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1:10	20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，背古诗，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1:40	10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，背单词， 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1:50	10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，精锐，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2:20	~	5:00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结束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，打羽毛球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7:30	60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							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签字：</a:t>
            </a:r>
            <a:r>
              <a:rPr kumimoji="0" lang="zh-CN" altLang="en-US" sz="5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</a:rPr>
              <a:t>任</a:t>
            </a:r>
            <a:r>
              <a:rPr lang="zh-CN" altLang="en-US" sz="5400" dirty="0">
                <a:solidFill>
                  <a:prstClr val="black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译轩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		2017.4.21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备注：每个项目结束后可以休息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分钟，如果计划时间节省归入休息时间。</a:t>
            </a:r>
          </a:p>
        </p:txBody>
      </p:sp>
    </p:spTree>
    <p:extLst>
      <p:ext uri="{BB962C8B-B14F-4D97-AF65-F5344CB8AC3E}">
        <p14:creationId xmlns:p14="http://schemas.microsoft.com/office/powerpoint/2010/main" val="36323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8450" y="797510"/>
            <a:ext cx="11668125" cy="563231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lIns="252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2017.4.29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计划：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，语文试卷订正，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40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ok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，英语家默，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，作文，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，背古诗，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			ok</a:t>
            </a: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，背单词，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，口算，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			ok</a:t>
            </a: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，数学交大练习，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45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，精锐上课，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2:20	~	5:00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结束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ok</a:t>
            </a: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，羽毛球练习，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7:30~8:30		ok		</a:t>
            </a: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，做胶片底稿，爸爸的任务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ok</a:t>
            </a:r>
            <a:endParaRPr lang="zh-CN" altLang="en-US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							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签字：任译轩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		2017.4.29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备注：每个项目结束后可以休息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分钟，如果计划时间节省归入休息时间。</a:t>
            </a:r>
          </a:p>
        </p:txBody>
      </p:sp>
    </p:spTree>
    <p:extLst>
      <p:ext uri="{BB962C8B-B14F-4D97-AF65-F5344CB8AC3E}">
        <p14:creationId xmlns:p14="http://schemas.microsoft.com/office/powerpoint/2010/main" val="145872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8450" y="797510"/>
            <a:ext cx="11668125" cy="489364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lIns="252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2017.4.30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计划：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，英语家默，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，作文，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，背单词，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，小本口算，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，英语听力，一课一练，交大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，洗车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，骑魔拜单车去游泳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，数学练习看情况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							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签字：任译轩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		2017.4.30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备注：每个项目结束后可以休息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分钟，如果计划时间节省归入休息时间。</a:t>
            </a:r>
          </a:p>
        </p:txBody>
      </p:sp>
    </p:spTree>
    <p:extLst>
      <p:ext uri="{BB962C8B-B14F-4D97-AF65-F5344CB8AC3E}">
        <p14:creationId xmlns:p14="http://schemas.microsoft.com/office/powerpoint/2010/main" val="95636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8450" y="120402"/>
            <a:ext cx="11668125" cy="661719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lIns="252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2017.5.6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计划：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，英语早读，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ok</a:t>
            </a: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，背单词，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，背古诗，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，小本口算，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，英语听力，一课一练，交大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，办签证，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12:00			ok</a:t>
            </a: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，精锐上课，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3:00~5:00	ok</a:t>
            </a: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，精锐作业，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，打羽毛球，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7:30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8:30	ok</a:t>
            </a: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，学校作业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							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签字：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舒体" panose="02010601030101010101" pitchFamily="2" charset="-122"/>
                <a:ea typeface="方正舒体" panose="02010601030101010101" pitchFamily="2" charset="-122"/>
              </a:rPr>
              <a:t>任译轩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		2017.5.6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备注：每个项目结束后可以休息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分钟，如果计划时间节省归入休息时间。</a:t>
            </a:r>
          </a:p>
        </p:txBody>
      </p:sp>
    </p:spTree>
    <p:extLst>
      <p:ext uri="{BB962C8B-B14F-4D97-AF65-F5344CB8AC3E}">
        <p14:creationId xmlns:p14="http://schemas.microsoft.com/office/powerpoint/2010/main" val="304191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8450" y="120402"/>
            <a:ext cx="11668125" cy="698652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lIns="252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2017.5.14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计划：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，作文，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，学校作业检查，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，背单词，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，背古诗，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，小本口算，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，英语听力，一课一练，交大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，剪头，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分钟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，看新闻，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30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分钟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							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签字：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方正舒体" panose="02010601030101010101" pitchFamily="2" charset="-122"/>
                <a:ea typeface="方正舒体" panose="02010601030101010101" pitchFamily="2" charset="-122"/>
              </a:rPr>
              <a:t>任译轩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		2017.5.14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备注：每个项目结束后可以休息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分钟，如果计划时间节省归入休息时间。</a:t>
            </a:r>
          </a:p>
        </p:txBody>
      </p:sp>
    </p:spTree>
    <p:extLst>
      <p:ext uri="{BB962C8B-B14F-4D97-AF65-F5344CB8AC3E}">
        <p14:creationId xmlns:p14="http://schemas.microsoft.com/office/powerpoint/2010/main" val="3554189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8450" y="332434"/>
            <a:ext cx="11668125" cy="624786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lIns="252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2017.5.20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计划：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，早读，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9:30</a:t>
            </a: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，作文，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，学校作业检查，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，背单词，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，背古诗，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，小本口算，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，英语听力，一课一练，交大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，精锐作业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精锐上课，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:00~5:00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，打羽毛球，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7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:30~8:30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							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签字：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任译轩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		2017.5.20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备注：每个项目结束后可以休息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分钟，如果计划时间节省归入休息时间。</a:t>
            </a:r>
          </a:p>
        </p:txBody>
      </p:sp>
    </p:spTree>
    <p:extLst>
      <p:ext uri="{BB962C8B-B14F-4D97-AF65-F5344CB8AC3E}">
        <p14:creationId xmlns:p14="http://schemas.microsoft.com/office/powerpoint/2010/main" val="110600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8450" y="332434"/>
            <a:ext cx="11668125" cy="624786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lIns="252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2017.5.29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计划：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，做战队铭牌，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60</a:t>
            </a:r>
            <a:r>
              <a:rPr lang="zh-CN" altLang="en-US" sz="240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，日记，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，数学卷订正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，学校作业检查，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，背单词，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，背古诗，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，小本口算，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分钟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，英语听力，一课一练，交大</a:t>
            </a:r>
            <a:endParaRPr lang="en-US" altLang="zh-CN" sz="24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，精锐作业，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40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分钟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9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，游泳，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7</a:t>
            </a:r>
            <a:r>
              <a:rPr lang="en-US" altLang="zh-CN" sz="2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:30~8:30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							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签字：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任译轩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		2017.5.29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备注：每个项目结束后可以休息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分钟，如果计划时间节省归入休息时间。</a:t>
            </a:r>
          </a:p>
        </p:txBody>
      </p:sp>
    </p:spTree>
    <p:extLst>
      <p:ext uri="{BB962C8B-B14F-4D97-AF65-F5344CB8AC3E}">
        <p14:creationId xmlns:p14="http://schemas.microsoft.com/office/powerpoint/2010/main" val="4036405686"/>
      </p:ext>
    </p:extLst>
  </p:cSld>
  <p:clrMapOvr>
    <a:masterClrMapping/>
  </p:clrMapOvr>
</p:sld>
</file>

<file path=ppt/theme/theme1.xml><?xml version="1.0" encoding="utf-8"?>
<a:theme xmlns:a="http://schemas.openxmlformats.org/drawingml/2006/main" name="大都市">
  <a:themeElements>
    <a:clrScheme name="大都市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大都市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大都市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TM03457491[[fn=大都市]]</Template>
  <TotalTime>1373</TotalTime>
  <Words>220</Words>
  <Application>Microsoft Office PowerPoint</Application>
  <PresentationFormat>宽屏</PresentationFormat>
  <Paragraphs>144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方正舒体</vt:lpstr>
      <vt:lpstr>华文行楷</vt:lpstr>
      <vt:lpstr>华文新魏</vt:lpstr>
      <vt:lpstr>楷体</vt:lpstr>
      <vt:lpstr>宋体</vt:lpstr>
      <vt:lpstr>Arial</vt:lpstr>
      <vt:lpstr>Calibri Light</vt:lpstr>
      <vt:lpstr>大都市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jerrydu</dc:creator>
  <cp:lastModifiedBy>jerrydu</cp:lastModifiedBy>
  <cp:revision>49</cp:revision>
  <dcterms:created xsi:type="dcterms:W3CDTF">2017-04-16T02:19:07Z</dcterms:created>
  <dcterms:modified xsi:type="dcterms:W3CDTF">2017-05-29T04:10:22Z</dcterms:modified>
</cp:coreProperties>
</file>