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" y="0"/>
            <a:ext cx="9128649" cy="68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324036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78023" y="6493309"/>
            <a:ext cx="320953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建平实验小学 二</a:t>
            </a:r>
            <a:r>
              <a:rPr lang="en-US" altLang="zh-CN" sz="1600" dirty="0" smtClean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(10) </a:t>
            </a:r>
            <a:r>
              <a:rPr lang="zh-CN" altLang="en-US" sz="1600" dirty="0" smtClean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任译轩 </a:t>
            </a:r>
            <a:r>
              <a:rPr lang="en-US" altLang="zh-CN" sz="1600" dirty="0" smtClean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11</a:t>
            </a:r>
            <a:r>
              <a:rPr lang="zh-CN" altLang="en-US" sz="1600" dirty="0" smtClean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号</a:t>
            </a:r>
            <a:endParaRPr lang="zh-CN" altLang="en-US" sz="1600" dirty="0">
              <a:solidFill>
                <a:srgbClr val="C0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14" y="1030158"/>
            <a:ext cx="5112742" cy="211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40728"/>
            <a:ext cx="2874723" cy="112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0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6</cp:revision>
  <dcterms:created xsi:type="dcterms:W3CDTF">2016-04-09T13:39:51Z</dcterms:created>
  <dcterms:modified xsi:type="dcterms:W3CDTF">2016-04-09T13:44:11Z</dcterms:modified>
</cp:coreProperties>
</file>