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8" r:id="rId2"/>
    <p:sldMasterId id="2147483685" r:id="rId3"/>
  </p:sldMasterIdLst>
  <p:sldIdLst>
    <p:sldId id="256" r:id="rId4"/>
    <p:sldId id="257" r:id="rId5"/>
    <p:sldId id="263" r:id="rId6"/>
    <p:sldId id="264" r:id="rId7"/>
    <p:sldId id="265" r:id="rId8"/>
    <p:sldId id="266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7705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06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3127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5718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5763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7229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7047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6265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4360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4867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6594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588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53135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8004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1975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9246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4505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10878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16719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29974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87401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326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30137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46390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638080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65121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335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514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41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55988" y="2099733"/>
            <a:ext cx="5280023" cy="1329267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solidFill>
                  <a:srgbClr val="C00000"/>
                </a:solidFill>
              </a:rPr>
              <a:t>沙漠中的动植物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014789" y="3429000"/>
            <a:ext cx="4721222" cy="601133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主讲人：任译轩，俞穗穗，杨昊，荣毅宸</a:t>
            </a:r>
          </a:p>
        </p:txBody>
      </p:sp>
    </p:spTree>
    <p:extLst>
      <p:ext uri="{BB962C8B-B14F-4D97-AF65-F5344CB8AC3E}">
        <p14:creationId xmlns:p14="http://schemas.microsoft.com/office/powerpoint/2010/main" val="1069034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6067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102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8190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9741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641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5400" dirty="0"/>
              <a:t>谢谢观看！</a:t>
            </a:r>
          </a:p>
        </p:txBody>
      </p:sp>
    </p:spTree>
    <p:extLst>
      <p:ext uri="{BB962C8B-B14F-4D97-AF65-F5344CB8AC3E}">
        <p14:creationId xmlns:p14="http://schemas.microsoft.com/office/powerpoint/2010/main" val="23019674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3.xml><?xml version="1.0" encoding="utf-8"?>
<a:theme xmlns:a="http://schemas.openxmlformats.org/drawingml/2006/main" name="画廊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TM03457496[[fn=视差]]</Template>
  <TotalTime>12</TotalTime>
  <Words>24</Words>
  <Application>Microsoft Office PowerPoint</Application>
  <PresentationFormat>宽屏</PresentationFormat>
  <Paragraphs>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等线</vt:lpstr>
      <vt:lpstr>等线 Light</vt:lpstr>
      <vt:lpstr>华文楷体</vt:lpstr>
      <vt:lpstr>幼圆</vt:lpstr>
      <vt:lpstr>Arial</vt:lpstr>
      <vt:lpstr>Century Gothic</vt:lpstr>
      <vt:lpstr>Corbel</vt:lpstr>
      <vt:lpstr>Gill Sans MT</vt:lpstr>
      <vt:lpstr>Wingdings 3</vt:lpstr>
      <vt:lpstr>视差</vt:lpstr>
      <vt:lpstr>丝状</vt:lpstr>
      <vt:lpstr>画廊</vt:lpstr>
      <vt:lpstr>沙漠中的动植物</vt:lpstr>
      <vt:lpstr>目录</vt:lpstr>
      <vt:lpstr>目录</vt:lpstr>
      <vt:lpstr>目录</vt:lpstr>
      <vt:lpstr>目录</vt:lpstr>
      <vt:lpstr>目录</vt:lpstr>
      <vt:lpstr>谢谢观看！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沙漠中的动植物</dc:title>
  <dc:creator>jerrydu</dc:creator>
  <cp:lastModifiedBy>jerrydu</cp:lastModifiedBy>
  <cp:revision>2</cp:revision>
  <dcterms:created xsi:type="dcterms:W3CDTF">2017-04-29T03:00:04Z</dcterms:created>
  <dcterms:modified xsi:type="dcterms:W3CDTF">2017-04-29T03:15:53Z</dcterms:modified>
</cp:coreProperties>
</file>