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525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391F-2A52-4B84-BFF5-1BC6ED860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67C3C7-D45E-4154-B3B8-7C4BEF7B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C4408-E600-4C91-BCC0-DFBA1A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D6230-AA88-4446-AF50-3BB156B0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135BB-5AFF-46A2-B550-E287B939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5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6EE8-6035-4E0A-8CDC-E7693FBD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8D743-DE7F-460C-9E6A-3FBE9AE8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8337-50C3-4588-90E1-14D44BE9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BCEB-E662-4BBF-95D1-782F2B62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82379-E30A-494D-9CD0-2D8B259F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8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341F6-D5C0-4DDE-864C-D098B2347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6BA84-4385-4E5E-AB94-9DA79F163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63494-B9C3-47FE-99FF-77ACADA0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8B456-968C-4C44-B167-64FD30C5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0AF21-2347-4938-95D3-C156347B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4C427-5B9A-4DD8-93EA-690FB320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239B7-AC61-4FD9-BFF5-4A0D5CD0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0E186-6946-4B6C-9EF7-DDD01C02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37CDA-3832-482F-9B78-F1D8909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2C632-AF98-4806-9B2C-AC86A07F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2C63-A93D-4A6D-A73D-88C7582B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8957-2872-439B-A8D5-1F7B79CB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E0FF6-3BFF-48F7-8F7E-4BA93EE1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941BA-E6A9-4ED8-BB98-33BE4ED0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F6E7-024B-4B46-B64A-10F9D181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47C1-36CA-40F6-8F12-2B38779B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AC6CF-3FB5-4907-A73B-F1B9159C6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990BF-B59C-43DC-8A9A-F248135B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08551-187A-4C53-A436-BCF205EF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F3702-E574-4EAB-8E20-B11A5AE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4F1D4-C4A2-4CF6-8C13-B8C762B0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5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07BFE-9A08-4D2D-B4E5-975536B4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5D097-A068-4EEE-B945-148A0530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F28F6-DE73-4033-B3E8-7D701269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972F7-BDE1-444B-9998-CE9388C8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0376F-6797-4125-AEFC-E80FAD5E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B24B7A-E3C1-4B33-ABA6-2A87D3DB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D2B22-A21E-4608-946C-E935511D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A80DB-9CAC-4EE5-895E-38B0A0DF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D81CC-5F68-4353-B48B-DAAFD7A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31BD4-96DB-4667-8CA6-C21228AB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A1934-9574-4C10-B974-FD456C3B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9F79E-93B4-49FB-8516-BB3A06CE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702E4-E304-46D2-BD2A-7D540B9B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C0022-FC7A-47F4-B2DE-A185D6A8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CFDBF-566C-44C3-9257-8992208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2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9CBDE-A821-4C58-A8A6-27D8189E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5A753-155B-4ED4-9DA3-D2A6C52E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B4594-ED65-4BB5-8E4C-E7AA3E65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EC3D4-8210-42DD-9C49-5EB3D53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085D2-AF47-4665-B5F9-29858763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6295A-1BAD-4822-9BEF-AA1D9B62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FCF45-5617-4B2B-97EF-CAC3E4B9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3EC36C-524F-4016-871E-F5E652F9E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B09D1-94FE-4E16-8583-B9F0FE71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C2D0A-C98D-408B-AA5B-D08ABB9D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29AFA-ADB3-473F-866D-A5B839D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B41AB-8EF5-49D0-AA07-B3B1D437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DBBC8A-A5E4-43AF-B08C-1FB26D5B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E3E7E-ADE7-4001-B022-83A0C276C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6D161-4822-46F8-B9B9-63D4CBD5F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F13-7661-4C26-BED0-F140E3BD973A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77C85-3489-492F-B238-426CDBF02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FC839-A222-48E5-98A7-58F7DB8AC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C0C3-39BA-43FB-A670-5D75D57C88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46C282-A788-4825-A244-8DFD2E1B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CEB3E9-9CEC-494E-B2B7-BCB46040E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04" y="4544290"/>
            <a:ext cx="2492894" cy="18696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48638-9D33-4A47-9C94-A3113C8FC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81" y="311727"/>
            <a:ext cx="2337955" cy="3117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20239C-4699-4F63-BB35-89731AD7D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7" y="4254253"/>
            <a:ext cx="2306833" cy="21597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89C794-4971-435E-BD09-918327F45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7" y="311727"/>
            <a:ext cx="2586893" cy="194017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A947B30-DD4B-407C-AA29-8C3281631F0F}"/>
              </a:ext>
            </a:extLst>
          </p:cNvPr>
          <p:cNvSpPr txBox="1"/>
          <p:nvPr/>
        </p:nvSpPr>
        <p:spPr>
          <a:xfrm>
            <a:off x="3584782" y="1335647"/>
            <a:ext cx="5700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今天是学校开展的新生国防教育活动第一天，上午进行了开营仪式。升旗台旁边挂着一幅巨大的红色横幅，上面写着：“我是一个兵”。接下来一些武警叔叔们表演了拳术操，舞剑和列队。迎来了热烈的掌声。我心中不禁赞叹：这些武警叔叔们的功夫真是了的。真了不起啊。开营仪式结束后，一些武警叔叔们教我们如何列队。虽然天气很热，让人汗流浃背，不少同学还中暑了，很难受，但我们还是坚持了下去。</a:t>
            </a:r>
            <a:endParaRPr lang="en-US" altLang="zh-CN" dirty="0"/>
          </a:p>
          <a:p>
            <a:r>
              <a:rPr lang="zh-CN" altLang="en-US" dirty="0"/>
              <a:t>     午餐结束后，又进行了将近一个小时的列队训。我们去了“建德堂”上心理课，了解了如何用沙盘游戏解决一些心里问题。上完之后，又练习拓展了我了踏步，同学们把手缠在一起整齐的喊着“左右左”的口令。同学们整齐嘹亮的声音再耳边响起。之后我们学唱了“团结就是力量”这首歌。这首歌充满了激情，使人明白了团结集体是一件非常重要的事情。忙碌又充实的一天训练就结束了。</a:t>
            </a:r>
            <a:endParaRPr lang="en-US" altLang="zh-CN" dirty="0"/>
          </a:p>
          <a:p>
            <a:r>
              <a:rPr lang="zh-CN" altLang="en-US" dirty="0"/>
              <a:t>    军训既锻炼了我们强健的体魄，又锤炼了我们坚实的耐心和毅力，还们拓展了为人处事的视野。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47FCDE-5BFF-4132-95B0-EB193529E0CD}"/>
              </a:ext>
            </a:extLst>
          </p:cNvPr>
          <p:cNvSpPr/>
          <p:nvPr/>
        </p:nvSpPr>
        <p:spPr>
          <a:xfrm>
            <a:off x="3865940" y="311727"/>
            <a:ext cx="5077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军训生活第一天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23D2C5-3D48-42D1-BD3F-6ABA46D329E4}"/>
              </a:ext>
            </a:extLst>
          </p:cNvPr>
          <p:cNvSpPr txBox="1"/>
          <p:nvPr/>
        </p:nvSpPr>
        <p:spPr>
          <a:xfrm>
            <a:off x="625181" y="2859578"/>
            <a:ext cx="1608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任译轩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ctr"/>
            <a:r>
              <a:rPr lang="zh-CN" altLang="en-US" dirty="0"/>
              <a:t>预</a:t>
            </a:r>
            <a:r>
              <a:rPr lang="en-US" altLang="zh-CN" dirty="0"/>
              <a:t>12</a:t>
            </a:r>
            <a:r>
              <a:rPr lang="zh-CN" altLang="en-US" dirty="0"/>
              <a:t>班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831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Du</dc:creator>
  <cp:lastModifiedBy>Jerry Du</cp:lastModifiedBy>
  <cp:revision>8</cp:revision>
  <cp:lastPrinted>2019-08-24T13:29:02Z</cp:lastPrinted>
  <dcterms:created xsi:type="dcterms:W3CDTF">2019-08-19T07:21:26Z</dcterms:created>
  <dcterms:modified xsi:type="dcterms:W3CDTF">2019-08-24T13:30:59Z</dcterms:modified>
</cp:coreProperties>
</file>