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Lst>
  <p:sldIdLst>
    <p:sldId id="275" r:id="rId3"/>
    <p:sldId id="280" r:id="rId4"/>
    <p:sldId id="281" r:id="rId5"/>
    <p:sldId id="257" r:id="rId6"/>
    <p:sldId id="258" r:id="rId7"/>
    <p:sldId id="282" r:id="rId8"/>
    <p:sldId id="259" r:id="rId9"/>
    <p:sldId id="260" r:id="rId10"/>
    <p:sldId id="271" r:id="rId11"/>
    <p:sldId id="279" r:id="rId12"/>
    <p:sldId id="278" r:id="rId13"/>
    <p:sldId id="283" r:id="rId14"/>
    <p:sldId id="276" r:id="rId15"/>
    <p:sldId id="284" r:id="rId16"/>
    <p:sldId id="285" r:id="rId17"/>
    <p:sldId id="277"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66FF33"/>
    <a:srgbClr val="CC00FF"/>
    <a:srgbClr val="0099FF"/>
    <a:srgbClr val="FF6600"/>
    <a:srgbClr val="6600CC"/>
    <a:srgbClr val="0099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2" autoAdjust="0"/>
    <p:restoredTop sz="95338" autoAdjust="0"/>
  </p:normalViewPr>
  <p:slideViewPr>
    <p:cSldViewPr showGuides="1">
      <p:cViewPr varScale="1">
        <p:scale>
          <a:sx n="90" d="100"/>
          <a:sy n="90" d="100"/>
        </p:scale>
        <p:origin x="825" y="60"/>
      </p:cViewPr>
      <p:guideLst>
        <p:guide orient="horz" pos="220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6" descr="Brickwork-HD-R1a.jpg">
            <a:extLst>
              <a:ext uri="{FF2B5EF4-FFF2-40B4-BE49-F238E27FC236}">
                <a16:creationId xmlns:a16="http://schemas.microsoft.com/office/drawing/2014/main" id="{238403B2-04BD-4B9F-8D16-AEF1DEEB4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Freeform 11">
            <a:extLst>
              <a:ext uri="{FF2B5EF4-FFF2-40B4-BE49-F238E27FC236}">
                <a16:creationId xmlns:a16="http://schemas.microsoft.com/office/drawing/2014/main" id="{5C673CF1-E929-459C-9AC1-8C657AAEDAEA}"/>
              </a:ext>
            </a:extLst>
          </p:cNvPr>
          <p:cNvSpPr/>
          <p:nvPr/>
        </p:nvSpPr>
        <p:spPr>
          <a:xfrm>
            <a:off x="-11907" y="1"/>
            <a:ext cx="8762858"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6" name="Freeform 13">
            <a:extLst>
              <a:ext uri="{FF2B5EF4-FFF2-40B4-BE49-F238E27FC236}">
                <a16:creationId xmlns:a16="http://schemas.microsoft.com/office/drawing/2014/main" id="{F2830DC3-3269-47EC-8665-7BB66551E741}"/>
              </a:ext>
            </a:extLst>
          </p:cNvPr>
          <p:cNvSpPr/>
          <p:nvPr/>
        </p:nvSpPr>
        <p:spPr>
          <a:xfrm>
            <a:off x="0" y="4282258"/>
            <a:ext cx="8496943"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7" name="Freeform 25">
            <a:extLst>
              <a:ext uri="{FF2B5EF4-FFF2-40B4-BE49-F238E27FC236}">
                <a16:creationId xmlns:a16="http://schemas.microsoft.com/office/drawing/2014/main" id="{DBCE2CDE-7EEE-4EBC-A416-9AED45C4FBA3}"/>
              </a:ext>
            </a:extLst>
          </p:cNvPr>
          <p:cNvSpPr/>
          <p:nvPr/>
        </p:nvSpPr>
        <p:spPr>
          <a:xfrm>
            <a:off x="1" y="1"/>
            <a:ext cx="6539684"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8" name="Freeform 14">
            <a:extLst>
              <a:ext uri="{FF2B5EF4-FFF2-40B4-BE49-F238E27FC236}">
                <a16:creationId xmlns:a16="http://schemas.microsoft.com/office/drawing/2014/main" id="{4781721B-532E-407A-AAE8-0BBAF86A8243}"/>
              </a:ext>
            </a:extLst>
          </p:cNvPr>
          <p:cNvSpPr/>
          <p:nvPr/>
        </p:nvSpPr>
        <p:spPr>
          <a:xfrm rot="21420000">
            <a:off x="-120650" y="293688"/>
            <a:ext cx="8524875" cy="5751512"/>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9" name="5-Point Star 24">
            <a:extLst>
              <a:ext uri="{FF2B5EF4-FFF2-40B4-BE49-F238E27FC236}">
                <a16:creationId xmlns:a16="http://schemas.microsoft.com/office/drawing/2014/main" id="{0961D199-1AF7-4348-8D80-1E3ADA82EC34}"/>
              </a:ext>
            </a:extLst>
          </p:cNvPr>
          <p:cNvSpPr/>
          <p:nvPr/>
        </p:nvSpPr>
        <p:spPr>
          <a:xfrm rot="21420000">
            <a:off x="3165475" y="5111750"/>
            <a:ext cx="387350" cy="514350"/>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rot="21420000">
            <a:off x="668401" y="662656"/>
            <a:ext cx="7316390" cy="2766528"/>
          </a:xfrm>
        </p:spPr>
        <p:txBody>
          <a:bodyPr anchor="b"/>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737297" y="3505210"/>
            <a:ext cx="7316390" cy="550333"/>
          </a:xfrm>
        </p:spPr>
        <p:txBody>
          <a:bodyPr anchor="t">
            <a:noAutofit/>
          </a:bodyPr>
          <a:lstStyle>
            <a:lvl1pPr marL="0" indent="0" algn="r">
              <a:buNone/>
              <a:defRPr sz="21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10" name="Date Placeholder 3">
            <a:extLst>
              <a:ext uri="{FF2B5EF4-FFF2-40B4-BE49-F238E27FC236}">
                <a16:creationId xmlns:a16="http://schemas.microsoft.com/office/drawing/2014/main" id="{274A6D3F-B36C-4FD6-91F1-66B20EF9775B}"/>
              </a:ext>
            </a:extLst>
          </p:cNvPr>
          <p:cNvSpPr>
            <a:spLocks noGrp="1"/>
          </p:cNvSpPr>
          <p:nvPr>
            <p:ph type="dt" sz="half" idx="10"/>
          </p:nvPr>
        </p:nvSpPr>
        <p:spPr>
          <a:xfrm rot="21420000">
            <a:off x="3711575" y="4578350"/>
            <a:ext cx="4606925" cy="1163638"/>
          </a:xfrm>
        </p:spPr>
        <p:txBody>
          <a:bodyPr/>
          <a:lstStyle>
            <a:lvl1pPr algn="ctr">
              <a:defRPr sz="4050">
                <a:solidFill>
                  <a:schemeClr val="accent1">
                    <a:lumMod val="60000"/>
                    <a:lumOff val="40000"/>
                  </a:schemeClr>
                </a:solidFill>
              </a:defRPr>
            </a:lvl1pPr>
          </a:lstStyle>
          <a:p>
            <a:pPr>
              <a:defRPr/>
            </a:pPr>
            <a:endParaRPr lang="en-US" altLang="zh-CN"/>
          </a:p>
        </p:txBody>
      </p:sp>
      <p:sp>
        <p:nvSpPr>
          <p:cNvPr id="11" name="Footer Placeholder 4">
            <a:extLst>
              <a:ext uri="{FF2B5EF4-FFF2-40B4-BE49-F238E27FC236}">
                <a16:creationId xmlns:a16="http://schemas.microsoft.com/office/drawing/2014/main" id="{41732160-D334-4EED-A79E-9C80EC2D01BD}"/>
              </a:ext>
            </a:extLst>
          </p:cNvPr>
          <p:cNvSpPr>
            <a:spLocks noGrp="1"/>
          </p:cNvSpPr>
          <p:nvPr>
            <p:ph type="ftr" sz="quarter" idx="11"/>
          </p:nvPr>
        </p:nvSpPr>
        <p:spPr>
          <a:xfrm rot="21420000">
            <a:off x="6350" y="5124450"/>
            <a:ext cx="3038475" cy="714375"/>
          </a:xfrm>
        </p:spPr>
        <p:txBody>
          <a:bodyPr wrap="square">
            <a:spAutoFit/>
          </a:bodyPr>
          <a:lstStyle>
            <a:lvl1pPr>
              <a:defRPr lang="en-US" sz="4050"/>
            </a:lvl1pPr>
          </a:lstStyle>
          <a:p>
            <a:pPr>
              <a:defRPr/>
            </a:pPr>
            <a:endParaRPr altLang="zh-CN"/>
          </a:p>
        </p:txBody>
      </p:sp>
      <p:sp>
        <p:nvSpPr>
          <p:cNvPr id="12" name="Slide Number Placeholder 5">
            <a:extLst>
              <a:ext uri="{FF2B5EF4-FFF2-40B4-BE49-F238E27FC236}">
                <a16:creationId xmlns:a16="http://schemas.microsoft.com/office/drawing/2014/main" id="{718E2CC4-720E-4950-965C-89E8891CF450}"/>
              </a:ext>
            </a:extLst>
          </p:cNvPr>
          <p:cNvSpPr>
            <a:spLocks noGrp="1"/>
          </p:cNvSpPr>
          <p:nvPr>
            <p:ph type="sldNum" sz="quarter" idx="12"/>
          </p:nvPr>
        </p:nvSpPr>
        <p:spPr>
          <a:xfrm rot="21420000">
            <a:off x="7388225" y="3832225"/>
            <a:ext cx="681038" cy="498475"/>
          </a:xfrm>
        </p:spPr>
        <p:txBody>
          <a:bodyPr/>
          <a:lstStyle>
            <a:lvl1pPr>
              <a:defRPr sz="1800">
                <a:solidFill>
                  <a:schemeClr val="tx1">
                    <a:lumMod val="75000"/>
                    <a:lumOff val="25000"/>
                  </a:schemeClr>
                </a:solidFill>
              </a:defRPr>
            </a:lvl1pPr>
          </a:lstStyle>
          <a:p>
            <a:pPr>
              <a:defRPr/>
            </a:pPr>
            <a:fld id="{025E50CB-E536-41F6-B58F-8CED312D1597}" type="slidenum">
              <a:rPr lang="en-US" altLang="zh-CN"/>
              <a:pPr>
                <a:defRPr/>
              </a:pPr>
              <a:t>‹#›</a:t>
            </a:fld>
            <a:endParaRPr lang="en-US" altLang="zh-CN"/>
          </a:p>
        </p:txBody>
      </p:sp>
    </p:spTree>
    <p:extLst>
      <p:ext uri="{BB962C8B-B14F-4D97-AF65-F5344CB8AC3E}">
        <p14:creationId xmlns:p14="http://schemas.microsoft.com/office/powerpoint/2010/main" val="323924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BFB98E44-DB12-4EC5-A2E4-E90CE8CC6456}"/>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5E785E1E-BA13-4605-A682-59164ECF2A6D}"/>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F4D72C1-4805-4DE4-AD04-5EAC05DF0E04}"/>
              </a:ext>
            </a:extLst>
          </p:cNvPr>
          <p:cNvSpPr>
            <a:spLocks noGrp="1"/>
          </p:cNvSpPr>
          <p:nvPr>
            <p:ph type="sldNum" sz="quarter" idx="12"/>
          </p:nvPr>
        </p:nvSpPr>
        <p:spPr/>
        <p:txBody>
          <a:bodyPr/>
          <a:lstStyle>
            <a:lvl1pPr>
              <a:defRPr/>
            </a:lvl1pPr>
          </a:lstStyle>
          <a:p>
            <a:pPr>
              <a:defRPr/>
            </a:pPr>
            <a:fld id="{204DF661-E84C-4CEF-87FC-46F3C9B23139}" type="slidenum">
              <a:rPr lang="en-US" altLang="zh-CN"/>
              <a:pPr>
                <a:defRPr/>
              </a:pPr>
              <a:t>‹#›</a:t>
            </a:fld>
            <a:endParaRPr lang="en-US" altLang="zh-CN"/>
          </a:p>
        </p:txBody>
      </p:sp>
    </p:spTree>
    <p:extLst>
      <p:ext uri="{BB962C8B-B14F-4D97-AF65-F5344CB8AC3E}">
        <p14:creationId xmlns:p14="http://schemas.microsoft.com/office/powerpoint/2010/main" val="264642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lstStyle>
            <a:lvl1pPr algn="ct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14335" y="4106333"/>
            <a:ext cx="7796047" cy="1273606"/>
          </a:xfrm>
        </p:spPr>
        <p:txBody>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D0A1ECED-14A0-4D58-87F7-682B84277B6A}"/>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CA5E4DFB-F6E0-46F5-98BB-61053E2F8F8F}"/>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199AA4B0-FEC8-4796-A937-FC3F1553B199}"/>
              </a:ext>
            </a:extLst>
          </p:cNvPr>
          <p:cNvSpPr>
            <a:spLocks noGrp="1"/>
          </p:cNvSpPr>
          <p:nvPr>
            <p:ph type="sldNum" sz="quarter" idx="12"/>
          </p:nvPr>
        </p:nvSpPr>
        <p:spPr/>
        <p:txBody>
          <a:bodyPr/>
          <a:lstStyle>
            <a:lvl1pPr>
              <a:defRPr/>
            </a:lvl1pPr>
          </a:lstStyle>
          <a:p>
            <a:pPr>
              <a:defRPr/>
            </a:pPr>
            <a:fld id="{DD4D65B1-0C17-4D45-A8AD-7A0E7235365C}" type="slidenum">
              <a:rPr lang="en-US" altLang="zh-CN"/>
              <a:pPr>
                <a:defRPr/>
              </a:pPr>
              <a:t>‹#›</a:t>
            </a:fld>
            <a:endParaRPr lang="en-US" altLang="zh-CN"/>
          </a:p>
        </p:txBody>
      </p:sp>
    </p:spTree>
    <p:extLst>
      <p:ext uri="{BB962C8B-B14F-4D97-AF65-F5344CB8AC3E}">
        <p14:creationId xmlns:p14="http://schemas.microsoft.com/office/powerpoint/2010/main" val="2514909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2">
            <a:extLst>
              <a:ext uri="{FF2B5EF4-FFF2-40B4-BE49-F238E27FC236}">
                <a16:creationId xmlns:a16="http://schemas.microsoft.com/office/drawing/2014/main" id="{593FFA20-55BF-4B2B-B9B5-2161762B1348}"/>
              </a:ext>
            </a:extLst>
          </p:cNvPr>
          <p:cNvSpPr txBox="1"/>
          <p:nvPr/>
        </p:nvSpPr>
        <p:spPr>
          <a:xfrm>
            <a:off x="514350" y="892175"/>
            <a:ext cx="457200" cy="585788"/>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6000" dirty="0">
                <a:effectLst/>
              </a:rPr>
              <a:t>“</a:t>
            </a:r>
          </a:p>
        </p:txBody>
      </p:sp>
      <p:sp>
        <p:nvSpPr>
          <p:cNvPr id="6" name="TextBox 13">
            <a:extLst>
              <a:ext uri="{FF2B5EF4-FFF2-40B4-BE49-F238E27FC236}">
                <a16:creationId xmlns:a16="http://schemas.microsoft.com/office/drawing/2014/main" id="{1DA7FCB3-AA29-4FCF-AC71-E0EC5CAEB59E}"/>
              </a:ext>
            </a:extLst>
          </p:cNvPr>
          <p:cNvSpPr txBox="1"/>
          <p:nvPr/>
        </p:nvSpPr>
        <p:spPr>
          <a:xfrm>
            <a:off x="7854950" y="2922588"/>
            <a:ext cx="457200" cy="585787"/>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6000" dirty="0">
                <a:effectLst/>
              </a:rPr>
              <a:t>”</a:t>
            </a:r>
          </a:p>
        </p:txBody>
      </p:sp>
      <p:sp>
        <p:nvSpPr>
          <p:cNvPr id="2" name="Title 1"/>
          <p:cNvSpPr>
            <a:spLocks noGrp="1"/>
          </p:cNvSpPr>
          <p:nvPr>
            <p:ph type="title"/>
          </p:nvPr>
        </p:nvSpPr>
        <p:spPr>
          <a:xfrm>
            <a:off x="841299" y="685800"/>
            <a:ext cx="7143765" cy="2916704"/>
          </a:xfrm>
        </p:spPr>
        <p:txBody>
          <a:bodyPr/>
          <a:lstStyle>
            <a:lvl1pPr algn="ct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162698" y="3610032"/>
            <a:ext cx="6500967" cy="377768"/>
          </a:xfrm>
        </p:spPr>
        <p:txBody>
          <a:bodyPr anchor="t"/>
          <a:lstStyle>
            <a:lvl1pPr marL="0" indent="0" algn="r">
              <a:buNone/>
              <a:defRPr sz="1050">
                <a:solidFill>
                  <a:schemeClr val="tx1">
                    <a:lumMod val="50000"/>
                    <a:lumOff val="5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4" name="Text Placeholder 3"/>
          <p:cNvSpPr>
            <a:spLocks noGrp="1"/>
          </p:cNvSpPr>
          <p:nvPr>
            <p:ph type="body" sz="half" idx="2"/>
          </p:nvPr>
        </p:nvSpPr>
        <p:spPr>
          <a:xfrm>
            <a:off x="514351" y="4106334"/>
            <a:ext cx="7797662" cy="1268252"/>
          </a:xfrm>
        </p:spPr>
        <p:txBody>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7" name="Date Placeholder 4">
            <a:extLst>
              <a:ext uri="{FF2B5EF4-FFF2-40B4-BE49-F238E27FC236}">
                <a16:creationId xmlns:a16="http://schemas.microsoft.com/office/drawing/2014/main" id="{6CAB9A5B-A0CB-4AAA-A2D0-EEF4CF81772B}"/>
              </a:ext>
            </a:extLst>
          </p:cNvPr>
          <p:cNvSpPr>
            <a:spLocks noGrp="1"/>
          </p:cNvSpPr>
          <p:nvPr>
            <p:ph type="dt" sz="half" idx="14"/>
          </p:nvPr>
        </p:nvSpPr>
        <p:spPr/>
        <p:txBody>
          <a:bodyPr/>
          <a:lstStyle>
            <a:lvl1pPr>
              <a:defRPr/>
            </a:lvl1pPr>
          </a:lstStyle>
          <a:p>
            <a:pPr>
              <a:defRPr/>
            </a:pPr>
            <a:endParaRPr lang="en-US" altLang="zh-CN"/>
          </a:p>
        </p:txBody>
      </p:sp>
      <p:sp>
        <p:nvSpPr>
          <p:cNvPr id="8" name="Footer Placeholder 5">
            <a:extLst>
              <a:ext uri="{FF2B5EF4-FFF2-40B4-BE49-F238E27FC236}">
                <a16:creationId xmlns:a16="http://schemas.microsoft.com/office/drawing/2014/main" id="{D5D2089F-AAE1-427D-95A5-0BF2734F4365}"/>
              </a:ext>
            </a:extLst>
          </p:cNvPr>
          <p:cNvSpPr>
            <a:spLocks noGrp="1"/>
          </p:cNvSpPr>
          <p:nvPr>
            <p:ph type="ftr" sz="quarter" idx="15"/>
          </p:nvPr>
        </p:nvSpPr>
        <p:spPr/>
        <p:txBody>
          <a:bodyPr/>
          <a:lstStyle>
            <a:lvl1pPr>
              <a:defRPr/>
            </a:lvl1pPr>
          </a:lstStyle>
          <a:p>
            <a:pPr>
              <a:defRPr/>
            </a:pPr>
            <a:endParaRPr lang="en-US" altLang="zh-CN"/>
          </a:p>
        </p:txBody>
      </p:sp>
      <p:sp>
        <p:nvSpPr>
          <p:cNvPr id="9" name="Slide Number Placeholder 6">
            <a:extLst>
              <a:ext uri="{FF2B5EF4-FFF2-40B4-BE49-F238E27FC236}">
                <a16:creationId xmlns:a16="http://schemas.microsoft.com/office/drawing/2014/main" id="{E0F055E4-488C-4B0A-A309-19A3B63F1870}"/>
              </a:ext>
            </a:extLst>
          </p:cNvPr>
          <p:cNvSpPr>
            <a:spLocks noGrp="1"/>
          </p:cNvSpPr>
          <p:nvPr>
            <p:ph type="sldNum" sz="quarter" idx="16"/>
          </p:nvPr>
        </p:nvSpPr>
        <p:spPr/>
        <p:txBody>
          <a:bodyPr/>
          <a:lstStyle>
            <a:lvl1pPr>
              <a:defRPr/>
            </a:lvl1pPr>
          </a:lstStyle>
          <a:p>
            <a:pPr>
              <a:defRPr/>
            </a:pPr>
            <a:fld id="{6B3CD87A-E0E1-44DB-AD86-9BBF07D32D35}" type="slidenum">
              <a:rPr lang="en-US" altLang="zh-CN"/>
              <a:pPr>
                <a:defRPr/>
              </a:pPr>
              <a:t>‹#›</a:t>
            </a:fld>
            <a:endParaRPr lang="en-US" altLang="zh-CN"/>
          </a:p>
        </p:txBody>
      </p:sp>
    </p:spTree>
    <p:extLst>
      <p:ext uri="{BB962C8B-B14F-4D97-AF65-F5344CB8AC3E}">
        <p14:creationId xmlns:p14="http://schemas.microsoft.com/office/powerpoint/2010/main" val="3589464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lstStyle>
            <a:lvl1pPr algn="l">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14351" y="4247468"/>
            <a:ext cx="7796030" cy="1140644"/>
          </a:xfrm>
        </p:spPr>
        <p:txBody>
          <a:bodyPr anchor="t"/>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E9F53945-63C3-4A45-A141-D3690FCBDE2B}"/>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C6F84F62-141F-43FD-8B90-28F53DF6D074}"/>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0AFB7DD9-0320-4866-ADF6-68D1936AEAD1}"/>
              </a:ext>
            </a:extLst>
          </p:cNvPr>
          <p:cNvSpPr>
            <a:spLocks noGrp="1"/>
          </p:cNvSpPr>
          <p:nvPr>
            <p:ph type="sldNum" sz="quarter" idx="12"/>
          </p:nvPr>
        </p:nvSpPr>
        <p:spPr/>
        <p:txBody>
          <a:bodyPr/>
          <a:lstStyle>
            <a:lvl1pPr>
              <a:defRPr/>
            </a:lvl1pPr>
          </a:lstStyle>
          <a:p>
            <a:pPr>
              <a:defRPr/>
            </a:pPr>
            <a:fld id="{D3ADF1BE-69C3-4119-83FE-8F300854BE64}" type="slidenum">
              <a:rPr lang="en-US" altLang="zh-CN"/>
              <a:pPr>
                <a:defRPr/>
              </a:pPr>
              <a:t>‹#›</a:t>
            </a:fld>
            <a:endParaRPr lang="en-US" altLang="zh-CN"/>
          </a:p>
        </p:txBody>
      </p:sp>
    </p:spTree>
    <p:extLst>
      <p:ext uri="{BB962C8B-B14F-4D97-AF65-F5344CB8AC3E}">
        <p14:creationId xmlns:p14="http://schemas.microsoft.com/office/powerpoint/2010/main" val="3661173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8" name="Text Placeholder 3"/>
          <p:cNvSpPr>
            <a:spLocks noGrp="1"/>
          </p:cNvSpPr>
          <p:nvPr>
            <p:ph type="body" sz="half" idx="15"/>
          </p:nvPr>
        </p:nvSpPr>
        <p:spPr>
          <a:xfrm>
            <a:off x="514352" y="2639658"/>
            <a:ext cx="2482596" cy="2734928"/>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0" name="Text Placeholder 3"/>
          <p:cNvSpPr>
            <a:spLocks noGrp="1"/>
          </p:cNvSpPr>
          <p:nvPr>
            <p:ph type="body" sz="half" idx="16"/>
          </p:nvPr>
        </p:nvSpPr>
        <p:spPr>
          <a:xfrm>
            <a:off x="3175966" y="2639658"/>
            <a:ext cx="2482596" cy="2734928"/>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2" name="Text Placeholder 3"/>
          <p:cNvSpPr>
            <a:spLocks noGrp="1"/>
          </p:cNvSpPr>
          <p:nvPr>
            <p:ph type="body" sz="half" idx="17"/>
          </p:nvPr>
        </p:nvSpPr>
        <p:spPr>
          <a:xfrm>
            <a:off x="5827785" y="2639658"/>
            <a:ext cx="2482596" cy="2734928"/>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13" name="Date Placeholder 3">
            <a:extLst>
              <a:ext uri="{FF2B5EF4-FFF2-40B4-BE49-F238E27FC236}">
                <a16:creationId xmlns:a16="http://schemas.microsoft.com/office/drawing/2014/main" id="{31F2FB91-D036-475D-8D79-AC58A8F0DBF4}"/>
              </a:ext>
            </a:extLst>
          </p:cNvPr>
          <p:cNvSpPr>
            <a:spLocks noGrp="1"/>
          </p:cNvSpPr>
          <p:nvPr>
            <p:ph type="dt" sz="half" idx="18"/>
          </p:nvPr>
        </p:nvSpPr>
        <p:spPr/>
        <p:txBody>
          <a:bodyPr/>
          <a:lstStyle>
            <a:lvl1pPr>
              <a:defRPr/>
            </a:lvl1pPr>
          </a:lstStyle>
          <a:p>
            <a:pPr>
              <a:defRPr/>
            </a:pPr>
            <a:endParaRPr lang="en-US" altLang="zh-CN"/>
          </a:p>
        </p:txBody>
      </p:sp>
      <p:sp>
        <p:nvSpPr>
          <p:cNvPr id="14" name="Footer Placeholder 4">
            <a:extLst>
              <a:ext uri="{FF2B5EF4-FFF2-40B4-BE49-F238E27FC236}">
                <a16:creationId xmlns:a16="http://schemas.microsoft.com/office/drawing/2014/main" id="{9AE03A01-B28F-4E9C-BDDA-2638EB29342B}"/>
              </a:ext>
            </a:extLst>
          </p:cNvPr>
          <p:cNvSpPr>
            <a:spLocks noGrp="1"/>
          </p:cNvSpPr>
          <p:nvPr>
            <p:ph type="ftr" sz="quarter" idx="19"/>
          </p:nvPr>
        </p:nvSpPr>
        <p:spPr/>
        <p:txBody>
          <a:bodyPr/>
          <a:lstStyle>
            <a:lvl1pPr>
              <a:defRPr/>
            </a:lvl1pPr>
          </a:lstStyle>
          <a:p>
            <a:pPr>
              <a:defRPr/>
            </a:pPr>
            <a:endParaRPr lang="en-US" altLang="zh-CN"/>
          </a:p>
        </p:txBody>
      </p:sp>
      <p:sp>
        <p:nvSpPr>
          <p:cNvPr id="16" name="Slide Number Placeholder 5">
            <a:extLst>
              <a:ext uri="{FF2B5EF4-FFF2-40B4-BE49-F238E27FC236}">
                <a16:creationId xmlns:a16="http://schemas.microsoft.com/office/drawing/2014/main" id="{7366B694-8C13-4298-A5C5-526623539DFC}"/>
              </a:ext>
            </a:extLst>
          </p:cNvPr>
          <p:cNvSpPr>
            <a:spLocks noGrp="1"/>
          </p:cNvSpPr>
          <p:nvPr>
            <p:ph type="sldNum" sz="quarter" idx="20"/>
          </p:nvPr>
        </p:nvSpPr>
        <p:spPr/>
        <p:txBody>
          <a:bodyPr/>
          <a:lstStyle>
            <a:lvl1pPr>
              <a:defRPr/>
            </a:lvl1pPr>
          </a:lstStyle>
          <a:p>
            <a:pPr>
              <a:defRPr/>
            </a:pPr>
            <a:fld id="{DE4A0CA6-E63C-41D4-9EC2-A6215558482C}" type="slidenum">
              <a:rPr lang="en-US" altLang="zh-CN"/>
              <a:pPr>
                <a:defRPr/>
              </a:pPr>
              <a:t>‹#›</a:t>
            </a:fld>
            <a:endParaRPr lang="en-US" altLang="zh-CN"/>
          </a:p>
        </p:txBody>
      </p:sp>
    </p:spTree>
    <p:extLst>
      <p:ext uri="{BB962C8B-B14F-4D97-AF65-F5344CB8AC3E}">
        <p14:creationId xmlns:p14="http://schemas.microsoft.com/office/powerpoint/2010/main" val="1949405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0"/>
              <a:t>单击图标添加图片</a:t>
            </a:r>
            <a:endParaRPr lang="en-US" noProof="0" dirty="0"/>
          </a:p>
        </p:txBody>
      </p:sp>
      <p:sp>
        <p:nvSpPr>
          <p:cNvPr id="21" name="Text Placeholder 3"/>
          <p:cNvSpPr>
            <a:spLocks noGrp="1"/>
          </p:cNvSpPr>
          <p:nvPr>
            <p:ph type="body" sz="half" idx="18"/>
          </p:nvPr>
        </p:nvSpPr>
        <p:spPr>
          <a:xfrm>
            <a:off x="518880" y="4389288"/>
            <a:ext cx="2482596" cy="985299"/>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0"/>
              <a:t>单击图标添加图片</a:t>
            </a:r>
            <a:endParaRPr lang="en-US" noProof="0" dirty="0"/>
          </a:p>
        </p:txBody>
      </p:sp>
      <p:sp>
        <p:nvSpPr>
          <p:cNvPr id="24" name="Text Placeholder 3"/>
          <p:cNvSpPr>
            <a:spLocks noGrp="1"/>
          </p:cNvSpPr>
          <p:nvPr>
            <p:ph type="body" sz="half" idx="19"/>
          </p:nvPr>
        </p:nvSpPr>
        <p:spPr>
          <a:xfrm>
            <a:off x="3176999" y="4389286"/>
            <a:ext cx="2482596" cy="985300"/>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0"/>
              <a:t>单击图标添加图片</a:t>
            </a:r>
            <a:endParaRPr lang="en-US" noProof="0" dirty="0"/>
          </a:p>
        </p:txBody>
      </p:sp>
      <p:sp>
        <p:nvSpPr>
          <p:cNvPr id="27" name="Text Placeholder 3"/>
          <p:cNvSpPr>
            <a:spLocks noGrp="1"/>
          </p:cNvSpPr>
          <p:nvPr>
            <p:ph type="body" sz="half" idx="20"/>
          </p:nvPr>
        </p:nvSpPr>
        <p:spPr>
          <a:xfrm>
            <a:off x="5826614" y="4389284"/>
            <a:ext cx="2482596" cy="985302"/>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12" name="Date Placeholder 3">
            <a:extLst>
              <a:ext uri="{FF2B5EF4-FFF2-40B4-BE49-F238E27FC236}">
                <a16:creationId xmlns:a16="http://schemas.microsoft.com/office/drawing/2014/main" id="{118D0D18-DCA9-4A8E-B8E8-5D0690EA0C1D}"/>
              </a:ext>
            </a:extLst>
          </p:cNvPr>
          <p:cNvSpPr>
            <a:spLocks noGrp="1"/>
          </p:cNvSpPr>
          <p:nvPr>
            <p:ph type="dt" sz="half" idx="23"/>
          </p:nvPr>
        </p:nvSpPr>
        <p:spPr/>
        <p:txBody>
          <a:bodyPr/>
          <a:lstStyle>
            <a:lvl1pPr>
              <a:defRPr/>
            </a:lvl1pPr>
          </a:lstStyle>
          <a:p>
            <a:pPr>
              <a:defRPr/>
            </a:pPr>
            <a:endParaRPr lang="en-US" altLang="zh-CN"/>
          </a:p>
        </p:txBody>
      </p:sp>
      <p:sp>
        <p:nvSpPr>
          <p:cNvPr id="13" name="Footer Placeholder 4">
            <a:extLst>
              <a:ext uri="{FF2B5EF4-FFF2-40B4-BE49-F238E27FC236}">
                <a16:creationId xmlns:a16="http://schemas.microsoft.com/office/drawing/2014/main" id="{05E2CD00-5855-43D0-B1CF-68729D1B7F9B}"/>
              </a:ext>
            </a:extLst>
          </p:cNvPr>
          <p:cNvSpPr>
            <a:spLocks noGrp="1"/>
          </p:cNvSpPr>
          <p:nvPr>
            <p:ph type="ftr" sz="quarter" idx="24"/>
          </p:nvPr>
        </p:nvSpPr>
        <p:spPr/>
        <p:txBody>
          <a:bodyPr/>
          <a:lstStyle>
            <a:lvl1pPr>
              <a:defRPr/>
            </a:lvl1pPr>
          </a:lstStyle>
          <a:p>
            <a:pPr>
              <a:defRPr/>
            </a:pPr>
            <a:endParaRPr lang="en-US" altLang="zh-CN"/>
          </a:p>
        </p:txBody>
      </p:sp>
      <p:sp>
        <p:nvSpPr>
          <p:cNvPr id="14" name="Slide Number Placeholder 5">
            <a:extLst>
              <a:ext uri="{FF2B5EF4-FFF2-40B4-BE49-F238E27FC236}">
                <a16:creationId xmlns:a16="http://schemas.microsoft.com/office/drawing/2014/main" id="{4DA3AA4E-ADAD-4D24-BDE7-21782603F864}"/>
              </a:ext>
            </a:extLst>
          </p:cNvPr>
          <p:cNvSpPr>
            <a:spLocks noGrp="1"/>
          </p:cNvSpPr>
          <p:nvPr>
            <p:ph type="sldNum" sz="quarter" idx="25"/>
          </p:nvPr>
        </p:nvSpPr>
        <p:spPr/>
        <p:txBody>
          <a:bodyPr/>
          <a:lstStyle>
            <a:lvl1pPr>
              <a:defRPr/>
            </a:lvl1pPr>
          </a:lstStyle>
          <a:p>
            <a:pPr>
              <a:defRPr/>
            </a:pPr>
            <a:fld id="{C1C9C3F9-425F-439F-BE99-952ADAC9E2E3}" type="slidenum">
              <a:rPr lang="en-US" altLang="zh-CN"/>
              <a:pPr>
                <a:defRPr/>
              </a:pPr>
              <a:t>‹#›</a:t>
            </a:fld>
            <a:endParaRPr lang="en-US" altLang="zh-CN"/>
          </a:p>
        </p:txBody>
      </p:sp>
    </p:spTree>
    <p:extLst>
      <p:ext uri="{BB962C8B-B14F-4D97-AF65-F5344CB8AC3E}">
        <p14:creationId xmlns:p14="http://schemas.microsoft.com/office/powerpoint/2010/main" val="4041259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3EBFF80B-1DA6-4773-91E2-CC4B1B0C05E7}"/>
              </a:ext>
            </a:extLst>
          </p:cNvPr>
          <p:cNvSpPr>
            <a:spLocks noGrp="1"/>
          </p:cNvSpPr>
          <p:nvPr>
            <p:ph type="dt" sz="half" idx="14"/>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77484E5-1BF8-493E-AE25-798167B00B71}"/>
              </a:ext>
            </a:extLst>
          </p:cNvPr>
          <p:cNvSpPr>
            <a:spLocks noGrp="1"/>
          </p:cNvSpPr>
          <p:nvPr>
            <p:ph type="ftr" sz="quarter" idx="15"/>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764C901-6C37-4D27-984B-B81DE6E184B7}"/>
              </a:ext>
            </a:extLst>
          </p:cNvPr>
          <p:cNvSpPr>
            <a:spLocks noGrp="1"/>
          </p:cNvSpPr>
          <p:nvPr>
            <p:ph type="sldNum" sz="quarter" idx="16"/>
          </p:nvPr>
        </p:nvSpPr>
        <p:spPr/>
        <p:txBody>
          <a:bodyPr/>
          <a:lstStyle>
            <a:lvl1pPr>
              <a:defRPr/>
            </a:lvl1pPr>
          </a:lstStyle>
          <a:p>
            <a:pPr>
              <a:defRPr/>
            </a:pPr>
            <a:fld id="{7EC2AE15-7FAE-4711-B634-56FF7015EFE8}" type="slidenum">
              <a:rPr lang="en-US" altLang="zh-CN"/>
              <a:pPr>
                <a:defRPr/>
              </a:pPr>
              <a:t>‹#›</a:t>
            </a:fld>
            <a:endParaRPr lang="en-US" altLang="zh-CN"/>
          </a:p>
        </p:txBody>
      </p:sp>
    </p:spTree>
    <p:extLst>
      <p:ext uri="{BB962C8B-B14F-4D97-AF65-F5344CB8AC3E}">
        <p14:creationId xmlns:p14="http://schemas.microsoft.com/office/powerpoint/2010/main" val="622421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EF31DD09-ABAC-4508-94B2-AD8C21C27FC2}"/>
              </a:ext>
            </a:extLst>
          </p:cNvPr>
          <p:cNvSpPr>
            <a:spLocks noGrp="1"/>
          </p:cNvSpPr>
          <p:nvPr>
            <p:ph type="dt" sz="half" idx="14"/>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16240A6-977E-4CA8-8F5E-7B2A73C3B717}"/>
              </a:ext>
            </a:extLst>
          </p:cNvPr>
          <p:cNvSpPr>
            <a:spLocks noGrp="1"/>
          </p:cNvSpPr>
          <p:nvPr>
            <p:ph type="ftr" sz="quarter" idx="15"/>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1EF9C2CD-E149-44F0-B03D-59B91E40F985}"/>
              </a:ext>
            </a:extLst>
          </p:cNvPr>
          <p:cNvSpPr>
            <a:spLocks noGrp="1"/>
          </p:cNvSpPr>
          <p:nvPr>
            <p:ph type="sldNum" sz="quarter" idx="16"/>
          </p:nvPr>
        </p:nvSpPr>
        <p:spPr/>
        <p:txBody>
          <a:bodyPr/>
          <a:lstStyle>
            <a:lvl1pPr>
              <a:defRPr/>
            </a:lvl1pPr>
          </a:lstStyle>
          <a:p>
            <a:pPr>
              <a:defRPr/>
            </a:pPr>
            <a:fld id="{DCC7AE7A-972A-4887-8518-1A61F02C42CE}" type="slidenum">
              <a:rPr lang="en-US" altLang="zh-CN"/>
              <a:pPr>
                <a:defRPr/>
              </a:pPr>
              <a:t>‹#›</a:t>
            </a:fld>
            <a:endParaRPr lang="en-US" altLang="zh-CN"/>
          </a:p>
        </p:txBody>
      </p:sp>
    </p:spTree>
    <p:extLst>
      <p:ext uri="{BB962C8B-B14F-4D97-AF65-F5344CB8AC3E}">
        <p14:creationId xmlns:p14="http://schemas.microsoft.com/office/powerpoint/2010/main" val="1146661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62FB3F21-34A0-440C-BC88-5A530BB0FEB0}"/>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96D831FF-F3A6-4959-A9EC-E40DF815EB45}"/>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7024A8BB-3ECD-471B-A5B5-325992743F78}"/>
              </a:ext>
            </a:extLst>
          </p:cNvPr>
          <p:cNvSpPr>
            <a:spLocks noGrp="1"/>
          </p:cNvSpPr>
          <p:nvPr>
            <p:ph type="sldNum" sz="quarter" idx="12"/>
          </p:nvPr>
        </p:nvSpPr>
        <p:spPr/>
        <p:txBody>
          <a:bodyPr/>
          <a:lstStyle>
            <a:lvl1pPr>
              <a:defRPr/>
            </a:lvl1pPr>
          </a:lstStyle>
          <a:p>
            <a:pPr>
              <a:defRPr/>
            </a:pPr>
            <a:fld id="{9FE114F0-7EDD-44E8-9C4F-4E6CA64BA54B}" type="slidenum">
              <a:rPr lang="en-US" altLang="zh-CN"/>
              <a:pPr>
                <a:defRPr/>
              </a:pPr>
              <a:t>‹#›</a:t>
            </a:fld>
            <a:endParaRPr lang="en-US" altLang="zh-CN"/>
          </a:p>
        </p:txBody>
      </p:sp>
    </p:spTree>
    <p:extLst>
      <p:ext uri="{BB962C8B-B14F-4D97-AF65-F5344CB8AC3E}">
        <p14:creationId xmlns:p14="http://schemas.microsoft.com/office/powerpoint/2010/main" val="724867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6" descr="Brickwork-HD-R1a.jpg">
            <a:extLst>
              <a:ext uri="{FF2B5EF4-FFF2-40B4-BE49-F238E27FC236}">
                <a16:creationId xmlns:a16="http://schemas.microsoft.com/office/drawing/2014/main" id="{48743796-A211-4596-A8BD-8D333E158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Freeform 11">
            <a:extLst>
              <a:ext uri="{FF2B5EF4-FFF2-40B4-BE49-F238E27FC236}">
                <a16:creationId xmlns:a16="http://schemas.microsoft.com/office/drawing/2014/main" id="{B5457700-7E1E-4A3B-A5F6-F058FEAB83F8}"/>
              </a:ext>
            </a:extLst>
          </p:cNvPr>
          <p:cNvSpPr/>
          <p:nvPr/>
        </p:nvSpPr>
        <p:spPr>
          <a:xfrm>
            <a:off x="-11907" y="1"/>
            <a:ext cx="8762858"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6" name="Freeform 13">
            <a:extLst>
              <a:ext uri="{FF2B5EF4-FFF2-40B4-BE49-F238E27FC236}">
                <a16:creationId xmlns:a16="http://schemas.microsoft.com/office/drawing/2014/main" id="{6849CA35-1F07-4798-A76D-83E620C489BE}"/>
              </a:ext>
            </a:extLst>
          </p:cNvPr>
          <p:cNvSpPr/>
          <p:nvPr/>
        </p:nvSpPr>
        <p:spPr>
          <a:xfrm>
            <a:off x="0" y="4282258"/>
            <a:ext cx="8496943"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7" name="Freeform 25">
            <a:extLst>
              <a:ext uri="{FF2B5EF4-FFF2-40B4-BE49-F238E27FC236}">
                <a16:creationId xmlns:a16="http://schemas.microsoft.com/office/drawing/2014/main" id="{8487D288-295C-4EDB-929B-BB70429168CF}"/>
              </a:ext>
            </a:extLst>
          </p:cNvPr>
          <p:cNvSpPr/>
          <p:nvPr/>
        </p:nvSpPr>
        <p:spPr>
          <a:xfrm>
            <a:off x="1" y="1"/>
            <a:ext cx="6539684"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8" name="Freeform 14">
            <a:extLst>
              <a:ext uri="{FF2B5EF4-FFF2-40B4-BE49-F238E27FC236}">
                <a16:creationId xmlns:a16="http://schemas.microsoft.com/office/drawing/2014/main" id="{9A6AF25A-670A-4338-90B3-1F66DDA10F17}"/>
              </a:ext>
            </a:extLst>
          </p:cNvPr>
          <p:cNvSpPr/>
          <p:nvPr/>
        </p:nvSpPr>
        <p:spPr>
          <a:xfrm rot="21420000">
            <a:off x="-120650" y="293688"/>
            <a:ext cx="8524875" cy="5751512"/>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9" name="5-Point Star 24">
            <a:extLst>
              <a:ext uri="{FF2B5EF4-FFF2-40B4-BE49-F238E27FC236}">
                <a16:creationId xmlns:a16="http://schemas.microsoft.com/office/drawing/2014/main" id="{FF205E14-FC6A-460E-87C8-A99F8C3E63A7}"/>
              </a:ext>
            </a:extLst>
          </p:cNvPr>
          <p:cNvSpPr/>
          <p:nvPr/>
        </p:nvSpPr>
        <p:spPr>
          <a:xfrm rot="21420000">
            <a:off x="3165475" y="5111750"/>
            <a:ext cx="387350" cy="514350"/>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rot="21420000">
            <a:off x="668401" y="662656"/>
            <a:ext cx="7316390" cy="2766528"/>
          </a:xfrm>
        </p:spPr>
        <p:txBody>
          <a:bodyPr anchor="b"/>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737297" y="3505210"/>
            <a:ext cx="7316390" cy="550333"/>
          </a:xfrm>
        </p:spPr>
        <p:txBody>
          <a:bodyPr anchor="t">
            <a:noAutofit/>
          </a:bodyPr>
          <a:lstStyle>
            <a:lvl1pPr marL="0" indent="0" algn="r">
              <a:buNone/>
              <a:defRPr sz="21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10" name="Date Placeholder 3">
            <a:extLst>
              <a:ext uri="{FF2B5EF4-FFF2-40B4-BE49-F238E27FC236}">
                <a16:creationId xmlns:a16="http://schemas.microsoft.com/office/drawing/2014/main" id="{139DC22A-E22D-4077-B38A-8D6792F8B2EB}"/>
              </a:ext>
            </a:extLst>
          </p:cNvPr>
          <p:cNvSpPr>
            <a:spLocks noGrp="1"/>
          </p:cNvSpPr>
          <p:nvPr>
            <p:ph type="dt" sz="half" idx="10"/>
          </p:nvPr>
        </p:nvSpPr>
        <p:spPr>
          <a:xfrm rot="21420000">
            <a:off x="3711575" y="4578350"/>
            <a:ext cx="4606925" cy="1163638"/>
          </a:xfrm>
        </p:spPr>
        <p:txBody>
          <a:bodyPr/>
          <a:lstStyle>
            <a:lvl1pPr algn="ctr">
              <a:defRPr sz="4050">
                <a:solidFill>
                  <a:schemeClr val="accent1">
                    <a:lumMod val="60000"/>
                    <a:lumOff val="40000"/>
                  </a:schemeClr>
                </a:solidFill>
              </a:defRPr>
            </a:lvl1pPr>
          </a:lstStyle>
          <a:p>
            <a:pPr>
              <a:defRPr/>
            </a:pPr>
            <a:fld id="{FA0B102D-DE6A-4C60-A211-B78C7616B37C}" type="datetimeFigureOut">
              <a:rPr lang="en-US"/>
              <a:pPr>
                <a:defRPr/>
              </a:pPr>
              <a:t>6/5/2019</a:t>
            </a:fld>
            <a:endParaRPr lang="en-US"/>
          </a:p>
        </p:txBody>
      </p:sp>
      <p:sp>
        <p:nvSpPr>
          <p:cNvPr id="11" name="Footer Placeholder 4">
            <a:extLst>
              <a:ext uri="{FF2B5EF4-FFF2-40B4-BE49-F238E27FC236}">
                <a16:creationId xmlns:a16="http://schemas.microsoft.com/office/drawing/2014/main" id="{48C2D790-C8B6-448F-A84C-F5FA81853F71}"/>
              </a:ext>
            </a:extLst>
          </p:cNvPr>
          <p:cNvSpPr>
            <a:spLocks noGrp="1"/>
          </p:cNvSpPr>
          <p:nvPr>
            <p:ph type="ftr" sz="quarter" idx="11"/>
          </p:nvPr>
        </p:nvSpPr>
        <p:spPr>
          <a:xfrm rot="21420000">
            <a:off x="6350" y="5124450"/>
            <a:ext cx="3038475" cy="714375"/>
          </a:xfrm>
        </p:spPr>
        <p:txBody>
          <a:bodyPr wrap="square">
            <a:spAutoFit/>
          </a:bodyPr>
          <a:lstStyle>
            <a:lvl1pPr algn="r">
              <a:defRPr lang="en-US" sz="4050"/>
            </a:lvl1pPr>
          </a:lstStyle>
          <a:p>
            <a:pPr>
              <a:defRPr/>
            </a:pPr>
            <a:endParaRPr/>
          </a:p>
        </p:txBody>
      </p:sp>
      <p:sp>
        <p:nvSpPr>
          <p:cNvPr id="12" name="Slide Number Placeholder 5">
            <a:extLst>
              <a:ext uri="{FF2B5EF4-FFF2-40B4-BE49-F238E27FC236}">
                <a16:creationId xmlns:a16="http://schemas.microsoft.com/office/drawing/2014/main" id="{725DB900-5FAA-4F1C-9790-374E5391B34B}"/>
              </a:ext>
            </a:extLst>
          </p:cNvPr>
          <p:cNvSpPr>
            <a:spLocks noGrp="1"/>
          </p:cNvSpPr>
          <p:nvPr>
            <p:ph type="sldNum" sz="quarter" idx="12"/>
          </p:nvPr>
        </p:nvSpPr>
        <p:spPr>
          <a:xfrm rot="21420000">
            <a:off x="7388225" y="3832225"/>
            <a:ext cx="681038" cy="498475"/>
          </a:xfrm>
        </p:spPr>
        <p:txBody>
          <a:bodyPr/>
          <a:lstStyle>
            <a:lvl1pPr>
              <a:defRPr sz="1800">
                <a:solidFill>
                  <a:schemeClr val="tx1">
                    <a:lumMod val="75000"/>
                    <a:lumOff val="25000"/>
                  </a:schemeClr>
                </a:solidFill>
              </a:defRPr>
            </a:lvl1pPr>
          </a:lstStyle>
          <a:p>
            <a:pPr>
              <a:defRPr/>
            </a:pPr>
            <a:fld id="{C2960EA6-B546-4080-B959-F27E13B670D8}" type="slidenum">
              <a:rPr lang="en-US"/>
              <a:pPr>
                <a:defRPr/>
              </a:pPr>
              <a:t>‹#›</a:t>
            </a:fld>
            <a:endParaRPr lang="en-US"/>
          </a:p>
        </p:txBody>
      </p:sp>
    </p:spTree>
    <p:extLst>
      <p:ext uri="{BB962C8B-B14F-4D97-AF65-F5344CB8AC3E}">
        <p14:creationId xmlns:p14="http://schemas.microsoft.com/office/powerpoint/2010/main" val="353152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B36BF1C0-E103-4365-ABD9-BF1C7CBF606B}"/>
              </a:ext>
            </a:extLst>
          </p:cNvPr>
          <p:cNvSpPr>
            <a:spLocks noGrp="1"/>
          </p:cNvSpPr>
          <p:nvPr>
            <p:ph type="dt" sz="half" idx="14"/>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2863636-4825-4DA6-A2C8-5FF2F2BE2EB9}"/>
              </a:ext>
            </a:extLst>
          </p:cNvPr>
          <p:cNvSpPr>
            <a:spLocks noGrp="1"/>
          </p:cNvSpPr>
          <p:nvPr>
            <p:ph type="ftr" sz="quarter" idx="15"/>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56D1D91-5763-49FA-8634-AF905AD7FC71}"/>
              </a:ext>
            </a:extLst>
          </p:cNvPr>
          <p:cNvSpPr>
            <a:spLocks noGrp="1"/>
          </p:cNvSpPr>
          <p:nvPr>
            <p:ph type="sldNum" sz="quarter" idx="16"/>
          </p:nvPr>
        </p:nvSpPr>
        <p:spPr/>
        <p:txBody>
          <a:bodyPr/>
          <a:lstStyle>
            <a:lvl1pPr>
              <a:defRPr/>
            </a:lvl1pPr>
          </a:lstStyle>
          <a:p>
            <a:pPr>
              <a:defRPr/>
            </a:pPr>
            <a:fld id="{9A624DC5-4484-4BC2-878A-72A6B362D860}" type="slidenum">
              <a:rPr lang="en-US" altLang="zh-CN"/>
              <a:pPr>
                <a:defRPr/>
              </a:pPr>
              <a:t>‹#›</a:t>
            </a:fld>
            <a:endParaRPr lang="en-US" altLang="zh-CN"/>
          </a:p>
        </p:txBody>
      </p:sp>
    </p:spTree>
    <p:extLst>
      <p:ext uri="{BB962C8B-B14F-4D97-AF65-F5344CB8AC3E}">
        <p14:creationId xmlns:p14="http://schemas.microsoft.com/office/powerpoint/2010/main" val="502715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129387F-5992-42A3-B4AC-272CC80CB44A}"/>
              </a:ext>
            </a:extLst>
          </p:cNvPr>
          <p:cNvSpPr>
            <a:spLocks noGrp="1"/>
          </p:cNvSpPr>
          <p:nvPr>
            <p:ph type="dt" sz="half" idx="10"/>
          </p:nvPr>
        </p:nvSpPr>
        <p:spPr/>
        <p:txBody>
          <a:bodyPr/>
          <a:lstStyle>
            <a:lvl1pPr>
              <a:defRPr/>
            </a:lvl1pPr>
          </a:lstStyle>
          <a:p>
            <a:pPr>
              <a:defRPr/>
            </a:pPr>
            <a:fld id="{98BC252E-E0E4-40D5-81BE-460C22166391}" type="datetimeFigureOut">
              <a:rPr lang="en-US"/>
              <a:pPr>
                <a:defRPr/>
              </a:pPr>
              <a:t>6/5/2019</a:t>
            </a:fld>
            <a:endParaRPr lang="en-US"/>
          </a:p>
        </p:txBody>
      </p:sp>
      <p:sp>
        <p:nvSpPr>
          <p:cNvPr id="3" name="Footer Placeholder 4">
            <a:extLst>
              <a:ext uri="{FF2B5EF4-FFF2-40B4-BE49-F238E27FC236}">
                <a16:creationId xmlns:a16="http://schemas.microsoft.com/office/drawing/2014/main" id="{67F52228-96E2-43F4-B6BD-033A857F0F6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B7F0C66-AD2A-4586-AA0D-E0FAED4BFED0}"/>
              </a:ext>
            </a:extLst>
          </p:cNvPr>
          <p:cNvSpPr>
            <a:spLocks noGrp="1"/>
          </p:cNvSpPr>
          <p:nvPr>
            <p:ph type="sldNum" sz="quarter" idx="12"/>
          </p:nvPr>
        </p:nvSpPr>
        <p:spPr/>
        <p:txBody>
          <a:bodyPr/>
          <a:lstStyle>
            <a:lvl1pPr>
              <a:defRPr/>
            </a:lvl1pPr>
          </a:lstStyle>
          <a:p>
            <a:pPr>
              <a:defRPr/>
            </a:pPr>
            <a:fld id="{3E808066-578B-4D75-AB2A-3EBD0BCB4F6A}" type="slidenum">
              <a:rPr lang="en-US"/>
              <a:pPr>
                <a:defRPr/>
              </a:pPr>
              <a:t>‹#›</a:t>
            </a:fld>
            <a:endParaRPr lang="en-US"/>
          </a:p>
        </p:txBody>
      </p:sp>
    </p:spTree>
    <p:extLst>
      <p:ext uri="{BB962C8B-B14F-4D97-AF65-F5344CB8AC3E}">
        <p14:creationId xmlns:p14="http://schemas.microsoft.com/office/powerpoint/2010/main" val="334792467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lstStyle>
            <a:lvl1pPr algn="l">
              <a:defRPr sz="4050"/>
            </a:lvl1pPr>
          </a:lstStyle>
          <a:p>
            <a:r>
              <a:rPr lang="zh-CN" altLang="en-US"/>
              <a:t>单击此处编辑母版标题样式</a:t>
            </a:r>
            <a:endParaRPr lang="en-US" dirty="0"/>
          </a:p>
        </p:txBody>
      </p:sp>
      <p:sp>
        <p:nvSpPr>
          <p:cNvPr id="3" name="Text Placeholder 2"/>
          <p:cNvSpPr>
            <a:spLocks noGrp="1"/>
          </p:cNvSpPr>
          <p:nvPr>
            <p:ph type="body" idx="1"/>
          </p:nvPr>
        </p:nvSpPr>
        <p:spPr>
          <a:xfrm>
            <a:off x="514351" y="3742267"/>
            <a:ext cx="7796030" cy="1639614"/>
          </a:xfrm>
        </p:spPr>
        <p:txBody>
          <a:bodyPr anchor="t"/>
          <a:lstStyle>
            <a:lvl1pPr marL="0" indent="0" algn="l">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F9AC27A6-3EA4-44F8-A402-A06CCA8C3959}"/>
              </a:ext>
            </a:extLst>
          </p:cNvPr>
          <p:cNvSpPr>
            <a:spLocks noGrp="1"/>
          </p:cNvSpPr>
          <p:nvPr>
            <p:ph type="dt" sz="half" idx="10"/>
          </p:nvPr>
        </p:nvSpPr>
        <p:spPr/>
        <p:txBody>
          <a:bodyPr/>
          <a:lstStyle>
            <a:lvl1pPr>
              <a:defRPr/>
            </a:lvl1pPr>
          </a:lstStyle>
          <a:p>
            <a:pPr>
              <a:defRPr/>
            </a:pPr>
            <a:fld id="{EABCD708-2D5A-4662-AD91-7F171550094D}" type="datetimeFigureOut">
              <a:rPr lang="en-US"/>
              <a:pPr>
                <a:defRPr/>
              </a:pPr>
              <a:t>6/5/2019</a:t>
            </a:fld>
            <a:endParaRPr lang="en-US"/>
          </a:p>
        </p:txBody>
      </p:sp>
      <p:sp>
        <p:nvSpPr>
          <p:cNvPr id="5" name="Footer Placeholder 4">
            <a:extLst>
              <a:ext uri="{FF2B5EF4-FFF2-40B4-BE49-F238E27FC236}">
                <a16:creationId xmlns:a16="http://schemas.microsoft.com/office/drawing/2014/main" id="{7C287BC0-8458-420D-82E3-E0CF5B2974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EED7B2C-6302-4A04-B887-B4AC4C2F2578}"/>
              </a:ext>
            </a:extLst>
          </p:cNvPr>
          <p:cNvSpPr>
            <a:spLocks noGrp="1"/>
          </p:cNvSpPr>
          <p:nvPr>
            <p:ph type="sldNum" sz="quarter" idx="12"/>
          </p:nvPr>
        </p:nvSpPr>
        <p:spPr/>
        <p:txBody>
          <a:bodyPr/>
          <a:lstStyle>
            <a:lvl1pPr>
              <a:defRPr/>
            </a:lvl1pPr>
          </a:lstStyle>
          <a:p>
            <a:pPr>
              <a:defRPr/>
            </a:pPr>
            <a:fld id="{C83C93B3-BC8E-449B-BCAA-2C0C64ADFB5F}" type="slidenum">
              <a:rPr lang="en-US"/>
              <a:pPr>
                <a:defRPr/>
              </a:pPr>
              <a:t>‹#›</a:t>
            </a:fld>
            <a:endParaRPr lang="en-US"/>
          </a:p>
        </p:txBody>
      </p:sp>
    </p:spTree>
    <p:extLst>
      <p:ext uri="{BB962C8B-B14F-4D97-AF65-F5344CB8AC3E}">
        <p14:creationId xmlns:p14="http://schemas.microsoft.com/office/powerpoint/2010/main" val="3628004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D5557161-7F8A-4269-AFB4-1061EA9E0E19}"/>
              </a:ext>
            </a:extLst>
          </p:cNvPr>
          <p:cNvSpPr>
            <a:spLocks noGrp="1"/>
          </p:cNvSpPr>
          <p:nvPr>
            <p:ph type="dt" sz="half" idx="15"/>
          </p:nvPr>
        </p:nvSpPr>
        <p:spPr/>
        <p:txBody>
          <a:bodyPr/>
          <a:lstStyle>
            <a:lvl1pPr>
              <a:defRPr/>
            </a:lvl1pPr>
          </a:lstStyle>
          <a:p>
            <a:pPr>
              <a:defRPr/>
            </a:pPr>
            <a:fld id="{EAB27625-E551-4D42-9E09-CE5DBCF40FAB}" type="datetimeFigureOut">
              <a:rPr lang="en-US"/>
              <a:pPr>
                <a:defRPr/>
              </a:pPr>
              <a:t>6/5/2019</a:t>
            </a:fld>
            <a:endParaRPr lang="en-US"/>
          </a:p>
        </p:txBody>
      </p:sp>
      <p:sp>
        <p:nvSpPr>
          <p:cNvPr id="6" name="Footer Placeholder 4">
            <a:extLst>
              <a:ext uri="{FF2B5EF4-FFF2-40B4-BE49-F238E27FC236}">
                <a16:creationId xmlns:a16="http://schemas.microsoft.com/office/drawing/2014/main" id="{56948DE5-3A61-47DC-BB0A-E4C86D84384E}"/>
              </a:ext>
            </a:extLst>
          </p:cNvPr>
          <p:cNvSpPr>
            <a:spLocks noGrp="1"/>
          </p:cNvSpPr>
          <p:nvPr>
            <p:ph type="ftr" sz="quarter" idx="16"/>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97BC09F-1AE7-4432-8C0D-AD44F2D81F94}"/>
              </a:ext>
            </a:extLst>
          </p:cNvPr>
          <p:cNvSpPr>
            <a:spLocks noGrp="1"/>
          </p:cNvSpPr>
          <p:nvPr>
            <p:ph type="sldNum" sz="quarter" idx="17"/>
          </p:nvPr>
        </p:nvSpPr>
        <p:spPr/>
        <p:txBody>
          <a:bodyPr/>
          <a:lstStyle>
            <a:lvl1pPr>
              <a:defRPr/>
            </a:lvl1pPr>
          </a:lstStyle>
          <a:p>
            <a:pPr>
              <a:defRPr/>
            </a:pPr>
            <a:fld id="{CB9A1239-4296-4124-ACF0-4A85F37DDEF0}" type="slidenum">
              <a:rPr lang="en-US"/>
              <a:pPr>
                <a:defRPr/>
              </a:pPr>
              <a:t>‹#›</a:t>
            </a:fld>
            <a:endParaRPr lang="en-US"/>
          </a:p>
        </p:txBody>
      </p:sp>
    </p:spTree>
    <p:extLst>
      <p:ext uri="{BB962C8B-B14F-4D97-AF65-F5344CB8AC3E}">
        <p14:creationId xmlns:p14="http://schemas.microsoft.com/office/powerpoint/2010/main" val="3432336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8767" y="2063396"/>
            <a:ext cx="3642119" cy="679994"/>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2" name="Content Placeholder 3"/>
          <p:cNvSpPr>
            <a:spLocks noGrp="1"/>
          </p:cNvSpPr>
          <p:nvPr>
            <p:ph sz="quarter" idx="13"/>
          </p:nvPr>
        </p:nvSpPr>
        <p:spPr>
          <a:xfrm>
            <a:off x="514352" y="2861733"/>
            <a:ext cx="3816534"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644" y="2063396"/>
            <a:ext cx="3648368" cy="679994"/>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3" name="Content Placeholder 5"/>
          <p:cNvSpPr>
            <a:spLocks noGrp="1"/>
          </p:cNvSpPr>
          <p:nvPr>
            <p:ph sz="quarter" idx="14"/>
          </p:nvPr>
        </p:nvSpPr>
        <p:spPr>
          <a:xfrm>
            <a:off x="4495477" y="2861733"/>
            <a:ext cx="3816535"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E8A9C089-2C85-45CD-9D0C-48D9FC794E66}"/>
              </a:ext>
            </a:extLst>
          </p:cNvPr>
          <p:cNvSpPr>
            <a:spLocks noGrp="1"/>
          </p:cNvSpPr>
          <p:nvPr>
            <p:ph type="dt" sz="half" idx="15"/>
          </p:nvPr>
        </p:nvSpPr>
        <p:spPr/>
        <p:txBody>
          <a:bodyPr/>
          <a:lstStyle>
            <a:lvl1pPr>
              <a:defRPr/>
            </a:lvl1pPr>
          </a:lstStyle>
          <a:p>
            <a:pPr>
              <a:defRPr/>
            </a:pPr>
            <a:fld id="{2273B9EA-2489-4AC7-B3AA-2B0728FAF035}" type="datetimeFigureOut">
              <a:rPr lang="en-US"/>
              <a:pPr>
                <a:defRPr/>
              </a:pPr>
              <a:t>6/5/2019</a:t>
            </a:fld>
            <a:endParaRPr lang="en-US"/>
          </a:p>
        </p:txBody>
      </p:sp>
      <p:sp>
        <p:nvSpPr>
          <p:cNvPr id="8" name="Footer Placeholder 4">
            <a:extLst>
              <a:ext uri="{FF2B5EF4-FFF2-40B4-BE49-F238E27FC236}">
                <a16:creationId xmlns:a16="http://schemas.microsoft.com/office/drawing/2014/main" id="{6B538701-65CD-422C-A658-654D51B61EE9}"/>
              </a:ext>
            </a:extLst>
          </p:cNvPr>
          <p:cNvSpPr>
            <a:spLocks noGrp="1"/>
          </p:cNvSpPr>
          <p:nvPr>
            <p:ph type="ftr" sz="quarter" idx="16"/>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12AFF3B-8307-43BA-B730-F18C85079174}"/>
              </a:ext>
            </a:extLst>
          </p:cNvPr>
          <p:cNvSpPr>
            <a:spLocks noGrp="1"/>
          </p:cNvSpPr>
          <p:nvPr>
            <p:ph type="sldNum" sz="quarter" idx="17"/>
          </p:nvPr>
        </p:nvSpPr>
        <p:spPr/>
        <p:txBody>
          <a:bodyPr/>
          <a:lstStyle>
            <a:lvl1pPr>
              <a:defRPr/>
            </a:lvl1pPr>
          </a:lstStyle>
          <a:p>
            <a:pPr>
              <a:defRPr/>
            </a:pPr>
            <a:fld id="{B68707B0-98A6-421E-97B2-3E02E0BE7321}" type="slidenum">
              <a:rPr lang="en-US"/>
              <a:pPr>
                <a:defRPr/>
              </a:pPr>
              <a:t>‹#›</a:t>
            </a:fld>
            <a:endParaRPr lang="en-US"/>
          </a:p>
        </p:txBody>
      </p:sp>
    </p:spTree>
    <p:extLst>
      <p:ext uri="{BB962C8B-B14F-4D97-AF65-F5344CB8AC3E}">
        <p14:creationId xmlns:p14="http://schemas.microsoft.com/office/powerpoint/2010/main" val="700790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E46B6E94-94A7-46E0-A524-2597CE141F85}"/>
              </a:ext>
            </a:extLst>
          </p:cNvPr>
          <p:cNvSpPr>
            <a:spLocks noGrp="1"/>
          </p:cNvSpPr>
          <p:nvPr>
            <p:ph type="dt" sz="half" idx="10"/>
          </p:nvPr>
        </p:nvSpPr>
        <p:spPr/>
        <p:txBody>
          <a:bodyPr/>
          <a:lstStyle>
            <a:lvl1pPr>
              <a:defRPr/>
            </a:lvl1pPr>
          </a:lstStyle>
          <a:p>
            <a:pPr>
              <a:defRPr/>
            </a:pPr>
            <a:fld id="{CEFFF929-5D17-42F1-9D5A-78E00C96B262}" type="datetimeFigureOut">
              <a:rPr lang="en-US"/>
              <a:pPr>
                <a:defRPr/>
              </a:pPr>
              <a:t>6/5/2019</a:t>
            </a:fld>
            <a:endParaRPr lang="en-US"/>
          </a:p>
        </p:txBody>
      </p:sp>
      <p:sp>
        <p:nvSpPr>
          <p:cNvPr id="4" name="Footer Placeholder 4">
            <a:extLst>
              <a:ext uri="{FF2B5EF4-FFF2-40B4-BE49-F238E27FC236}">
                <a16:creationId xmlns:a16="http://schemas.microsoft.com/office/drawing/2014/main" id="{07BB74B9-D31A-4FAF-9D1F-8339EA9AD2A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5408A2E-DF81-4BEC-AA8F-B4CC0A5D02E9}"/>
              </a:ext>
            </a:extLst>
          </p:cNvPr>
          <p:cNvSpPr>
            <a:spLocks noGrp="1"/>
          </p:cNvSpPr>
          <p:nvPr>
            <p:ph type="sldNum" sz="quarter" idx="12"/>
          </p:nvPr>
        </p:nvSpPr>
        <p:spPr/>
        <p:txBody>
          <a:bodyPr/>
          <a:lstStyle>
            <a:lvl1pPr>
              <a:defRPr/>
            </a:lvl1pPr>
          </a:lstStyle>
          <a:p>
            <a:pPr>
              <a:defRPr/>
            </a:pPr>
            <a:fld id="{F31855BB-59C2-44D7-9E11-A31D61DBFF9E}" type="slidenum">
              <a:rPr lang="en-US"/>
              <a:pPr>
                <a:defRPr/>
              </a:pPr>
              <a:t>‹#›</a:t>
            </a:fld>
            <a:endParaRPr lang="en-US"/>
          </a:p>
        </p:txBody>
      </p:sp>
    </p:spTree>
    <p:extLst>
      <p:ext uri="{BB962C8B-B14F-4D97-AF65-F5344CB8AC3E}">
        <p14:creationId xmlns:p14="http://schemas.microsoft.com/office/powerpoint/2010/main" val="3872566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92A5E77-7790-4BF1-9FE4-C4DC3904D977}"/>
              </a:ext>
            </a:extLst>
          </p:cNvPr>
          <p:cNvSpPr>
            <a:spLocks noGrp="1"/>
          </p:cNvSpPr>
          <p:nvPr>
            <p:ph type="dt" sz="half" idx="10"/>
          </p:nvPr>
        </p:nvSpPr>
        <p:spPr/>
        <p:txBody>
          <a:bodyPr/>
          <a:lstStyle>
            <a:lvl1pPr>
              <a:defRPr/>
            </a:lvl1pPr>
          </a:lstStyle>
          <a:p>
            <a:pPr>
              <a:defRPr/>
            </a:pPr>
            <a:fld id="{0F33084A-699A-49C0-A056-0F8B9C926C99}" type="datetimeFigureOut">
              <a:rPr lang="en-US"/>
              <a:pPr>
                <a:defRPr/>
              </a:pPr>
              <a:t>6/5/2019</a:t>
            </a:fld>
            <a:endParaRPr lang="en-US"/>
          </a:p>
        </p:txBody>
      </p:sp>
      <p:sp>
        <p:nvSpPr>
          <p:cNvPr id="3" name="Footer Placeholder 4">
            <a:extLst>
              <a:ext uri="{FF2B5EF4-FFF2-40B4-BE49-F238E27FC236}">
                <a16:creationId xmlns:a16="http://schemas.microsoft.com/office/drawing/2014/main" id="{BCF9B318-F8AC-4CA0-A9BE-D2891BB0243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A67F67F-A7E0-48C0-AD50-287A7AE3400C}"/>
              </a:ext>
            </a:extLst>
          </p:cNvPr>
          <p:cNvSpPr>
            <a:spLocks noGrp="1"/>
          </p:cNvSpPr>
          <p:nvPr>
            <p:ph type="sldNum" sz="quarter" idx="12"/>
          </p:nvPr>
        </p:nvSpPr>
        <p:spPr/>
        <p:txBody>
          <a:bodyPr/>
          <a:lstStyle>
            <a:lvl1pPr>
              <a:defRPr/>
            </a:lvl1pPr>
          </a:lstStyle>
          <a:p>
            <a:pPr>
              <a:defRPr/>
            </a:pPr>
            <a:fld id="{52818B77-30AC-44F6-98D6-03DF8C1915E9}" type="slidenum">
              <a:rPr lang="en-US"/>
              <a:pPr>
                <a:defRPr/>
              </a:pPr>
              <a:t>‹#›</a:t>
            </a:fld>
            <a:endParaRPr lang="en-US"/>
          </a:p>
        </p:txBody>
      </p:sp>
    </p:spTree>
    <p:extLst>
      <p:ext uri="{BB962C8B-B14F-4D97-AF65-F5344CB8AC3E}">
        <p14:creationId xmlns:p14="http://schemas.microsoft.com/office/powerpoint/2010/main" val="20453072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lstStyle>
            <a:lvl1pPr algn="ctr">
              <a:defRPr sz="27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20232" y="2709053"/>
            <a:ext cx="3095146" cy="2665533"/>
          </a:xfrm>
        </p:spPr>
        <p:txBody>
          <a:bodyPr anchor="t"/>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C68EE536-D30D-4411-941B-01F4CE4E1A2A}"/>
              </a:ext>
            </a:extLst>
          </p:cNvPr>
          <p:cNvSpPr>
            <a:spLocks noGrp="1"/>
          </p:cNvSpPr>
          <p:nvPr>
            <p:ph type="dt" sz="half" idx="14"/>
          </p:nvPr>
        </p:nvSpPr>
        <p:spPr/>
        <p:txBody>
          <a:bodyPr/>
          <a:lstStyle>
            <a:lvl1pPr>
              <a:defRPr/>
            </a:lvl1pPr>
          </a:lstStyle>
          <a:p>
            <a:pPr>
              <a:defRPr/>
            </a:pPr>
            <a:fld id="{C2F5B515-75FA-4C17-BC94-D7FF6089A89E}" type="datetimeFigureOut">
              <a:rPr lang="en-US"/>
              <a:pPr>
                <a:defRPr/>
              </a:pPr>
              <a:t>6/5/2019</a:t>
            </a:fld>
            <a:endParaRPr lang="en-US"/>
          </a:p>
        </p:txBody>
      </p:sp>
      <p:sp>
        <p:nvSpPr>
          <p:cNvPr id="6" name="Footer Placeholder 4">
            <a:extLst>
              <a:ext uri="{FF2B5EF4-FFF2-40B4-BE49-F238E27FC236}">
                <a16:creationId xmlns:a16="http://schemas.microsoft.com/office/drawing/2014/main" id="{DA5BDB80-916E-493C-81A8-D8691AB6D8B2}"/>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C732C58-E9D3-497B-87D1-C11261FF4355}"/>
              </a:ext>
            </a:extLst>
          </p:cNvPr>
          <p:cNvSpPr>
            <a:spLocks noGrp="1"/>
          </p:cNvSpPr>
          <p:nvPr>
            <p:ph type="sldNum" sz="quarter" idx="16"/>
          </p:nvPr>
        </p:nvSpPr>
        <p:spPr/>
        <p:txBody>
          <a:bodyPr/>
          <a:lstStyle>
            <a:lvl1pPr>
              <a:defRPr/>
            </a:lvl1pPr>
          </a:lstStyle>
          <a:p>
            <a:pPr>
              <a:defRPr/>
            </a:pPr>
            <a:fld id="{775320BF-527F-4CA8-9412-C1066528E0E6}" type="slidenum">
              <a:rPr lang="en-US"/>
              <a:pPr>
                <a:defRPr/>
              </a:pPr>
              <a:t>‹#›</a:t>
            </a:fld>
            <a:endParaRPr lang="en-US"/>
          </a:p>
        </p:txBody>
      </p:sp>
    </p:spTree>
    <p:extLst>
      <p:ext uri="{BB962C8B-B14F-4D97-AF65-F5344CB8AC3E}">
        <p14:creationId xmlns:p14="http://schemas.microsoft.com/office/powerpoint/2010/main" val="1566590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14350" y="685800"/>
            <a:ext cx="4758977" cy="2023252"/>
          </a:xfrm>
        </p:spPr>
        <p:txBody>
          <a:bodyPr anchor="b"/>
          <a:lstStyle>
            <a:lvl1pPr algn="ctr">
              <a:defRPr sz="27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611771" y="1"/>
            <a:ext cx="2698610" cy="5071533"/>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14351" y="2709053"/>
            <a:ext cx="4758976" cy="2362481"/>
          </a:xfrm>
        </p:spPr>
        <p:txBody>
          <a:bodyPr anchor="t"/>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526FF563-6971-4DD6-8D42-6CEC741B5832}"/>
              </a:ext>
            </a:extLst>
          </p:cNvPr>
          <p:cNvSpPr>
            <a:spLocks noGrp="1"/>
          </p:cNvSpPr>
          <p:nvPr>
            <p:ph type="dt" sz="half" idx="10"/>
          </p:nvPr>
        </p:nvSpPr>
        <p:spPr/>
        <p:txBody>
          <a:bodyPr/>
          <a:lstStyle>
            <a:lvl1pPr>
              <a:defRPr/>
            </a:lvl1pPr>
          </a:lstStyle>
          <a:p>
            <a:pPr>
              <a:defRPr/>
            </a:pPr>
            <a:fld id="{B64F4DB6-3E21-4DC4-8B3E-61A35D0B2649}" type="datetimeFigureOut">
              <a:rPr lang="en-US"/>
              <a:pPr>
                <a:defRPr/>
              </a:pPr>
              <a:t>6/5/2019</a:t>
            </a:fld>
            <a:endParaRPr lang="en-US"/>
          </a:p>
        </p:txBody>
      </p:sp>
      <p:sp>
        <p:nvSpPr>
          <p:cNvPr id="6" name="Footer Placeholder 4">
            <a:extLst>
              <a:ext uri="{FF2B5EF4-FFF2-40B4-BE49-F238E27FC236}">
                <a16:creationId xmlns:a16="http://schemas.microsoft.com/office/drawing/2014/main" id="{E2486C06-C10F-4273-AB67-BDDA2E12F55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5337FEF-5C23-4597-A526-9D4F24100E08}"/>
              </a:ext>
            </a:extLst>
          </p:cNvPr>
          <p:cNvSpPr>
            <a:spLocks noGrp="1"/>
          </p:cNvSpPr>
          <p:nvPr>
            <p:ph type="sldNum" sz="quarter" idx="12"/>
          </p:nvPr>
        </p:nvSpPr>
        <p:spPr/>
        <p:txBody>
          <a:bodyPr/>
          <a:lstStyle>
            <a:lvl1pPr>
              <a:defRPr/>
            </a:lvl1pPr>
          </a:lstStyle>
          <a:p>
            <a:pPr>
              <a:defRPr/>
            </a:pPr>
            <a:fld id="{B1620A37-0E0F-4741-91F8-546D70FFF95E}" type="slidenum">
              <a:rPr lang="en-US"/>
              <a:pPr>
                <a:defRPr/>
              </a:pPr>
              <a:t>‹#›</a:t>
            </a:fld>
            <a:endParaRPr lang="en-US"/>
          </a:p>
        </p:txBody>
      </p:sp>
    </p:spTree>
    <p:extLst>
      <p:ext uri="{BB962C8B-B14F-4D97-AF65-F5344CB8AC3E}">
        <p14:creationId xmlns:p14="http://schemas.microsoft.com/office/powerpoint/2010/main" val="16669081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FBC5512E-3080-44F4-A436-A482D875589C}"/>
              </a:ext>
            </a:extLst>
          </p:cNvPr>
          <p:cNvSpPr>
            <a:spLocks noGrp="1"/>
          </p:cNvSpPr>
          <p:nvPr>
            <p:ph type="dt" sz="half" idx="10"/>
          </p:nvPr>
        </p:nvSpPr>
        <p:spPr/>
        <p:txBody>
          <a:bodyPr/>
          <a:lstStyle>
            <a:lvl1pPr>
              <a:defRPr/>
            </a:lvl1pPr>
          </a:lstStyle>
          <a:p>
            <a:pPr>
              <a:defRPr/>
            </a:pPr>
            <a:fld id="{1D49492E-803D-4533-8121-5985AAD06F84}" type="datetimeFigureOut">
              <a:rPr lang="en-US"/>
              <a:pPr>
                <a:defRPr/>
              </a:pPr>
              <a:t>6/5/2019</a:t>
            </a:fld>
            <a:endParaRPr lang="en-US"/>
          </a:p>
        </p:txBody>
      </p:sp>
      <p:sp>
        <p:nvSpPr>
          <p:cNvPr id="6" name="Footer Placeholder 4">
            <a:extLst>
              <a:ext uri="{FF2B5EF4-FFF2-40B4-BE49-F238E27FC236}">
                <a16:creationId xmlns:a16="http://schemas.microsoft.com/office/drawing/2014/main" id="{0833996B-08D4-49B9-A873-8C8428DA34F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650FA44-67AA-457D-9D31-5D626CF59BAE}"/>
              </a:ext>
            </a:extLst>
          </p:cNvPr>
          <p:cNvSpPr>
            <a:spLocks noGrp="1"/>
          </p:cNvSpPr>
          <p:nvPr>
            <p:ph type="sldNum" sz="quarter" idx="12"/>
          </p:nvPr>
        </p:nvSpPr>
        <p:spPr/>
        <p:txBody>
          <a:bodyPr/>
          <a:lstStyle>
            <a:lvl1pPr>
              <a:defRPr/>
            </a:lvl1pPr>
          </a:lstStyle>
          <a:p>
            <a:pPr>
              <a:defRPr/>
            </a:pPr>
            <a:fld id="{080A8A39-343F-418B-A139-9210B5641F74}" type="slidenum">
              <a:rPr lang="en-US"/>
              <a:pPr>
                <a:defRPr/>
              </a:pPr>
              <a:t>‹#›</a:t>
            </a:fld>
            <a:endParaRPr lang="en-US"/>
          </a:p>
        </p:txBody>
      </p:sp>
    </p:spTree>
    <p:extLst>
      <p:ext uri="{BB962C8B-B14F-4D97-AF65-F5344CB8AC3E}">
        <p14:creationId xmlns:p14="http://schemas.microsoft.com/office/powerpoint/2010/main" val="25608789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lstStyle>
            <a:lvl1pPr algn="ct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14335" y="4106333"/>
            <a:ext cx="7796047" cy="1273606"/>
          </a:xfrm>
        </p:spPr>
        <p:txBody>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EDE31DE7-A12C-4A9E-BAC2-7FA80CDD46E4}"/>
              </a:ext>
            </a:extLst>
          </p:cNvPr>
          <p:cNvSpPr>
            <a:spLocks noGrp="1"/>
          </p:cNvSpPr>
          <p:nvPr>
            <p:ph type="dt" sz="half" idx="10"/>
          </p:nvPr>
        </p:nvSpPr>
        <p:spPr/>
        <p:txBody>
          <a:bodyPr/>
          <a:lstStyle>
            <a:lvl1pPr>
              <a:defRPr/>
            </a:lvl1pPr>
          </a:lstStyle>
          <a:p>
            <a:pPr>
              <a:defRPr/>
            </a:pPr>
            <a:fld id="{FE63C7EC-A3B2-4071-8A1E-3BF101BFA244}" type="datetimeFigureOut">
              <a:rPr lang="en-US"/>
              <a:pPr>
                <a:defRPr/>
              </a:pPr>
              <a:t>6/5/2019</a:t>
            </a:fld>
            <a:endParaRPr lang="en-US"/>
          </a:p>
        </p:txBody>
      </p:sp>
      <p:sp>
        <p:nvSpPr>
          <p:cNvPr id="6" name="Footer Placeholder 4">
            <a:extLst>
              <a:ext uri="{FF2B5EF4-FFF2-40B4-BE49-F238E27FC236}">
                <a16:creationId xmlns:a16="http://schemas.microsoft.com/office/drawing/2014/main" id="{F59232EB-1FE4-4DD9-A1E7-172CC73553F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2190F34-F5AB-4CAA-AE76-F03CF1883AD2}"/>
              </a:ext>
            </a:extLst>
          </p:cNvPr>
          <p:cNvSpPr>
            <a:spLocks noGrp="1"/>
          </p:cNvSpPr>
          <p:nvPr>
            <p:ph type="sldNum" sz="quarter" idx="12"/>
          </p:nvPr>
        </p:nvSpPr>
        <p:spPr/>
        <p:txBody>
          <a:bodyPr/>
          <a:lstStyle>
            <a:lvl1pPr>
              <a:defRPr/>
            </a:lvl1pPr>
          </a:lstStyle>
          <a:p>
            <a:pPr>
              <a:defRPr/>
            </a:pPr>
            <a:fld id="{8CA638A7-4679-4991-AE55-343C399EFD52}" type="slidenum">
              <a:rPr lang="en-US"/>
              <a:pPr>
                <a:defRPr/>
              </a:pPr>
              <a:t>‹#›</a:t>
            </a:fld>
            <a:endParaRPr lang="en-US"/>
          </a:p>
        </p:txBody>
      </p:sp>
    </p:spTree>
    <p:extLst>
      <p:ext uri="{BB962C8B-B14F-4D97-AF65-F5344CB8AC3E}">
        <p14:creationId xmlns:p14="http://schemas.microsoft.com/office/powerpoint/2010/main" val="282950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lstStyle>
            <a:lvl1pPr algn="l">
              <a:defRPr sz="4050"/>
            </a:lvl1pPr>
          </a:lstStyle>
          <a:p>
            <a:r>
              <a:rPr lang="zh-CN" altLang="en-US"/>
              <a:t>单击此处编辑母版标题样式</a:t>
            </a:r>
            <a:endParaRPr lang="en-US" dirty="0"/>
          </a:p>
        </p:txBody>
      </p:sp>
      <p:sp>
        <p:nvSpPr>
          <p:cNvPr id="3" name="Text Placeholder 2"/>
          <p:cNvSpPr>
            <a:spLocks noGrp="1"/>
          </p:cNvSpPr>
          <p:nvPr>
            <p:ph type="body" idx="1"/>
          </p:nvPr>
        </p:nvSpPr>
        <p:spPr>
          <a:xfrm>
            <a:off x="514351" y="3742267"/>
            <a:ext cx="7796030" cy="1639614"/>
          </a:xfrm>
        </p:spPr>
        <p:txBody>
          <a:bodyPr anchor="t"/>
          <a:lstStyle>
            <a:lvl1pPr marL="0" indent="0" algn="l">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A8673FBD-C854-4DE3-86C7-F8BF9972F848}"/>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27D0192-B16F-485B-9A6F-0CB9278A0F27}"/>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E7E3ACE-27A8-4DD8-9199-CF552D65DAD8}"/>
              </a:ext>
            </a:extLst>
          </p:cNvPr>
          <p:cNvSpPr>
            <a:spLocks noGrp="1"/>
          </p:cNvSpPr>
          <p:nvPr>
            <p:ph type="sldNum" sz="quarter" idx="12"/>
          </p:nvPr>
        </p:nvSpPr>
        <p:spPr/>
        <p:txBody>
          <a:bodyPr/>
          <a:lstStyle>
            <a:lvl1pPr>
              <a:defRPr/>
            </a:lvl1pPr>
          </a:lstStyle>
          <a:p>
            <a:pPr>
              <a:defRPr/>
            </a:pPr>
            <a:fld id="{2077FCD7-88FF-4A9B-ADC6-526841299440}" type="slidenum">
              <a:rPr lang="en-US" altLang="zh-CN"/>
              <a:pPr>
                <a:defRPr/>
              </a:pPr>
              <a:t>‹#›</a:t>
            </a:fld>
            <a:endParaRPr lang="en-US" altLang="zh-CN"/>
          </a:p>
        </p:txBody>
      </p:sp>
    </p:spTree>
    <p:extLst>
      <p:ext uri="{BB962C8B-B14F-4D97-AF65-F5344CB8AC3E}">
        <p14:creationId xmlns:p14="http://schemas.microsoft.com/office/powerpoint/2010/main" val="118912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2">
            <a:extLst>
              <a:ext uri="{FF2B5EF4-FFF2-40B4-BE49-F238E27FC236}">
                <a16:creationId xmlns:a16="http://schemas.microsoft.com/office/drawing/2014/main" id="{130928B1-01DB-4A5A-B7AA-55A0122EB6B3}"/>
              </a:ext>
            </a:extLst>
          </p:cNvPr>
          <p:cNvSpPr txBox="1"/>
          <p:nvPr/>
        </p:nvSpPr>
        <p:spPr>
          <a:xfrm>
            <a:off x="514350" y="892175"/>
            <a:ext cx="457200" cy="585788"/>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6000" dirty="0">
                <a:effectLst/>
              </a:rPr>
              <a:t>“</a:t>
            </a:r>
          </a:p>
        </p:txBody>
      </p:sp>
      <p:sp>
        <p:nvSpPr>
          <p:cNvPr id="6" name="TextBox 13">
            <a:extLst>
              <a:ext uri="{FF2B5EF4-FFF2-40B4-BE49-F238E27FC236}">
                <a16:creationId xmlns:a16="http://schemas.microsoft.com/office/drawing/2014/main" id="{7004AF40-9402-414D-ADBE-F612C01F5E48}"/>
              </a:ext>
            </a:extLst>
          </p:cNvPr>
          <p:cNvSpPr txBox="1"/>
          <p:nvPr/>
        </p:nvSpPr>
        <p:spPr>
          <a:xfrm>
            <a:off x="7854950" y="2922588"/>
            <a:ext cx="457200" cy="585787"/>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6000" dirty="0">
                <a:effectLst/>
              </a:rPr>
              <a:t>”</a:t>
            </a:r>
          </a:p>
        </p:txBody>
      </p:sp>
      <p:sp>
        <p:nvSpPr>
          <p:cNvPr id="2" name="Title 1"/>
          <p:cNvSpPr>
            <a:spLocks noGrp="1"/>
          </p:cNvSpPr>
          <p:nvPr>
            <p:ph type="title"/>
          </p:nvPr>
        </p:nvSpPr>
        <p:spPr>
          <a:xfrm>
            <a:off x="841299" y="685800"/>
            <a:ext cx="7143765" cy="2916704"/>
          </a:xfrm>
        </p:spPr>
        <p:txBody>
          <a:bodyPr/>
          <a:lstStyle>
            <a:lvl1pPr algn="ct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162698" y="3610032"/>
            <a:ext cx="6500967" cy="377768"/>
          </a:xfrm>
        </p:spPr>
        <p:txBody>
          <a:bodyPr anchor="t"/>
          <a:lstStyle>
            <a:lvl1pPr marL="0" indent="0" algn="r">
              <a:buNone/>
              <a:defRPr sz="1050">
                <a:solidFill>
                  <a:schemeClr val="tx1">
                    <a:lumMod val="50000"/>
                    <a:lumOff val="5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4" name="Text Placeholder 3"/>
          <p:cNvSpPr>
            <a:spLocks noGrp="1"/>
          </p:cNvSpPr>
          <p:nvPr>
            <p:ph type="body" sz="half" idx="2"/>
          </p:nvPr>
        </p:nvSpPr>
        <p:spPr>
          <a:xfrm>
            <a:off x="514351" y="4106334"/>
            <a:ext cx="7797662" cy="1268252"/>
          </a:xfrm>
        </p:spPr>
        <p:txBody>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7" name="Date Placeholder 4">
            <a:extLst>
              <a:ext uri="{FF2B5EF4-FFF2-40B4-BE49-F238E27FC236}">
                <a16:creationId xmlns:a16="http://schemas.microsoft.com/office/drawing/2014/main" id="{A127774A-7570-428F-82E5-D983F8E09F39}"/>
              </a:ext>
            </a:extLst>
          </p:cNvPr>
          <p:cNvSpPr>
            <a:spLocks noGrp="1"/>
          </p:cNvSpPr>
          <p:nvPr>
            <p:ph type="dt" sz="half" idx="14"/>
          </p:nvPr>
        </p:nvSpPr>
        <p:spPr/>
        <p:txBody>
          <a:bodyPr/>
          <a:lstStyle>
            <a:lvl1pPr>
              <a:defRPr/>
            </a:lvl1pPr>
          </a:lstStyle>
          <a:p>
            <a:pPr>
              <a:defRPr/>
            </a:pPr>
            <a:fld id="{C008E619-2846-442E-86DE-56FB3405A39D}" type="datetimeFigureOut">
              <a:rPr lang="en-US"/>
              <a:pPr>
                <a:defRPr/>
              </a:pPr>
              <a:t>6/5/2019</a:t>
            </a:fld>
            <a:endParaRPr lang="en-US"/>
          </a:p>
        </p:txBody>
      </p:sp>
      <p:sp>
        <p:nvSpPr>
          <p:cNvPr id="8" name="Footer Placeholder 5">
            <a:extLst>
              <a:ext uri="{FF2B5EF4-FFF2-40B4-BE49-F238E27FC236}">
                <a16:creationId xmlns:a16="http://schemas.microsoft.com/office/drawing/2014/main" id="{598D97FD-B681-4469-94C1-F914CA503C41}"/>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437801FB-935A-498C-9094-15788A9AA3B9}"/>
              </a:ext>
            </a:extLst>
          </p:cNvPr>
          <p:cNvSpPr>
            <a:spLocks noGrp="1"/>
          </p:cNvSpPr>
          <p:nvPr>
            <p:ph type="sldNum" sz="quarter" idx="16"/>
          </p:nvPr>
        </p:nvSpPr>
        <p:spPr/>
        <p:txBody>
          <a:bodyPr/>
          <a:lstStyle>
            <a:lvl1pPr>
              <a:defRPr/>
            </a:lvl1pPr>
          </a:lstStyle>
          <a:p>
            <a:pPr>
              <a:defRPr/>
            </a:pPr>
            <a:fld id="{13B65F09-66CE-4F39-819F-BCFA37488F40}" type="slidenum">
              <a:rPr lang="en-US"/>
              <a:pPr>
                <a:defRPr/>
              </a:pPr>
              <a:t>‹#›</a:t>
            </a:fld>
            <a:endParaRPr lang="en-US"/>
          </a:p>
        </p:txBody>
      </p:sp>
    </p:spTree>
    <p:extLst>
      <p:ext uri="{BB962C8B-B14F-4D97-AF65-F5344CB8AC3E}">
        <p14:creationId xmlns:p14="http://schemas.microsoft.com/office/powerpoint/2010/main" val="3836732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lstStyle>
            <a:lvl1pPr algn="l">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14351" y="4247468"/>
            <a:ext cx="7796030" cy="1140644"/>
          </a:xfrm>
        </p:spPr>
        <p:txBody>
          <a:bodyPr anchor="t"/>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71AD179A-ED98-461A-B45C-ABBAD2802BC6}"/>
              </a:ext>
            </a:extLst>
          </p:cNvPr>
          <p:cNvSpPr>
            <a:spLocks noGrp="1"/>
          </p:cNvSpPr>
          <p:nvPr>
            <p:ph type="dt" sz="half" idx="10"/>
          </p:nvPr>
        </p:nvSpPr>
        <p:spPr/>
        <p:txBody>
          <a:bodyPr/>
          <a:lstStyle>
            <a:lvl1pPr>
              <a:defRPr/>
            </a:lvl1pPr>
          </a:lstStyle>
          <a:p>
            <a:pPr>
              <a:defRPr/>
            </a:pPr>
            <a:fld id="{C5521C30-B0AF-4DB7-A3D9-C5145FFC7CB9}" type="datetimeFigureOut">
              <a:rPr lang="en-US"/>
              <a:pPr>
                <a:defRPr/>
              </a:pPr>
              <a:t>6/5/2019</a:t>
            </a:fld>
            <a:endParaRPr lang="en-US"/>
          </a:p>
        </p:txBody>
      </p:sp>
      <p:sp>
        <p:nvSpPr>
          <p:cNvPr id="6" name="Footer Placeholder 4">
            <a:extLst>
              <a:ext uri="{FF2B5EF4-FFF2-40B4-BE49-F238E27FC236}">
                <a16:creationId xmlns:a16="http://schemas.microsoft.com/office/drawing/2014/main" id="{2E05A46A-8950-4A64-AB8A-C44F3071331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A10A981-7580-422D-A78E-2648F3CF6794}"/>
              </a:ext>
            </a:extLst>
          </p:cNvPr>
          <p:cNvSpPr>
            <a:spLocks noGrp="1"/>
          </p:cNvSpPr>
          <p:nvPr>
            <p:ph type="sldNum" sz="quarter" idx="12"/>
          </p:nvPr>
        </p:nvSpPr>
        <p:spPr/>
        <p:txBody>
          <a:bodyPr/>
          <a:lstStyle>
            <a:lvl1pPr>
              <a:defRPr/>
            </a:lvl1pPr>
          </a:lstStyle>
          <a:p>
            <a:pPr>
              <a:defRPr/>
            </a:pPr>
            <a:fld id="{83E6AA50-D563-4EAD-950D-824786CDDCF9}" type="slidenum">
              <a:rPr lang="en-US"/>
              <a:pPr>
                <a:defRPr/>
              </a:pPr>
              <a:t>‹#›</a:t>
            </a:fld>
            <a:endParaRPr lang="en-US"/>
          </a:p>
        </p:txBody>
      </p:sp>
    </p:spTree>
    <p:extLst>
      <p:ext uri="{BB962C8B-B14F-4D97-AF65-F5344CB8AC3E}">
        <p14:creationId xmlns:p14="http://schemas.microsoft.com/office/powerpoint/2010/main" val="2895938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8" name="Text Placeholder 3"/>
          <p:cNvSpPr>
            <a:spLocks noGrp="1"/>
          </p:cNvSpPr>
          <p:nvPr>
            <p:ph type="body" sz="half" idx="15"/>
          </p:nvPr>
        </p:nvSpPr>
        <p:spPr>
          <a:xfrm>
            <a:off x="514352" y="2639658"/>
            <a:ext cx="2482596" cy="2734928"/>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0" name="Text Placeholder 3"/>
          <p:cNvSpPr>
            <a:spLocks noGrp="1"/>
          </p:cNvSpPr>
          <p:nvPr>
            <p:ph type="body" sz="half" idx="16"/>
          </p:nvPr>
        </p:nvSpPr>
        <p:spPr>
          <a:xfrm>
            <a:off x="3175966" y="2639658"/>
            <a:ext cx="2482596" cy="2734928"/>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2" name="Text Placeholder 3"/>
          <p:cNvSpPr>
            <a:spLocks noGrp="1"/>
          </p:cNvSpPr>
          <p:nvPr>
            <p:ph type="body" sz="half" idx="17"/>
          </p:nvPr>
        </p:nvSpPr>
        <p:spPr>
          <a:xfrm>
            <a:off x="5827785" y="2639658"/>
            <a:ext cx="2482596" cy="2734928"/>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13" name="Date Placeholder 3">
            <a:extLst>
              <a:ext uri="{FF2B5EF4-FFF2-40B4-BE49-F238E27FC236}">
                <a16:creationId xmlns:a16="http://schemas.microsoft.com/office/drawing/2014/main" id="{D6F0F621-595F-450D-85B5-301AAC267889}"/>
              </a:ext>
            </a:extLst>
          </p:cNvPr>
          <p:cNvSpPr>
            <a:spLocks noGrp="1"/>
          </p:cNvSpPr>
          <p:nvPr>
            <p:ph type="dt" sz="half" idx="18"/>
          </p:nvPr>
        </p:nvSpPr>
        <p:spPr/>
        <p:txBody>
          <a:bodyPr/>
          <a:lstStyle>
            <a:lvl1pPr>
              <a:defRPr/>
            </a:lvl1pPr>
          </a:lstStyle>
          <a:p>
            <a:pPr>
              <a:defRPr/>
            </a:pPr>
            <a:fld id="{76E0CC74-3738-46EF-9CA6-09C7B2BB00B7}" type="datetimeFigureOut">
              <a:rPr lang="en-US"/>
              <a:pPr>
                <a:defRPr/>
              </a:pPr>
              <a:t>6/5/2019</a:t>
            </a:fld>
            <a:endParaRPr lang="en-US"/>
          </a:p>
        </p:txBody>
      </p:sp>
      <p:sp>
        <p:nvSpPr>
          <p:cNvPr id="14" name="Footer Placeholder 4">
            <a:extLst>
              <a:ext uri="{FF2B5EF4-FFF2-40B4-BE49-F238E27FC236}">
                <a16:creationId xmlns:a16="http://schemas.microsoft.com/office/drawing/2014/main" id="{270FC521-F18F-46CD-850D-0851D83566FF}"/>
              </a:ext>
            </a:extLst>
          </p:cNvPr>
          <p:cNvSpPr>
            <a:spLocks noGrp="1"/>
          </p:cNvSpPr>
          <p:nvPr>
            <p:ph type="ftr" sz="quarter" idx="19"/>
          </p:nvPr>
        </p:nvSpPr>
        <p:spPr/>
        <p:txBody>
          <a:bodyPr/>
          <a:lstStyle>
            <a:lvl1pPr>
              <a:defRPr/>
            </a:lvl1pPr>
          </a:lstStyle>
          <a:p>
            <a:pPr>
              <a:defRPr/>
            </a:pPr>
            <a:endParaRPr lang="en-US"/>
          </a:p>
        </p:txBody>
      </p:sp>
      <p:sp>
        <p:nvSpPr>
          <p:cNvPr id="16" name="Slide Number Placeholder 5">
            <a:extLst>
              <a:ext uri="{FF2B5EF4-FFF2-40B4-BE49-F238E27FC236}">
                <a16:creationId xmlns:a16="http://schemas.microsoft.com/office/drawing/2014/main" id="{207387A6-4C5E-427B-AFC0-96237004548C}"/>
              </a:ext>
            </a:extLst>
          </p:cNvPr>
          <p:cNvSpPr>
            <a:spLocks noGrp="1"/>
          </p:cNvSpPr>
          <p:nvPr>
            <p:ph type="sldNum" sz="quarter" idx="20"/>
          </p:nvPr>
        </p:nvSpPr>
        <p:spPr/>
        <p:txBody>
          <a:bodyPr/>
          <a:lstStyle>
            <a:lvl1pPr>
              <a:defRPr/>
            </a:lvl1pPr>
          </a:lstStyle>
          <a:p>
            <a:pPr>
              <a:defRPr/>
            </a:pPr>
            <a:fld id="{A2B21A3D-6D0D-41C9-952C-61F3737BBE20}" type="slidenum">
              <a:rPr lang="en-US"/>
              <a:pPr>
                <a:defRPr/>
              </a:pPr>
              <a:t>‹#›</a:t>
            </a:fld>
            <a:endParaRPr lang="en-US"/>
          </a:p>
        </p:txBody>
      </p:sp>
    </p:spTree>
    <p:extLst>
      <p:ext uri="{BB962C8B-B14F-4D97-AF65-F5344CB8AC3E}">
        <p14:creationId xmlns:p14="http://schemas.microsoft.com/office/powerpoint/2010/main" val="206833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0"/>
              <a:t>单击图标添加图片</a:t>
            </a:r>
            <a:endParaRPr lang="en-US" noProof="0" dirty="0"/>
          </a:p>
        </p:txBody>
      </p:sp>
      <p:sp>
        <p:nvSpPr>
          <p:cNvPr id="21" name="Text Placeholder 3"/>
          <p:cNvSpPr>
            <a:spLocks noGrp="1"/>
          </p:cNvSpPr>
          <p:nvPr>
            <p:ph type="body" sz="half" idx="18"/>
          </p:nvPr>
        </p:nvSpPr>
        <p:spPr>
          <a:xfrm>
            <a:off x="518880" y="4389288"/>
            <a:ext cx="2482596" cy="985299"/>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0"/>
              <a:t>单击图标添加图片</a:t>
            </a:r>
            <a:endParaRPr lang="en-US" noProof="0" dirty="0"/>
          </a:p>
        </p:txBody>
      </p:sp>
      <p:sp>
        <p:nvSpPr>
          <p:cNvPr id="24" name="Text Placeholder 3"/>
          <p:cNvSpPr>
            <a:spLocks noGrp="1"/>
          </p:cNvSpPr>
          <p:nvPr>
            <p:ph type="body" sz="half" idx="19"/>
          </p:nvPr>
        </p:nvSpPr>
        <p:spPr>
          <a:xfrm>
            <a:off x="3176999" y="4389286"/>
            <a:ext cx="2482596" cy="985300"/>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0"/>
              <a:t>单击图标添加图片</a:t>
            </a:r>
            <a:endParaRPr lang="en-US" noProof="0" dirty="0"/>
          </a:p>
        </p:txBody>
      </p:sp>
      <p:sp>
        <p:nvSpPr>
          <p:cNvPr id="27" name="Text Placeholder 3"/>
          <p:cNvSpPr>
            <a:spLocks noGrp="1"/>
          </p:cNvSpPr>
          <p:nvPr>
            <p:ph type="body" sz="half" idx="20"/>
          </p:nvPr>
        </p:nvSpPr>
        <p:spPr>
          <a:xfrm>
            <a:off x="5826614" y="4389284"/>
            <a:ext cx="2482596" cy="985302"/>
          </a:xfrm>
        </p:spPr>
        <p:txBody>
          <a:bodyPr anchor="t"/>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12" name="Date Placeholder 3">
            <a:extLst>
              <a:ext uri="{FF2B5EF4-FFF2-40B4-BE49-F238E27FC236}">
                <a16:creationId xmlns:a16="http://schemas.microsoft.com/office/drawing/2014/main" id="{B19E6593-43DA-45D0-A10F-B74C730E8BB6}"/>
              </a:ext>
            </a:extLst>
          </p:cNvPr>
          <p:cNvSpPr>
            <a:spLocks noGrp="1"/>
          </p:cNvSpPr>
          <p:nvPr>
            <p:ph type="dt" sz="half" idx="23"/>
          </p:nvPr>
        </p:nvSpPr>
        <p:spPr/>
        <p:txBody>
          <a:bodyPr/>
          <a:lstStyle>
            <a:lvl1pPr>
              <a:defRPr/>
            </a:lvl1pPr>
          </a:lstStyle>
          <a:p>
            <a:pPr>
              <a:defRPr/>
            </a:pPr>
            <a:fld id="{C23B00A0-D839-4F0C-8C1C-5D7EFE42965C}" type="datetimeFigureOut">
              <a:rPr lang="en-US"/>
              <a:pPr>
                <a:defRPr/>
              </a:pPr>
              <a:t>6/5/2019</a:t>
            </a:fld>
            <a:endParaRPr lang="en-US"/>
          </a:p>
        </p:txBody>
      </p:sp>
      <p:sp>
        <p:nvSpPr>
          <p:cNvPr id="13" name="Footer Placeholder 4">
            <a:extLst>
              <a:ext uri="{FF2B5EF4-FFF2-40B4-BE49-F238E27FC236}">
                <a16:creationId xmlns:a16="http://schemas.microsoft.com/office/drawing/2014/main" id="{4DE7D910-0890-47CB-9A9E-09268F8E0926}"/>
              </a:ext>
            </a:extLst>
          </p:cNvPr>
          <p:cNvSpPr>
            <a:spLocks noGrp="1"/>
          </p:cNvSpPr>
          <p:nvPr>
            <p:ph type="ftr" sz="quarter" idx="24"/>
          </p:nvPr>
        </p:nvSpPr>
        <p:spPr/>
        <p:txBody>
          <a:bodyPr/>
          <a:lstStyle>
            <a:lvl1pPr>
              <a:defRPr/>
            </a:lvl1pPr>
          </a:lstStyle>
          <a:p>
            <a:pPr>
              <a:defRPr/>
            </a:pPr>
            <a:endParaRPr lang="en-US"/>
          </a:p>
        </p:txBody>
      </p:sp>
      <p:sp>
        <p:nvSpPr>
          <p:cNvPr id="14" name="Slide Number Placeholder 5">
            <a:extLst>
              <a:ext uri="{FF2B5EF4-FFF2-40B4-BE49-F238E27FC236}">
                <a16:creationId xmlns:a16="http://schemas.microsoft.com/office/drawing/2014/main" id="{D56210CD-5D83-4744-B6C4-BF677214DF33}"/>
              </a:ext>
            </a:extLst>
          </p:cNvPr>
          <p:cNvSpPr>
            <a:spLocks noGrp="1"/>
          </p:cNvSpPr>
          <p:nvPr>
            <p:ph type="sldNum" sz="quarter" idx="25"/>
          </p:nvPr>
        </p:nvSpPr>
        <p:spPr/>
        <p:txBody>
          <a:bodyPr/>
          <a:lstStyle>
            <a:lvl1pPr>
              <a:defRPr/>
            </a:lvl1pPr>
          </a:lstStyle>
          <a:p>
            <a:pPr>
              <a:defRPr/>
            </a:pPr>
            <a:fld id="{9ED8A047-3F07-43CA-A6E0-1329C7BFF1BA}" type="slidenum">
              <a:rPr lang="en-US"/>
              <a:pPr>
                <a:defRPr/>
              </a:pPr>
              <a:t>‹#›</a:t>
            </a:fld>
            <a:endParaRPr lang="en-US"/>
          </a:p>
        </p:txBody>
      </p:sp>
    </p:spTree>
    <p:extLst>
      <p:ext uri="{BB962C8B-B14F-4D97-AF65-F5344CB8AC3E}">
        <p14:creationId xmlns:p14="http://schemas.microsoft.com/office/powerpoint/2010/main" val="393773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FA8A0BFA-E437-440F-8CA5-4875D8072A52}"/>
              </a:ext>
            </a:extLst>
          </p:cNvPr>
          <p:cNvSpPr>
            <a:spLocks noGrp="1"/>
          </p:cNvSpPr>
          <p:nvPr>
            <p:ph type="dt" sz="half" idx="14"/>
          </p:nvPr>
        </p:nvSpPr>
        <p:spPr/>
        <p:txBody>
          <a:bodyPr/>
          <a:lstStyle>
            <a:lvl1pPr>
              <a:defRPr/>
            </a:lvl1pPr>
          </a:lstStyle>
          <a:p>
            <a:pPr>
              <a:defRPr/>
            </a:pPr>
            <a:fld id="{E94862AD-DF7B-4E1C-BF0F-77B6792099BD}" type="datetimeFigureOut">
              <a:rPr lang="en-US"/>
              <a:pPr>
                <a:defRPr/>
              </a:pPr>
              <a:t>6/5/2019</a:t>
            </a:fld>
            <a:endParaRPr lang="en-US"/>
          </a:p>
        </p:txBody>
      </p:sp>
      <p:sp>
        <p:nvSpPr>
          <p:cNvPr id="5" name="Footer Placeholder 4">
            <a:extLst>
              <a:ext uri="{FF2B5EF4-FFF2-40B4-BE49-F238E27FC236}">
                <a16:creationId xmlns:a16="http://schemas.microsoft.com/office/drawing/2014/main" id="{E2717F02-AEAF-4108-AEA8-8787B8950B6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8DF19C-E84E-4F1E-BBE9-D7959F193FE5}"/>
              </a:ext>
            </a:extLst>
          </p:cNvPr>
          <p:cNvSpPr>
            <a:spLocks noGrp="1"/>
          </p:cNvSpPr>
          <p:nvPr>
            <p:ph type="sldNum" sz="quarter" idx="16"/>
          </p:nvPr>
        </p:nvSpPr>
        <p:spPr/>
        <p:txBody>
          <a:bodyPr/>
          <a:lstStyle>
            <a:lvl1pPr>
              <a:defRPr/>
            </a:lvl1pPr>
          </a:lstStyle>
          <a:p>
            <a:pPr>
              <a:defRPr/>
            </a:pPr>
            <a:fld id="{FF44EDF1-AC7A-4119-A5DB-BDB6EBFFF62F}" type="slidenum">
              <a:rPr lang="en-US"/>
              <a:pPr>
                <a:defRPr/>
              </a:pPr>
              <a:t>‹#›</a:t>
            </a:fld>
            <a:endParaRPr lang="en-US"/>
          </a:p>
        </p:txBody>
      </p:sp>
    </p:spTree>
    <p:extLst>
      <p:ext uri="{BB962C8B-B14F-4D97-AF65-F5344CB8AC3E}">
        <p14:creationId xmlns:p14="http://schemas.microsoft.com/office/powerpoint/2010/main" val="34890301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0EADE753-2B7C-4261-B3BF-8C5DC181338D}"/>
              </a:ext>
            </a:extLst>
          </p:cNvPr>
          <p:cNvSpPr>
            <a:spLocks noGrp="1"/>
          </p:cNvSpPr>
          <p:nvPr>
            <p:ph type="dt" sz="half" idx="14"/>
          </p:nvPr>
        </p:nvSpPr>
        <p:spPr/>
        <p:txBody>
          <a:bodyPr/>
          <a:lstStyle>
            <a:lvl1pPr>
              <a:defRPr/>
            </a:lvl1pPr>
          </a:lstStyle>
          <a:p>
            <a:pPr>
              <a:defRPr/>
            </a:pPr>
            <a:fld id="{BBDBC290-707F-4526-BA23-292F37F6E8F7}" type="datetimeFigureOut">
              <a:rPr lang="en-US"/>
              <a:pPr>
                <a:defRPr/>
              </a:pPr>
              <a:t>6/5/2019</a:t>
            </a:fld>
            <a:endParaRPr lang="en-US"/>
          </a:p>
        </p:txBody>
      </p:sp>
      <p:sp>
        <p:nvSpPr>
          <p:cNvPr id="5" name="Footer Placeholder 4">
            <a:extLst>
              <a:ext uri="{FF2B5EF4-FFF2-40B4-BE49-F238E27FC236}">
                <a16:creationId xmlns:a16="http://schemas.microsoft.com/office/drawing/2014/main" id="{5A0E8C53-1764-44A1-884A-8493366CD6E9}"/>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3C5A3D2-6298-4D63-85F0-3F2699298909}"/>
              </a:ext>
            </a:extLst>
          </p:cNvPr>
          <p:cNvSpPr>
            <a:spLocks noGrp="1"/>
          </p:cNvSpPr>
          <p:nvPr>
            <p:ph type="sldNum" sz="quarter" idx="16"/>
          </p:nvPr>
        </p:nvSpPr>
        <p:spPr/>
        <p:txBody>
          <a:bodyPr/>
          <a:lstStyle>
            <a:lvl1pPr>
              <a:defRPr/>
            </a:lvl1pPr>
          </a:lstStyle>
          <a:p>
            <a:pPr>
              <a:defRPr/>
            </a:pPr>
            <a:fld id="{F8D40E54-A95A-47BA-BC6E-28B16038B3ED}" type="slidenum">
              <a:rPr lang="en-US"/>
              <a:pPr>
                <a:defRPr/>
              </a:pPr>
              <a:t>‹#›</a:t>
            </a:fld>
            <a:endParaRPr lang="en-US"/>
          </a:p>
        </p:txBody>
      </p:sp>
    </p:spTree>
    <p:extLst>
      <p:ext uri="{BB962C8B-B14F-4D97-AF65-F5344CB8AC3E}">
        <p14:creationId xmlns:p14="http://schemas.microsoft.com/office/powerpoint/2010/main" val="47244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7BBFE777-01E7-4F47-8998-369081E0F5A3}"/>
              </a:ext>
            </a:extLst>
          </p:cNvPr>
          <p:cNvSpPr>
            <a:spLocks noGrp="1"/>
          </p:cNvSpPr>
          <p:nvPr>
            <p:ph type="dt" sz="half" idx="15"/>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78288E13-036D-4951-A9A2-F9FABAC47B4F}"/>
              </a:ext>
            </a:extLst>
          </p:cNvPr>
          <p:cNvSpPr>
            <a:spLocks noGrp="1"/>
          </p:cNvSpPr>
          <p:nvPr>
            <p:ph type="ftr" sz="quarter" idx="16"/>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D7097336-134C-4164-B9ED-F263060081EB}"/>
              </a:ext>
            </a:extLst>
          </p:cNvPr>
          <p:cNvSpPr>
            <a:spLocks noGrp="1"/>
          </p:cNvSpPr>
          <p:nvPr>
            <p:ph type="sldNum" sz="quarter" idx="17"/>
          </p:nvPr>
        </p:nvSpPr>
        <p:spPr/>
        <p:txBody>
          <a:bodyPr/>
          <a:lstStyle>
            <a:lvl1pPr>
              <a:defRPr/>
            </a:lvl1pPr>
          </a:lstStyle>
          <a:p>
            <a:pPr>
              <a:defRPr/>
            </a:pPr>
            <a:fld id="{8AD18CA7-25DD-47F4-9811-AC9490F3D7CB}" type="slidenum">
              <a:rPr lang="en-US" altLang="zh-CN"/>
              <a:pPr>
                <a:defRPr/>
              </a:pPr>
              <a:t>‹#›</a:t>
            </a:fld>
            <a:endParaRPr lang="en-US" altLang="zh-CN"/>
          </a:p>
        </p:txBody>
      </p:sp>
    </p:spTree>
    <p:extLst>
      <p:ext uri="{BB962C8B-B14F-4D97-AF65-F5344CB8AC3E}">
        <p14:creationId xmlns:p14="http://schemas.microsoft.com/office/powerpoint/2010/main" val="29864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8767" y="2063396"/>
            <a:ext cx="3642119" cy="679994"/>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2" name="Content Placeholder 3"/>
          <p:cNvSpPr>
            <a:spLocks noGrp="1"/>
          </p:cNvSpPr>
          <p:nvPr>
            <p:ph sz="quarter" idx="13"/>
          </p:nvPr>
        </p:nvSpPr>
        <p:spPr>
          <a:xfrm>
            <a:off x="514352" y="2861733"/>
            <a:ext cx="3816534"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644" y="2063396"/>
            <a:ext cx="3648368" cy="679994"/>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13" name="Content Placeholder 5"/>
          <p:cNvSpPr>
            <a:spLocks noGrp="1"/>
          </p:cNvSpPr>
          <p:nvPr>
            <p:ph sz="quarter" idx="14"/>
          </p:nvPr>
        </p:nvSpPr>
        <p:spPr>
          <a:xfrm>
            <a:off x="4495477" y="2861733"/>
            <a:ext cx="3816535"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0A26E66C-B3B6-4312-9F67-7E20D13668B5}"/>
              </a:ext>
            </a:extLst>
          </p:cNvPr>
          <p:cNvSpPr>
            <a:spLocks noGrp="1"/>
          </p:cNvSpPr>
          <p:nvPr>
            <p:ph type="dt" sz="half" idx="15"/>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43F522B9-6CA4-444B-967D-AB34DB124B2F}"/>
              </a:ext>
            </a:extLst>
          </p:cNvPr>
          <p:cNvSpPr>
            <a:spLocks noGrp="1"/>
          </p:cNvSpPr>
          <p:nvPr>
            <p:ph type="ftr" sz="quarter" idx="16"/>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703FE989-A320-46F1-8E8F-61328041D47B}"/>
              </a:ext>
            </a:extLst>
          </p:cNvPr>
          <p:cNvSpPr>
            <a:spLocks noGrp="1"/>
          </p:cNvSpPr>
          <p:nvPr>
            <p:ph type="sldNum" sz="quarter" idx="17"/>
          </p:nvPr>
        </p:nvSpPr>
        <p:spPr/>
        <p:txBody>
          <a:bodyPr/>
          <a:lstStyle>
            <a:lvl1pPr>
              <a:defRPr/>
            </a:lvl1pPr>
          </a:lstStyle>
          <a:p>
            <a:pPr>
              <a:defRPr/>
            </a:pPr>
            <a:fld id="{4B675C54-7D66-4975-8BCD-D2652657E3CD}" type="slidenum">
              <a:rPr lang="en-US" altLang="zh-CN"/>
              <a:pPr>
                <a:defRPr/>
              </a:pPr>
              <a:t>‹#›</a:t>
            </a:fld>
            <a:endParaRPr lang="en-US" altLang="zh-CN"/>
          </a:p>
        </p:txBody>
      </p:sp>
    </p:spTree>
    <p:extLst>
      <p:ext uri="{BB962C8B-B14F-4D97-AF65-F5344CB8AC3E}">
        <p14:creationId xmlns:p14="http://schemas.microsoft.com/office/powerpoint/2010/main" val="284241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DFD8126E-480F-44C5-B792-742D1971FFEA}"/>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5A19AB5E-673D-4C1C-832E-18360F45CDCD}"/>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F94E4D9F-A51C-4371-8323-6302163A0137}"/>
              </a:ext>
            </a:extLst>
          </p:cNvPr>
          <p:cNvSpPr>
            <a:spLocks noGrp="1"/>
          </p:cNvSpPr>
          <p:nvPr>
            <p:ph type="sldNum" sz="quarter" idx="12"/>
          </p:nvPr>
        </p:nvSpPr>
        <p:spPr/>
        <p:txBody>
          <a:bodyPr/>
          <a:lstStyle>
            <a:lvl1pPr>
              <a:defRPr/>
            </a:lvl1pPr>
          </a:lstStyle>
          <a:p>
            <a:pPr>
              <a:defRPr/>
            </a:pPr>
            <a:fld id="{54267CBC-EB05-47A5-B8DD-52423045E8F6}" type="slidenum">
              <a:rPr lang="en-US" altLang="zh-CN"/>
              <a:pPr>
                <a:defRPr/>
              </a:pPr>
              <a:t>‹#›</a:t>
            </a:fld>
            <a:endParaRPr lang="en-US" altLang="zh-CN"/>
          </a:p>
        </p:txBody>
      </p:sp>
    </p:spTree>
    <p:extLst>
      <p:ext uri="{BB962C8B-B14F-4D97-AF65-F5344CB8AC3E}">
        <p14:creationId xmlns:p14="http://schemas.microsoft.com/office/powerpoint/2010/main" val="1462115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3B649F5-2D05-47E8-ADF1-D44E04D98D48}"/>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C00DB492-E489-496E-8C96-D341B9BAB950}"/>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B5EF89FB-E46E-479F-8B33-732E4C5F4565}"/>
              </a:ext>
            </a:extLst>
          </p:cNvPr>
          <p:cNvSpPr>
            <a:spLocks noGrp="1"/>
          </p:cNvSpPr>
          <p:nvPr>
            <p:ph type="sldNum" sz="quarter" idx="12"/>
          </p:nvPr>
        </p:nvSpPr>
        <p:spPr/>
        <p:txBody>
          <a:bodyPr/>
          <a:lstStyle>
            <a:lvl1pPr>
              <a:defRPr/>
            </a:lvl1pPr>
          </a:lstStyle>
          <a:p>
            <a:pPr>
              <a:defRPr/>
            </a:pPr>
            <a:fld id="{1D09DEAA-56EE-46EB-9E86-BB299A8B7FCC}" type="slidenum">
              <a:rPr lang="en-US" altLang="zh-CN"/>
              <a:pPr>
                <a:defRPr/>
              </a:pPr>
              <a:t>‹#›</a:t>
            </a:fld>
            <a:endParaRPr lang="en-US" altLang="zh-CN"/>
          </a:p>
        </p:txBody>
      </p:sp>
    </p:spTree>
    <p:extLst>
      <p:ext uri="{BB962C8B-B14F-4D97-AF65-F5344CB8AC3E}">
        <p14:creationId xmlns:p14="http://schemas.microsoft.com/office/powerpoint/2010/main" val="136840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lstStyle>
            <a:lvl1pPr algn="ctr">
              <a:defRPr sz="27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20232" y="2709053"/>
            <a:ext cx="3095146" cy="2665533"/>
          </a:xfrm>
        </p:spPr>
        <p:txBody>
          <a:bodyPr anchor="t"/>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E6959073-81D3-4AEF-A6CE-13BC7D490A88}"/>
              </a:ext>
            </a:extLst>
          </p:cNvPr>
          <p:cNvSpPr>
            <a:spLocks noGrp="1"/>
          </p:cNvSpPr>
          <p:nvPr>
            <p:ph type="dt" sz="half" idx="14"/>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59667C1A-EB45-4B95-8A2F-F908FD81B02B}"/>
              </a:ext>
            </a:extLst>
          </p:cNvPr>
          <p:cNvSpPr>
            <a:spLocks noGrp="1"/>
          </p:cNvSpPr>
          <p:nvPr>
            <p:ph type="ftr" sz="quarter" idx="15"/>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39E08075-2F0D-4640-8373-D374820CEB85}"/>
              </a:ext>
            </a:extLst>
          </p:cNvPr>
          <p:cNvSpPr>
            <a:spLocks noGrp="1"/>
          </p:cNvSpPr>
          <p:nvPr>
            <p:ph type="sldNum" sz="quarter" idx="16"/>
          </p:nvPr>
        </p:nvSpPr>
        <p:spPr/>
        <p:txBody>
          <a:bodyPr/>
          <a:lstStyle>
            <a:lvl1pPr>
              <a:defRPr/>
            </a:lvl1pPr>
          </a:lstStyle>
          <a:p>
            <a:pPr>
              <a:defRPr/>
            </a:pPr>
            <a:fld id="{0D89B71B-560C-48FB-9FD8-632FD0032752}" type="slidenum">
              <a:rPr lang="en-US" altLang="zh-CN"/>
              <a:pPr>
                <a:defRPr/>
              </a:pPr>
              <a:t>‹#›</a:t>
            </a:fld>
            <a:endParaRPr lang="en-US" altLang="zh-CN"/>
          </a:p>
        </p:txBody>
      </p:sp>
    </p:spTree>
    <p:extLst>
      <p:ext uri="{BB962C8B-B14F-4D97-AF65-F5344CB8AC3E}">
        <p14:creationId xmlns:p14="http://schemas.microsoft.com/office/powerpoint/2010/main" val="165452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14350" y="685800"/>
            <a:ext cx="4758977" cy="2023252"/>
          </a:xfrm>
        </p:spPr>
        <p:txBody>
          <a:bodyPr anchor="b"/>
          <a:lstStyle>
            <a:lvl1pPr algn="ctr">
              <a:defRPr sz="27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611771" y="1"/>
            <a:ext cx="2698610" cy="5071533"/>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14351" y="2709053"/>
            <a:ext cx="4758976" cy="2362481"/>
          </a:xfrm>
        </p:spPr>
        <p:txBody>
          <a:bodyPr anchor="t"/>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3">
            <a:extLst>
              <a:ext uri="{FF2B5EF4-FFF2-40B4-BE49-F238E27FC236}">
                <a16:creationId xmlns:a16="http://schemas.microsoft.com/office/drawing/2014/main" id="{87E50856-7D67-479C-B699-E1AF2A5A40E5}"/>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87923AD6-E3BE-4982-9E7B-232B4DBAE473}"/>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6FD428F-B629-43B5-8573-E0423E5ACAEB}"/>
              </a:ext>
            </a:extLst>
          </p:cNvPr>
          <p:cNvSpPr>
            <a:spLocks noGrp="1"/>
          </p:cNvSpPr>
          <p:nvPr>
            <p:ph type="sldNum" sz="quarter" idx="12"/>
          </p:nvPr>
        </p:nvSpPr>
        <p:spPr/>
        <p:txBody>
          <a:bodyPr/>
          <a:lstStyle>
            <a:lvl1pPr>
              <a:defRPr/>
            </a:lvl1pPr>
          </a:lstStyle>
          <a:p>
            <a:pPr>
              <a:defRPr/>
            </a:pPr>
            <a:fld id="{3F946B8C-9BB2-44BC-A1BD-6F73B14F31CE}" type="slidenum">
              <a:rPr lang="en-US" altLang="zh-CN"/>
              <a:pPr>
                <a:defRPr/>
              </a:pPr>
              <a:t>‹#›</a:t>
            </a:fld>
            <a:endParaRPr lang="en-US" altLang="zh-CN"/>
          </a:p>
        </p:txBody>
      </p:sp>
    </p:spTree>
    <p:extLst>
      <p:ext uri="{BB962C8B-B14F-4D97-AF65-F5344CB8AC3E}">
        <p14:creationId xmlns:p14="http://schemas.microsoft.com/office/powerpoint/2010/main" val="282880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3.jpe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E3E3E3"/>
            </a:gs>
            <a:gs pos="100000">
              <a:srgbClr val="A6A6A6"/>
            </a:gs>
          </a:gsLst>
          <a:lin ang="5400000"/>
        </a:gradFill>
        <a:effectLst/>
      </p:bgPr>
    </p:bg>
    <p:spTree>
      <p:nvGrpSpPr>
        <p:cNvPr id="1" name=""/>
        <p:cNvGrpSpPr/>
        <p:nvPr/>
      </p:nvGrpSpPr>
      <p:grpSpPr>
        <a:xfrm>
          <a:off x="0" y="0"/>
          <a:ext cx="0" cy="0"/>
          <a:chOff x="0" y="0"/>
          <a:chExt cx="0" cy="0"/>
        </a:xfrm>
      </p:grpSpPr>
      <p:pic>
        <p:nvPicPr>
          <p:cNvPr id="1026" name="Picture 6" descr="Brickwork-HD-R1a.jpg">
            <a:extLst>
              <a:ext uri="{FF2B5EF4-FFF2-40B4-BE49-F238E27FC236}">
                <a16:creationId xmlns:a16="http://schemas.microsoft.com/office/drawing/2014/main" id="{5E66CDD8-D70B-4505-B97C-B5344296CB8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9">
            <a:extLst>
              <a:ext uri="{FF2B5EF4-FFF2-40B4-BE49-F238E27FC236}">
                <a16:creationId xmlns:a16="http://schemas.microsoft.com/office/drawing/2014/main" id="{0251E9E4-1859-4615-B52B-8CEE0DD889AC}"/>
              </a:ext>
            </a:extLst>
          </p:cNvPr>
          <p:cNvGrpSpPr>
            <a:grpSpLocks/>
          </p:cNvGrpSpPr>
          <p:nvPr/>
        </p:nvGrpSpPr>
        <p:grpSpPr bwMode="auto">
          <a:xfrm>
            <a:off x="-19050" y="0"/>
            <a:ext cx="9004300" cy="6643688"/>
            <a:chOff x="-25397" y="0"/>
            <a:chExt cx="12005350" cy="6644081"/>
          </a:xfrm>
        </p:grpSpPr>
        <p:sp useBgFill="1">
          <p:nvSpPr>
            <p:cNvPr id="11" name="Rectangle 10">
              <a:extLst>
                <a:ext uri="{FF2B5EF4-FFF2-40B4-BE49-F238E27FC236}">
                  <a16:creationId xmlns:a16="http://schemas.microsoft.com/office/drawing/2014/main" id="{4C13D12D-C4A1-44EA-BF33-E71B765E2CF6}"/>
                </a:ext>
              </a:extLst>
            </p:cNvPr>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2F9A0E56-8BC6-42AA-A151-1A5870A1955D}"/>
                </a:ext>
              </a:extLst>
            </p:cNvPr>
            <p:cNvSpPr/>
            <p:nvPr/>
          </p:nvSpPr>
          <p:spPr>
            <a:xfrm>
              <a:off x="-25397" y="0"/>
              <a:ext cx="11772524" cy="6420230"/>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a:extLst>
                <a:ext uri="{FF2B5EF4-FFF2-40B4-BE49-F238E27FC236}">
                  <a16:creationId xmlns:a16="http://schemas.microsoft.com/office/drawing/2014/main" id="{73DC5511-6D12-4FED-8F31-89E2647A06AE}"/>
                </a:ext>
              </a:extLst>
            </p:cNvPr>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a16="http://schemas.microsoft.com/office/drawing/2014/main" id="{554C358F-D848-4461-86D4-376A04D91A3B}"/>
              </a:ext>
            </a:extLst>
          </p:cNvPr>
          <p:cNvSpPr>
            <a:spLocks noGrp="1"/>
          </p:cNvSpPr>
          <p:nvPr>
            <p:ph type="title"/>
          </p:nvPr>
        </p:nvSpPr>
        <p:spPr>
          <a:xfrm>
            <a:off x="514350" y="685800"/>
            <a:ext cx="7797800" cy="115252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BFD5388F-32BF-4F18-9C03-88161DF56C15}"/>
              </a:ext>
            </a:extLst>
          </p:cNvPr>
          <p:cNvSpPr>
            <a:spLocks noGrp="1"/>
          </p:cNvSpPr>
          <p:nvPr>
            <p:ph type="body" idx="1"/>
          </p:nvPr>
        </p:nvSpPr>
        <p:spPr>
          <a:xfrm>
            <a:off x="514350" y="2063750"/>
            <a:ext cx="7797800" cy="331152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FCFEE846-6DB7-4DBD-B8F6-D558652D19D7}"/>
              </a:ext>
            </a:extLst>
          </p:cNvPr>
          <p:cNvSpPr>
            <a:spLocks noGrp="1"/>
          </p:cNvSpPr>
          <p:nvPr>
            <p:ph type="dt" sz="half" idx="2"/>
          </p:nvPr>
        </p:nvSpPr>
        <p:spPr>
          <a:xfrm>
            <a:off x="5473700" y="5757863"/>
            <a:ext cx="2838450" cy="498475"/>
          </a:xfrm>
          <a:prstGeom prst="rect">
            <a:avLst/>
          </a:prstGeom>
        </p:spPr>
        <p:txBody>
          <a:bodyPr vert="horz" lIns="91440" tIns="45720" rIns="91440" bIns="45720" rtlCol="0" anchor="ctr"/>
          <a:lstStyle>
            <a:lvl1pPr algn="r" eaLnBrk="1" hangingPunct="1">
              <a:defRPr sz="2400" cap="all" baseline="0">
                <a:solidFill>
                  <a:schemeClr val="accent1">
                    <a:lumMod val="60000"/>
                    <a:lumOff val="40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19EEF3C4-FC12-416D-89BC-44669866E5AC}"/>
              </a:ext>
            </a:extLst>
          </p:cNvPr>
          <p:cNvSpPr>
            <a:spLocks noGrp="1"/>
          </p:cNvSpPr>
          <p:nvPr>
            <p:ph type="ftr" sz="quarter" idx="3"/>
          </p:nvPr>
        </p:nvSpPr>
        <p:spPr>
          <a:xfrm>
            <a:off x="514350" y="5757863"/>
            <a:ext cx="4124325" cy="498475"/>
          </a:xfrm>
          <a:prstGeom prst="rect">
            <a:avLst/>
          </a:prstGeom>
        </p:spPr>
        <p:txBody>
          <a:bodyPr vert="horz" lIns="91440" tIns="45720" rIns="91440" bIns="45720" rtlCol="0" anchor="ctr"/>
          <a:lstStyle>
            <a:lvl1pPr algn="l" eaLnBrk="1" hangingPunct="1">
              <a:defRPr sz="2400" cap="all" baseline="0">
                <a:solidFill>
                  <a:schemeClr val="accent1">
                    <a:lumMod val="60000"/>
                    <a:lumOff val="40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EDD075E5-9F72-4FE7-BE86-E8441240B1A1}"/>
              </a:ext>
            </a:extLst>
          </p:cNvPr>
          <p:cNvSpPr>
            <a:spLocks noGrp="1"/>
          </p:cNvSpPr>
          <p:nvPr>
            <p:ph type="sldNum" sz="quarter" idx="4"/>
          </p:nvPr>
        </p:nvSpPr>
        <p:spPr>
          <a:xfrm>
            <a:off x="4714875" y="5757863"/>
            <a:ext cx="681038" cy="498475"/>
          </a:xfrm>
          <a:prstGeom prst="rect">
            <a:avLst/>
          </a:prstGeom>
        </p:spPr>
        <p:txBody>
          <a:bodyPr vert="horz" lIns="91440" tIns="45720" rIns="91440" bIns="45720" rtlCol="0" anchor="ctr"/>
          <a:lstStyle>
            <a:lvl1pPr algn="ctr" eaLnBrk="1" hangingPunct="1">
              <a:defRPr sz="2400" cap="all" baseline="0">
                <a:solidFill>
                  <a:schemeClr val="accent1">
                    <a:lumMod val="60000"/>
                    <a:lumOff val="40000"/>
                  </a:schemeClr>
                </a:solidFill>
              </a:defRPr>
            </a:lvl1pPr>
          </a:lstStyle>
          <a:p>
            <a:pPr>
              <a:defRPr/>
            </a:pPr>
            <a:fld id="{D6BE350C-A4A4-458E-8A44-2797BB9C492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63"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64" r:id="rId12"/>
    <p:sldLayoutId id="2147483843" r:id="rId13"/>
    <p:sldLayoutId id="2147483844" r:id="rId14"/>
    <p:sldLayoutId id="2147483845" r:id="rId15"/>
    <p:sldLayoutId id="2147483846" r:id="rId16"/>
    <p:sldLayoutId id="2147483847" r:id="rId17"/>
    <p:sldLayoutId id="2147483848" r:id="rId18"/>
  </p:sldLayoutIdLst>
  <p:txStyles>
    <p:titleStyle>
      <a:lvl1pPr algn="l" defTabSz="685800" rtl="0" eaLnBrk="0" fontAlgn="base" hangingPunct="0">
        <a:lnSpc>
          <a:spcPct val="90000"/>
        </a:lnSpc>
        <a:spcBef>
          <a:spcPct val="0"/>
        </a:spcBef>
        <a:spcAft>
          <a:spcPct val="0"/>
        </a:spcAft>
        <a:defRPr sz="4000" kern="1200" cap="all">
          <a:solidFill>
            <a:srgbClr val="75A2CE"/>
          </a:solidFill>
          <a:latin typeface="+mj-lt"/>
          <a:ea typeface="+mj-ea"/>
          <a:cs typeface="+mj-cs"/>
        </a:defRPr>
      </a:lvl1pPr>
      <a:lvl2pPr algn="l" defTabSz="685800" rtl="0" eaLnBrk="0" fontAlgn="base" hangingPunct="0">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5pPr>
      <a:lvl6pPr marL="457200" algn="l" defTabSz="685800" rtl="0" fontAlgn="base">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6pPr>
      <a:lvl7pPr marL="914400" algn="l" defTabSz="685800" rtl="0" fontAlgn="base">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7pPr>
      <a:lvl8pPr marL="1371600" algn="l" defTabSz="685800" rtl="0" fontAlgn="base">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8pPr>
      <a:lvl9pPr marL="1828800" algn="l" defTabSz="685800" rtl="0" fontAlgn="base">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9pPr>
    </p:titleStyle>
    <p:bodyStyle>
      <a:lvl1pPr marL="171450" indent="-171450" algn="l" defTabSz="685800" rtl="0" eaLnBrk="0" fontAlgn="base" hangingPunct="0">
        <a:lnSpc>
          <a:spcPct val="120000"/>
        </a:lnSpc>
        <a:spcBef>
          <a:spcPts val="750"/>
        </a:spcBef>
        <a:spcAft>
          <a:spcPct val="0"/>
        </a:spcAft>
        <a:buClr>
          <a:srgbClr val="75A2CE"/>
        </a:buClr>
        <a:buSzPct val="160000"/>
        <a:buFont typeface="Arial" panose="020B0604020202020204" pitchFamily="34" charset="0"/>
        <a:buChar char="•"/>
        <a:defRPr sz="1500" kern="1200" cap="all">
          <a:solidFill>
            <a:schemeClr val="tx1"/>
          </a:solidFill>
          <a:latin typeface="+mn-lt"/>
          <a:ea typeface="+mn-ea"/>
          <a:cs typeface="+mn-cs"/>
        </a:defRPr>
      </a:lvl1pPr>
      <a:lvl2pPr marL="514350" indent="-171450" algn="l" defTabSz="685800" rtl="0" eaLnBrk="0" fontAlgn="base" hangingPunct="0">
        <a:lnSpc>
          <a:spcPct val="120000"/>
        </a:lnSpc>
        <a:spcBef>
          <a:spcPts val="375"/>
        </a:spcBef>
        <a:spcAft>
          <a:spcPct val="0"/>
        </a:spcAft>
        <a:buClr>
          <a:srgbClr val="75A2CE"/>
        </a:buClr>
        <a:buSzPct val="160000"/>
        <a:buFont typeface="Arial" panose="020B0604020202020204" pitchFamily="34" charset="0"/>
        <a:buChar char="•"/>
        <a:defRPr sz="1300" kern="1200" cap="all">
          <a:solidFill>
            <a:schemeClr val="tx1"/>
          </a:solidFill>
          <a:latin typeface="+mn-lt"/>
          <a:ea typeface="+mn-ea"/>
          <a:cs typeface="+mn-cs"/>
        </a:defRPr>
      </a:lvl2pPr>
      <a:lvl3pPr marL="857250" indent="-171450" algn="l" defTabSz="685800" rtl="0" eaLnBrk="0" fontAlgn="base" hangingPunct="0">
        <a:lnSpc>
          <a:spcPct val="120000"/>
        </a:lnSpc>
        <a:spcBef>
          <a:spcPts val="375"/>
        </a:spcBef>
        <a:spcAft>
          <a:spcPct val="0"/>
        </a:spcAft>
        <a:buClr>
          <a:srgbClr val="75A2CE"/>
        </a:buClr>
        <a:buSzPct val="160000"/>
        <a:buFont typeface="Arial" panose="020B0604020202020204" pitchFamily="34" charset="0"/>
        <a:buChar char="•"/>
        <a:defRPr sz="1200" kern="1200" cap="all">
          <a:solidFill>
            <a:schemeClr val="tx1"/>
          </a:solidFill>
          <a:latin typeface="+mn-lt"/>
          <a:ea typeface="+mn-ea"/>
          <a:cs typeface="+mn-cs"/>
        </a:defRPr>
      </a:lvl3pPr>
      <a:lvl4pPr marL="1200150" indent="-171450" algn="l" defTabSz="685800" rtl="0" eaLnBrk="0" fontAlgn="base" hangingPunct="0">
        <a:lnSpc>
          <a:spcPct val="120000"/>
        </a:lnSpc>
        <a:spcBef>
          <a:spcPts val="375"/>
        </a:spcBef>
        <a:spcAft>
          <a:spcPct val="0"/>
        </a:spcAft>
        <a:buClr>
          <a:srgbClr val="75A2CE"/>
        </a:buClr>
        <a:buSzPct val="160000"/>
        <a:buFont typeface="Arial" panose="020B0604020202020204" pitchFamily="34" charset="0"/>
        <a:buChar char="•"/>
        <a:defRPr sz="1000" kern="1200" cap="all">
          <a:solidFill>
            <a:schemeClr val="tx1"/>
          </a:solidFill>
          <a:latin typeface="+mn-lt"/>
          <a:ea typeface="+mn-ea"/>
          <a:cs typeface="+mn-cs"/>
        </a:defRPr>
      </a:lvl4pPr>
      <a:lvl5pPr marL="1543050" indent="-171450" algn="l" defTabSz="685800" rtl="0" eaLnBrk="0" fontAlgn="base" hangingPunct="0">
        <a:lnSpc>
          <a:spcPct val="120000"/>
        </a:lnSpc>
        <a:spcBef>
          <a:spcPts val="375"/>
        </a:spcBef>
        <a:spcAft>
          <a:spcPct val="0"/>
        </a:spcAft>
        <a:buClr>
          <a:srgbClr val="75A2CE"/>
        </a:buClr>
        <a:buSzPct val="160000"/>
        <a:buFont typeface="Arial" panose="020B0604020202020204" pitchFamily="34" charset="0"/>
        <a:buChar char="•"/>
        <a:defRPr sz="1000" kern="1200" cap="all">
          <a:solidFill>
            <a:schemeClr val="tx1"/>
          </a:solidFill>
          <a:latin typeface="+mn-lt"/>
          <a:ea typeface="+mn-ea"/>
          <a:cs typeface="+mn-cs"/>
        </a:defRPr>
      </a:lvl5pPr>
      <a:lvl6pPr marL="1885950" indent="-171450" algn="l" defTabSz="685800" rtl="0" eaLnBrk="1" latinLnBrk="0" hangingPunct="1">
        <a:lnSpc>
          <a:spcPct val="120000"/>
        </a:lnSpc>
        <a:spcBef>
          <a:spcPts val="375"/>
        </a:spcBef>
        <a:buClr>
          <a:schemeClr val="accent1">
            <a:lumMod val="60000"/>
            <a:lumOff val="40000"/>
          </a:schemeClr>
        </a:buClr>
        <a:buSzPct val="160000"/>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lumMod val="60000"/>
            <a:lumOff val="40000"/>
          </a:schemeClr>
        </a:buClr>
        <a:buSzPct val="160000"/>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lumMod val="60000"/>
            <a:lumOff val="40000"/>
          </a:schemeClr>
        </a:buClr>
        <a:buSzPct val="160000"/>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lumMod val="60000"/>
            <a:lumOff val="40000"/>
          </a:schemeClr>
        </a:buClr>
        <a:buSzPct val="160000"/>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E3E3E3"/>
            </a:gs>
            <a:gs pos="100000">
              <a:srgbClr val="A6A6A6"/>
            </a:gs>
          </a:gsLst>
          <a:lin ang="5400000"/>
        </a:gradFill>
        <a:effectLst/>
      </p:bgPr>
    </p:bg>
    <p:spTree>
      <p:nvGrpSpPr>
        <p:cNvPr id="1" name=""/>
        <p:cNvGrpSpPr/>
        <p:nvPr/>
      </p:nvGrpSpPr>
      <p:grpSpPr>
        <a:xfrm>
          <a:off x="0" y="0"/>
          <a:ext cx="0" cy="0"/>
          <a:chOff x="0" y="0"/>
          <a:chExt cx="0" cy="0"/>
        </a:xfrm>
      </p:grpSpPr>
      <p:pic>
        <p:nvPicPr>
          <p:cNvPr id="2050" name="Picture 6" descr="Brickwork-HD-R1a.jpg">
            <a:extLst>
              <a:ext uri="{FF2B5EF4-FFF2-40B4-BE49-F238E27FC236}">
                <a16:creationId xmlns:a16="http://schemas.microsoft.com/office/drawing/2014/main" id="{9102B036-8E3A-4967-A4F8-38DF25F5599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Group 9">
            <a:extLst>
              <a:ext uri="{FF2B5EF4-FFF2-40B4-BE49-F238E27FC236}">
                <a16:creationId xmlns:a16="http://schemas.microsoft.com/office/drawing/2014/main" id="{E533C00A-BA71-42A2-B4A7-BD579145B54A}"/>
              </a:ext>
            </a:extLst>
          </p:cNvPr>
          <p:cNvGrpSpPr>
            <a:grpSpLocks/>
          </p:cNvGrpSpPr>
          <p:nvPr/>
        </p:nvGrpSpPr>
        <p:grpSpPr bwMode="auto">
          <a:xfrm>
            <a:off x="-19050" y="0"/>
            <a:ext cx="9004300" cy="6643688"/>
            <a:chOff x="-25397" y="0"/>
            <a:chExt cx="12005350" cy="6644081"/>
          </a:xfrm>
        </p:grpSpPr>
        <p:sp useBgFill="1">
          <p:nvSpPr>
            <p:cNvPr id="11" name="Rectangle 10">
              <a:extLst>
                <a:ext uri="{FF2B5EF4-FFF2-40B4-BE49-F238E27FC236}">
                  <a16:creationId xmlns:a16="http://schemas.microsoft.com/office/drawing/2014/main" id="{2450B8FB-3D13-4756-942E-A3DA1E1ADF5F}"/>
                </a:ext>
              </a:extLst>
            </p:cNvPr>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17A982-405D-4273-B336-B80B83707ABA}"/>
                </a:ext>
              </a:extLst>
            </p:cNvPr>
            <p:cNvSpPr/>
            <p:nvPr/>
          </p:nvSpPr>
          <p:spPr>
            <a:xfrm>
              <a:off x="-25397" y="0"/>
              <a:ext cx="11772524" cy="6420230"/>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a:extLst>
                <a:ext uri="{FF2B5EF4-FFF2-40B4-BE49-F238E27FC236}">
                  <a16:creationId xmlns:a16="http://schemas.microsoft.com/office/drawing/2014/main" id="{51CF1AF7-44FC-4B3A-879F-1992D94ADEDC}"/>
                </a:ext>
              </a:extLst>
            </p:cNvPr>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a16="http://schemas.microsoft.com/office/drawing/2014/main" id="{4F5E0CFB-D7E7-4C62-B45C-DFC56AFD8025}"/>
              </a:ext>
            </a:extLst>
          </p:cNvPr>
          <p:cNvSpPr>
            <a:spLocks noGrp="1"/>
          </p:cNvSpPr>
          <p:nvPr>
            <p:ph type="title"/>
          </p:nvPr>
        </p:nvSpPr>
        <p:spPr>
          <a:xfrm>
            <a:off x="514350" y="685800"/>
            <a:ext cx="7797800" cy="115252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E0D80B70-9B72-4F70-A864-5086196B9693}"/>
              </a:ext>
            </a:extLst>
          </p:cNvPr>
          <p:cNvSpPr>
            <a:spLocks noGrp="1"/>
          </p:cNvSpPr>
          <p:nvPr>
            <p:ph type="body" idx="1"/>
          </p:nvPr>
        </p:nvSpPr>
        <p:spPr>
          <a:xfrm>
            <a:off x="514350" y="2063750"/>
            <a:ext cx="7797800" cy="331152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670A69E5-F6FC-4524-8689-0E4CB140B64E}"/>
              </a:ext>
            </a:extLst>
          </p:cNvPr>
          <p:cNvSpPr>
            <a:spLocks noGrp="1"/>
          </p:cNvSpPr>
          <p:nvPr>
            <p:ph type="dt" sz="half" idx="2"/>
          </p:nvPr>
        </p:nvSpPr>
        <p:spPr>
          <a:xfrm>
            <a:off x="5473700" y="5757863"/>
            <a:ext cx="2838450" cy="498475"/>
          </a:xfrm>
          <a:prstGeom prst="rect">
            <a:avLst/>
          </a:prstGeom>
        </p:spPr>
        <p:txBody>
          <a:bodyPr vert="horz" lIns="91440" tIns="45720" rIns="91440" bIns="45720" rtlCol="0" anchor="ctr"/>
          <a:lstStyle>
            <a:lvl1pPr algn="r" eaLnBrk="1" hangingPunct="1">
              <a:defRPr sz="2400" cap="all" baseline="0">
                <a:solidFill>
                  <a:schemeClr val="accent1">
                    <a:lumMod val="60000"/>
                    <a:lumOff val="40000"/>
                  </a:schemeClr>
                </a:solidFill>
              </a:defRPr>
            </a:lvl1pPr>
          </a:lstStyle>
          <a:p>
            <a:pPr>
              <a:defRPr/>
            </a:pPr>
            <a:fld id="{11DD6B2C-D40E-42E9-8AC0-6120F61F7CB3}" type="datetimeFigureOut">
              <a:rPr lang="en-US"/>
              <a:pPr>
                <a:defRPr/>
              </a:pPr>
              <a:t>6/5/2019</a:t>
            </a:fld>
            <a:endParaRPr lang="en-US"/>
          </a:p>
        </p:txBody>
      </p:sp>
      <p:sp>
        <p:nvSpPr>
          <p:cNvPr id="5" name="Footer Placeholder 4">
            <a:extLst>
              <a:ext uri="{FF2B5EF4-FFF2-40B4-BE49-F238E27FC236}">
                <a16:creationId xmlns:a16="http://schemas.microsoft.com/office/drawing/2014/main" id="{7E1D1D9C-302D-464C-AA5A-64F5893B0CA9}"/>
              </a:ext>
            </a:extLst>
          </p:cNvPr>
          <p:cNvSpPr>
            <a:spLocks noGrp="1"/>
          </p:cNvSpPr>
          <p:nvPr>
            <p:ph type="ftr" sz="quarter" idx="3"/>
          </p:nvPr>
        </p:nvSpPr>
        <p:spPr>
          <a:xfrm>
            <a:off x="514350" y="5757863"/>
            <a:ext cx="4124325" cy="498475"/>
          </a:xfrm>
          <a:prstGeom prst="rect">
            <a:avLst/>
          </a:prstGeom>
        </p:spPr>
        <p:txBody>
          <a:bodyPr vert="horz" lIns="91440" tIns="45720" rIns="91440" bIns="45720" rtlCol="0" anchor="ctr"/>
          <a:lstStyle>
            <a:lvl1pPr algn="l" eaLnBrk="1" hangingPunct="1">
              <a:defRPr sz="2400" cap="all" baseline="0">
                <a:solidFill>
                  <a:schemeClr val="accent1">
                    <a:lumMod val="60000"/>
                    <a:lumOff val="40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353B94DC-346A-4A72-9FC8-98C4EC54D136}"/>
              </a:ext>
            </a:extLst>
          </p:cNvPr>
          <p:cNvSpPr>
            <a:spLocks noGrp="1"/>
          </p:cNvSpPr>
          <p:nvPr>
            <p:ph type="sldNum" sz="quarter" idx="4"/>
          </p:nvPr>
        </p:nvSpPr>
        <p:spPr>
          <a:xfrm>
            <a:off x="4714875" y="5757863"/>
            <a:ext cx="681038" cy="498475"/>
          </a:xfrm>
          <a:prstGeom prst="rect">
            <a:avLst/>
          </a:prstGeom>
        </p:spPr>
        <p:txBody>
          <a:bodyPr vert="horz" lIns="91440" tIns="45720" rIns="91440" bIns="45720" rtlCol="0" anchor="ctr"/>
          <a:lstStyle>
            <a:lvl1pPr algn="ctr" eaLnBrk="1" hangingPunct="1">
              <a:defRPr sz="2400" cap="all" baseline="0">
                <a:solidFill>
                  <a:schemeClr val="accent1">
                    <a:lumMod val="60000"/>
                    <a:lumOff val="40000"/>
                  </a:schemeClr>
                </a:solidFill>
              </a:defRPr>
            </a:lvl1pPr>
          </a:lstStyle>
          <a:p>
            <a:pPr>
              <a:defRPr/>
            </a:pPr>
            <a:fld id="{6211FE46-C296-49E1-AF7E-B36EE15E1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67" r:id="rId12"/>
    <p:sldLayoutId id="2147483858" r:id="rId13"/>
    <p:sldLayoutId id="2147483859" r:id="rId14"/>
    <p:sldLayoutId id="2147483860" r:id="rId15"/>
    <p:sldLayoutId id="2147483861" r:id="rId16"/>
    <p:sldLayoutId id="2147483862" r:id="rId17"/>
  </p:sldLayoutIdLst>
  <p:hf sldNum="0" hdr="0" ftr="0" dt="0"/>
  <p:txStyles>
    <p:titleStyle>
      <a:lvl1pPr algn="l" defTabSz="685800" rtl="0" eaLnBrk="0" fontAlgn="base" hangingPunct="0">
        <a:lnSpc>
          <a:spcPct val="90000"/>
        </a:lnSpc>
        <a:spcBef>
          <a:spcPct val="0"/>
        </a:spcBef>
        <a:spcAft>
          <a:spcPct val="0"/>
        </a:spcAft>
        <a:defRPr sz="4000" kern="1200" cap="all">
          <a:solidFill>
            <a:srgbClr val="75A2CE"/>
          </a:solidFill>
          <a:latin typeface="+mj-lt"/>
          <a:ea typeface="+mj-ea"/>
          <a:cs typeface="+mj-cs"/>
        </a:defRPr>
      </a:lvl1pPr>
      <a:lvl2pPr algn="l" defTabSz="685800" rtl="0" eaLnBrk="0" fontAlgn="base" hangingPunct="0">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5pPr>
      <a:lvl6pPr marL="457200" algn="l" defTabSz="685800" rtl="0" fontAlgn="base">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6pPr>
      <a:lvl7pPr marL="914400" algn="l" defTabSz="685800" rtl="0" fontAlgn="base">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7pPr>
      <a:lvl8pPr marL="1371600" algn="l" defTabSz="685800" rtl="0" fontAlgn="base">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8pPr>
      <a:lvl9pPr marL="1828800" algn="l" defTabSz="685800" rtl="0" fontAlgn="base">
        <a:lnSpc>
          <a:spcPct val="90000"/>
        </a:lnSpc>
        <a:spcBef>
          <a:spcPct val="0"/>
        </a:spcBef>
        <a:spcAft>
          <a:spcPct val="0"/>
        </a:spcAft>
        <a:defRPr sz="4000">
          <a:solidFill>
            <a:srgbClr val="75A2CE"/>
          </a:solidFill>
          <a:latin typeface="Impact" panose="020B0806030902050204" pitchFamily="34" charset="0"/>
          <a:ea typeface="宋体" panose="02010600030101010101" pitchFamily="2" charset="-122"/>
        </a:defRPr>
      </a:lvl9pPr>
    </p:titleStyle>
    <p:bodyStyle>
      <a:lvl1pPr marL="171450" indent="-171450" algn="l" defTabSz="685800" rtl="0" eaLnBrk="0" fontAlgn="base" hangingPunct="0">
        <a:lnSpc>
          <a:spcPct val="120000"/>
        </a:lnSpc>
        <a:spcBef>
          <a:spcPts val="750"/>
        </a:spcBef>
        <a:spcAft>
          <a:spcPct val="0"/>
        </a:spcAft>
        <a:buClr>
          <a:srgbClr val="75A2CE"/>
        </a:buClr>
        <a:buSzPct val="160000"/>
        <a:buFont typeface="Arial" panose="020B0604020202020204" pitchFamily="34" charset="0"/>
        <a:buChar char="•"/>
        <a:defRPr sz="1500" kern="1200" cap="all">
          <a:solidFill>
            <a:schemeClr val="tx1"/>
          </a:solidFill>
          <a:latin typeface="+mn-lt"/>
          <a:ea typeface="+mn-ea"/>
          <a:cs typeface="+mn-cs"/>
        </a:defRPr>
      </a:lvl1pPr>
      <a:lvl2pPr marL="514350" indent="-171450" algn="l" defTabSz="685800" rtl="0" eaLnBrk="0" fontAlgn="base" hangingPunct="0">
        <a:lnSpc>
          <a:spcPct val="120000"/>
        </a:lnSpc>
        <a:spcBef>
          <a:spcPts val="375"/>
        </a:spcBef>
        <a:spcAft>
          <a:spcPct val="0"/>
        </a:spcAft>
        <a:buClr>
          <a:srgbClr val="75A2CE"/>
        </a:buClr>
        <a:buSzPct val="160000"/>
        <a:buFont typeface="Arial" panose="020B0604020202020204" pitchFamily="34" charset="0"/>
        <a:buChar char="•"/>
        <a:defRPr sz="1300" kern="1200" cap="all">
          <a:solidFill>
            <a:schemeClr val="tx1"/>
          </a:solidFill>
          <a:latin typeface="+mn-lt"/>
          <a:ea typeface="+mn-ea"/>
          <a:cs typeface="+mn-cs"/>
        </a:defRPr>
      </a:lvl2pPr>
      <a:lvl3pPr marL="857250" indent="-171450" algn="l" defTabSz="685800" rtl="0" eaLnBrk="0" fontAlgn="base" hangingPunct="0">
        <a:lnSpc>
          <a:spcPct val="120000"/>
        </a:lnSpc>
        <a:spcBef>
          <a:spcPts val="375"/>
        </a:spcBef>
        <a:spcAft>
          <a:spcPct val="0"/>
        </a:spcAft>
        <a:buClr>
          <a:srgbClr val="75A2CE"/>
        </a:buClr>
        <a:buSzPct val="160000"/>
        <a:buFont typeface="Arial" panose="020B0604020202020204" pitchFamily="34" charset="0"/>
        <a:buChar char="•"/>
        <a:defRPr sz="1200" kern="1200" cap="all">
          <a:solidFill>
            <a:schemeClr val="tx1"/>
          </a:solidFill>
          <a:latin typeface="+mn-lt"/>
          <a:ea typeface="+mn-ea"/>
          <a:cs typeface="+mn-cs"/>
        </a:defRPr>
      </a:lvl3pPr>
      <a:lvl4pPr marL="1200150" indent="-171450" algn="l" defTabSz="685800" rtl="0" eaLnBrk="0" fontAlgn="base" hangingPunct="0">
        <a:lnSpc>
          <a:spcPct val="120000"/>
        </a:lnSpc>
        <a:spcBef>
          <a:spcPts val="375"/>
        </a:spcBef>
        <a:spcAft>
          <a:spcPct val="0"/>
        </a:spcAft>
        <a:buClr>
          <a:srgbClr val="75A2CE"/>
        </a:buClr>
        <a:buSzPct val="160000"/>
        <a:buFont typeface="Arial" panose="020B0604020202020204" pitchFamily="34" charset="0"/>
        <a:buChar char="•"/>
        <a:defRPr sz="1000" kern="1200" cap="all">
          <a:solidFill>
            <a:schemeClr val="tx1"/>
          </a:solidFill>
          <a:latin typeface="+mn-lt"/>
          <a:ea typeface="+mn-ea"/>
          <a:cs typeface="+mn-cs"/>
        </a:defRPr>
      </a:lvl4pPr>
      <a:lvl5pPr marL="1543050" indent="-171450" algn="l" defTabSz="685800" rtl="0" eaLnBrk="0" fontAlgn="base" hangingPunct="0">
        <a:lnSpc>
          <a:spcPct val="120000"/>
        </a:lnSpc>
        <a:spcBef>
          <a:spcPts val="375"/>
        </a:spcBef>
        <a:spcAft>
          <a:spcPct val="0"/>
        </a:spcAft>
        <a:buClr>
          <a:srgbClr val="75A2CE"/>
        </a:buClr>
        <a:buSzPct val="160000"/>
        <a:buFont typeface="Arial" panose="020B0604020202020204" pitchFamily="34" charset="0"/>
        <a:buChar char="•"/>
        <a:defRPr sz="1000" kern="1200" cap="all">
          <a:solidFill>
            <a:schemeClr val="tx1"/>
          </a:solidFill>
          <a:latin typeface="+mn-lt"/>
          <a:ea typeface="+mn-ea"/>
          <a:cs typeface="+mn-cs"/>
        </a:defRPr>
      </a:lvl5pPr>
      <a:lvl6pPr marL="1885950" indent="-171450" algn="l" defTabSz="685800" rtl="0" eaLnBrk="1" latinLnBrk="0" hangingPunct="1">
        <a:lnSpc>
          <a:spcPct val="120000"/>
        </a:lnSpc>
        <a:spcBef>
          <a:spcPts val="375"/>
        </a:spcBef>
        <a:buClr>
          <a:schemeClr val="accent1">
            <a:lumMod val="60000"/>
            <a:lumOff val="40000"/>
          </a:schemeClr>
        </a:buClr>
        <a:buSzPct val="160000"/>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lumMod val="60000"/>
            <a:lumOff val="40000"/>
          </a:schemeClr>
        </a:buClr>
        <a:buSzPct val="160000"/>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lumMod val="60000"/>
            <a:lumOff val="40000"/>
          </a:schemeClr>
        </a:buClr>
        <a:buSzPct val="160000"/>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lumMod val="60000"/>
            <a:lumOff val="40000"/>
          </a:schemeClr>
        </a:buClr>
        <a:buSzPct val="160000"/>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35.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136CA-610B-4625-846D-441F64581322}"/>
              </a:ext>
            </a:extLst>
          </p:cNvPr>
          <p:cNvSpPr>
            <a:spLocks noGrp="1"/>
          </p:cNvSpPr>
          <p:nvPr>
            <p:ph type="ctrTitle"/>
          </p:nvPr>
        </p:nvSpPr>
        <p:spPr>
          <a:xfrm>
            <a:off x="350838" y="1146175"/>
            <a:ext cx="5992812" cy="2146300"/>
          </a:xfrm>
        </p:spPr>
        <p:txBody>
          <a:bodyPr/>
          <a:lstStyle/>
          <a:p>
            <a:pPr eaLnBrk="1" fontAlgn="auto" hangingPunct="1">
              <a:spcAft>
                <a:spcPts val="0"/>
              </a:spcAft>
              <a:defRPr/>
            </a:pPr>
            <a:r>
              <a:rPr lang="en-US" altLang="zh-CN" sz="5400" dirty="0">
                <a:solidFill>
                  <a:schemeClr val="tx1"/>
                </a:solidFill>
                <a:latin typeface="楷体" panose="02010609060101010101" pitchFamily="49" charset="-122"/>
                <a:ea typeface="楷体" panose="02010609060101010101" pitchFamily="49" charset="-122"/>
              </a:rPr>
              <a:t>9</a:t>
            </a:r>
            <a:r>
              <a:rPr lang="zh-CN" altLang="en-US" sz="5400" dirty="0">
                <a:solidFill>
                  <a:schemeClr val="tx1"/>
                </a:solidFill>
                <a:latin typeface="楷体" panose="02010609060101010101" pitchFamily="49" charset="-122"/>
                <a:ea typeface="楷体" panose="02010609060101010101" pitchFamily="49" charset="-122"/>
              </a:rPr>
              <a:t>蓝盔在行动</a:t>
            </a:r>
          </a:p>
        </p:txBody>
      </p:sp>
      <p:sp>
        <p:nvSpPr>
          <p:cNvPr id="3" name="副标题 2">
            <a:extLst>
              <a:ext uri="{FF2B5EF4-FFF2-40B4-BE49-F238E27FC236}">
                <a16:creationId xmlns:a16="http://schemas.microsoft.com/office/drawing/2014/main" id="{CA328752-D847-4E15-AADA-DDF78CE35D1D}"/>
              </a:ext>
            </a:extLst>
          </p:cNvPr>
          <p:cNvSpPr>
            <a:spLocks noGrp="1"/>
          </p:cNvSpPr>
          <p:nvPr>
            <p:ph type="subTitle" idx="1"/>
          </p:nvPr>
        </p:nvSpPr>
        <p:spPr>
          <a:xfrm>
            <a:off x="736600" y="3486150"/>
            <a:ext cx="7316788" cy="412750"/>
          </a:xfrm>
        </p:spPr>
        <p:txBody>
          <a:bodyPr/>
          <a:lstStyle/>
          <a:p>
            <a:pPr eaLnBrk="1" fontAlgn="auto" hangingPunct="1">
              <a:spcAft>
                <a:spcPts val="0"/>
              </a:spcAft>
              <a:buClr>
                <a:schemeClr val="accent1">
                  <a:lumMod val="60000"/>
                  <a:lumOff val="40000"/>
                </a:schemeClr>
              </a:buClr>
              <a:defRPr/>
            </a:pPr>
            <a:r>
              <a:rPr lang="zh-CN" altLang="en-US" dirty="0">
                <a:solidFill>
                  <a:schemeClr val="tx1"/>
                </a:solidFill>
                <a:latin typeface="楷体" panose="02010609060101010101" pitchFamily="49" charset="-122"/>
                <a:ea typeface="楷体" panose="02010609060101010101" pitchFamily="49" charset="-122"/>
              </a:rPr>
              <a:t>五</a:t>
            </a:r>
            <a:r>
              <a:rPr lang="en-US" altLang="zh-CN" dirty="0">
                <a:solidFill>
                  <a:schemeClr val="tx1"/>
                </a:solidFill>
                <a:latin typeface="楷体" panose="02010609060101010101" pitchFamily="49" charset="-122"/>
                <a:ea typeface="楷体" panose="02010609060101010101" pitchFamily="49" charset="-122"/>
              </a:rPr>
              <a:t>(10) </a:t>
            </a:r>
            <a:r>
              <a:rPr lang="zh-CN" altLang="en-US" dirty="0">
                <a:solidFill>
                  <a:schemeClr val="tx1"/>
                </a:solidFill>
                <a:latin typeface="楷体" panose="02010609060101010101" pitchFamily="49" charset="-122"/>
                <a:ea typeface="楷体" panose="02010609060101010101" pitchFamily="49" charset="-122"/>
              </a:rPr>
              <a:t>任译轩 </a:t>
            </a:r>
            <a:r>
              <a:rPr lang="en-US" altLang="zh-CN" dirty="0">
                <a:solidFill>
                  <a:schemeClr val="tx1"/>
                </a:solidFill>
                <a:latin typeface="楷体" panose="02010609060101010101" pitchFamily="49" charset="-122"/>
                <a:ea typeface="楷体" panose="02010609060101010101" pitchFamily="49" charset="-122"/>
              </a:rPr>
              <a:t>11</a:t>
            </a:r>
            <a:endParaRPr lang="zh-CN" altLang="en-US"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4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61E2DCD-BA58-4A2D-871B-FC2B195DDCB2}"/>
              </a:ext>
            </a:extLst>
          </p:cNvPr>
          <p:cNvSpPr>
            <a:spLocks noChangeArrowheads="1"/>
          </p:cNvSpPr>
          <p:nvPr/>
        </p:nvSpPr>
        <p:spPr bwMode="auto">
          <a:xfrm>
            <a:off x="2339975" y="2781300"/>
            <a:ext cx="46799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400">
                <a:solidFill>
                  <a:srgbClr val="333333"/>
                </a:solidFill>
              </a:rPr>
              <a:t>奥林匹克运动会</a:t>
            </a:r>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a:extLst>
              <a:ext uri="{FF2B5EF4-FFF2-40B4-BE49-F238E27FC236}">
                <a16:creationId xmlns:a16="http://schemas.microsoft.com/office/drawing/2014/main" id="{7E5A781B-B11A-489C-A8D3-3DEB58B77D8E}"/>
              </a:ext>
            </a:extLst>
          </p:cNvPr>
          <p:cNvSpPr>
            <a:spLocks noChangeArrowheads="1"/>
          </p:cNvSpPr>
          <p:nvPr/>
        </p:nvSpPr>
        <p:spPr bwMode="auto">
          <a:xfrm>
            <a:off x="395288" y="2133600"/>
            <a:ext cx="76327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         </a:t>
            </a:r>
            <a:r>
              <a:rPr lang="zh-CN" altLang="en-US" sz="1600" dirty="0"/>
              <a:t>奥林匹克运动会，是国际奥林匹克委员会主办的世界规模最大的综合性运动会，每四年一届，会期不超过</a:t>
            </a:r>
            <a:r>
              <a:rPr lang="en-US" altLang="zh-CN" sz="1600" dirty="0"/>
              <a:t>16</a:t>
            </a:r>
            <a:r>
              <a:rPr lang="zh-CN" altLang="en-US" sz="1600" dirty="0"/>
              <a:t>日，是世界上影响力最大的体育盛会。</a:t>
            </a:r>
          </a:p>
          <a:p>
            <a:r>
              <a:rPr lang="zh-CN" altLang="en-US" sz="1600" dirty="0"/>
              <a:t>         奥运会分为夏季奥林匹克运动会、夏季残疾人奥林匹克运动会、冬季奥林匹克运动会、冬季残疾人奥林匹克运动会、夏季青年奥林匹克运动会、冬季青年奥林匹克运动会、世界夏季特殊奥林匹克运动会、世界冬季特殊奥林匹克运动会、夏季聋人奥林匹克运动会、冬季聋人奥林匹克运动会十个项目组成。奥运会中，各个国家用运动交流各国文化，以及切磋体育技能，其目的是为了鼓励人们不断进行体育运动。</a:t>
            </a:r>
          </a:p>
          <a:p>
            <a:r>
              <a:rPr lang="zh-CN" altLang="en-US" sz="1600" dirty="0"/>
              <a:t>        奥林匹克运动会发源于两千多年前的古希腊，因举办地在奥林匹亚而得名。古代奥林匹克运动会停办了</a:t>
            </a:r>
            <a:r>
              <a:rPr lang="en-US" altLang="zh-CN" sz="1600" dirty="0"/>
              <a:t>1500</a:t>
            </a:r>
            <a:r>
              <a:rPr lang="zh-CN" altLang="en-US" sz="1600" dirty="0"/>
              <a:t>年之后，</a:t>
            </a:r>
            <a:r>
              <a:rPr lang="zh-CN" altLang="en-US" sz="1600" dirty="0">
                <a:solidFill>
                  <a:srgbClr val="FF0000"/>
                </a:solidFill>
              </a:rPr>
              <a:t>法国人顾拜旦</a:t>
            </a:r>
            <a:r>
              <a:rPr lang="zh-CN" altLang="en-US" sz="1600" dirty="0"/>
              <a:t>于</a:t>
            </a:r>
            <a:r>
              <a:rPr lang="en-US" altLang="zh-CN" sz="1600" dirty="0">
                <a:solidFill>
                  <a:srgbClr val="FF0000"/>
                </a:solidFill>
              </a:rPr>
              <a:t>19</a:t>
            </a:r>
            <a:r>
              <a:rPr lang="zh-CN" altLang="en-US" sz="1600" dirty="0">
                <a:solidFill>
                  <a:srgbClr val="FF0000"/>
                </a:solidFill>
              </a:rPr>
              <a:t>世纪末</a:t>
            </a:r>
            <a:r>
              <a:rPr lang="zh-CN" altLang="en-US" sz="1600" dirty="0"/>
              <a:t>提出举办现代奥林匹克运动会的倡议。</a:t>
            </a:r>
            <a:r>
              <a:rPr lang="en-US" altLang="zh-CN" sz="1600" dirty="0"/>
              <a:t>1894</a:t>
            </a:r>
            <a:r>
              <a:rPr lang="zh-CN" altLang="en-US" sz="1600" dirty="0"/>
              <a:t>年成立奥委会，</a:t>
            </a:r>
            <a:r>
              <a:rPr lang="en-US" altLang="zh-CN" sz="1600" dirty="0"/>
              <a:t>1896</a:t>
            </a:r>
            <a:r>
              <a:rPr lang="zh-CN" altLang="en-US" sz="1600" dirty="0"/>
              <a:t>年举办了首届奥运会，</a:t>
            </a:r>
            <a:r>
              <a:rPr lang="en-US" altLang="zh-CN" sz="1600" dirty="0"/>
              <a:t>1924</a:t>
            </a:r>
            <a:r>
              <a:rPr lang="zh-CN" altLang="en-US" sz="1600" dirty="0"/>
              <a:t>年举办了首届冬奥会，</a:t>
            </a:r>
            <a:r>
              <a:rPr lang="en-US" altLang="zh-CN" sz="1600" dirty="0"/>
              <a:t>1960</a:t>
            </a:r>
            <a:r>
              <a:rPr lang="zh-CN" altLang="en-US" sz="1600" dirty="0"/>
              <a:t>年举办了首届残奥会，</a:t>
            </a:r>
            <a:r>
              <a:rPr lang="en-US" altLang="zh-CN" sz="1600" dirty="0"/>
              <a:t>2010</a:t>
            </a:r>
            <a:r>
              <a:rPr lang="zh-CN" altLang="en-US" sz="1600" dirty="0"/>
              <a:t>年举办了首届青奥会，</a:t>
            </a:r>
            <a:r>
              <a:rPr lang="en-US" altLang="zh-CN" sz="1600" dirty="0"/>
              <a:t>2012</a:t>
            </a:r>
            <a:r>
              <a:rPr lang="zh-CN" altLang="en-US" sz="1600" dirty="0"/>
              <a:t>年举办了首届青冬奥会。</a:t>
            </a:r>
          </a:p>
        </p:txBody>
      </p:sp>
      <p:pic>
        <p:nvPicPr>
          <p:cNvPr id="18435" name="图片 3">
            <a:extLst>
              <a:ext uri="{FF2B5EF4-FFF2-40B4-BE49-F238E27FC236}">
                <a16:creationId xmlns:a16="http://schemas.microsoft.com/office/drawing/2014/main" id="{92CE76D9-AEEA-40E5-81F3-D71A35AAD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55" y="116632"/>
            <a:ext cx="25527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6AC18B-8C2C-4CA8-8F4D-EC66149DB34B}"/>
              </a:ext>
            </a:extLst>
          </p:cNvPr>
          <p:cNvSpPr>
            <a:spLocks noChangeArrowheads="1"/>
          </p:cNvSpPr>
          <p:nvPr/>
        </p:nvSpPr>
        <p:spPr bwMode="auto">
          <a:xfrm>
            <a:off x="1042988" y="2001471"/>
            <a:ext cx="63373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9366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600" dirty="0">
                <a:cs typeface="Arial" panose="020B0604020202020204" pitchFamily="34" charset="0"/>
              </a:rPr>
              <a:t>      </a:t>
            </a:r>
            <a:r>
              <a:rPr lang="zh-CN" altLang="en-US" sz="1600" dirty="0">
                <a:cs typeface="Arial" panose="020B0604020202020204" pitchFamily="34" charset="0"/>
              </a:rPr>
              <a:t>奥运圣火首次出现是在</a:t>
            </a:r>
            <a:r>
              <a:rPr lang="en-US" altLang="zh-CN" sz="1600" dirty="0">
                <a:cs typeface="Arial" panose="020B0604020202020204" pitchFamily="34" charset="0"/>
              </a:rPr>
              <a:t>1928</a:t>
            </a:r>
            <a:r>
              <a:rPr lang="zh-CN" altLang="en-US" sz="1600" dirty="0">
                <a:cs typeface="Arial" panose="020B0604020202020204" pitchFamily="34" charset="0"/>
              </a:rPr>
              <a:t>年阿姆斯特丹奥运会。当时是顾拜旦提出了这一想法，但仅限于在体育场附近的一个喷泉盛水盘上点燃圣火</a:t>
            </a:r>
          </a:p>
          <a:p>
            <a:pPr algn="just">
              <a:defRPr/>
            </a:pPr>
            <a:r>
              <a:rPr lang="zh-CN" altLang="en-US" sz="1600" dirty="0">
                <a:cs typeface="Arial" panose="020B0604020202020204" pitchFamily="34" charset="0"/>
              </a:rPr>
              <a:t>      古代奥林匹克运动会点燃圣火的仪式，起源于古希腊人类自上天盗取火种的神话，在奥林匹亚宙斯神像前，按宗教的仪式在祭坛上点燃火种，然后持火炬跑遍各城邦，传达奥运会即将开始的讯息，各城邦必须休战，忘掉仇恨与战争，积极准备参加奥运会的竞技比赛，因此火炬象征着和平、光明、团结与友谊等意义。</a:t>
            </a:r>
          </a:p>
          <a:p>
            <a:pPr algn="just">
              <a:defRPr/>
            </a:pPr>
            <a:r>
              <a:rPr lang="en-US" altLang="zh-CN" sz="1600" dirty="0">
                <a:cs typeface="Arial" panose="020B0604020202020204" pitchFamily="34" charset="0"/>
              </a:rPr>
              <a:t>      1920</a:t>
            </a:r>
            <a:r>
              <a:rPr lang="zh-CN" altLang="en-US" sz="1600" dirty="0">
                <a:cs typeface="Arial" panose="020B0604020202020204" pitchFamily="34" charset="0"/>
              </a:rPr>
              <a:t>年，安特卫普奥运会为了纪念大战结束，燃点了象征和平的火焰；</a:t>
            </a:r>
            <a:r>
              <a:rPr lang="en-US" altLang="zh-CN" sz="1600" dirty="0">
                <a:cs typeface="Arial" panose="020B0604020202020204" pitchFamily="34" charset="0"/>
              </a:rPr>
              <a:t>1928</a:t>
            </a:r>
            <a:r>
              <a:rPr lang="zh-CN" altLang="en-US" sz="1600" dirty="0">
                <a:cs typeface="Arial" panose="020B0604020202020204" pitchFamily="34" charset="0"/>
              </a:rPr>
              <a:t>年，阿姆斯特丹奥运会期间在一座高塔上燃烧着火焰，而且火种由奥林匹克以聚光镜取得。</a:t>
            </a:r>
            <a:r>
              <a:rPr lang="en-US" altLang="zh-CN" sz="1600" dirty="0">
                <a:cs typeface="Arial" panose="020B0604020202020204" pitchFamily="34" charset="0"/>
              </a:rPr>
              <a:t>1934</a:t>
            </a:r>
            <a:r>
              <a:rPr lang="zh-CN" altLang="en-US" sz="1600" dirty="0">
                <a:cs typeface="Arial" panose="020B0604020202020204" pitchFamily="34" charset="0"/>
              </a:rPr>
              <a:t>年，国际奥委会确认燃点圣火仪式并于</a:t>
            </a:r>
            <a:r>
              <a:rPr lang="en-US" altLang="zh-CN" sz="1600" dirty="0">
                <a:cs typeface="Arial" panose="020B0604020202020204" pitchFamily="34" charset="0"/>
              </a:rPr>
              <a:t>1936</a:t>
            </a:r>
            <a:r>
              <a:rPr lang="zh-CN" altLang="en-US" sz="1600" dirty="0">
                <a:cs typeface="Arial" panose="020B0604020202020204" pitchFamily="34" charset="0"/>
              </a:rPr>
              <a:t>年</a:t>
            </a:r>
            <a:r>
              <a:rPr lang="en-US" altLang="zh-CN" sz="1600" dirty="0">
                <a:cs typeface="Arial" panose="020B0604020202020204" pitchFamily="34" charset="0"/>
              </a:rPr>
              <a:t>07</a:t>
            </a:r>
            <a:r>
              <a:rPr lang="zh-CN" altLang="en-US" sz="1600" dirty="0">
                <a:cs typeface="Arial" panose="020B0604020202020204" pitchFamily="34" charset="0"/>
              </a:rPr>
              <a:t>月</a:t>
            </a:r>
            <a:r>
              <a:rPr lang="en-US" altLang="zh-CN" sz="1600" dirty="0">
                <a:cs typeface="Arial" panose="020B0604020202020204" pitchFamily="34" charset="0"/>
              </a:rPr>
              <a:t>20</a:t>
            </a:r>
            <a:r>
              <a:rPr lang="zh-CN" altLang="en-US" sz="1600" dirty="0">
                <a:cs typeface="Arial" panose="020B0604020202020204" pitchFamily="34" charset="0"/>
              </a:rPr>
              <a:t>日在奥林匹亚举行了取火仪式（</a:t>
            </a:r>
            <a:r>
              <a:rPr lang="en-US" altLang="zh-CN" sz="1600" dirty="0">
                <a:cs typeface="Arial" panose="020B0604020202020204" pitchFamily="34" charset="0"/>
              </a:rPr>
              <a:t>1936</a:t>
            </a:r>
            <a:r>
              <a:rPr lang="zh-CN" altLang="en-US" sz="1600" dirty="0">
                <a:cs typeface="Arial" panose="020B0604020202020204" pitchFamily="34" charset="0"/>
              </a:rPr>
              <a:t>年柏林奥运会）。</a:t>
            </a:r>
          </a:p>
        </p:txBody>
      </p:sp>
      <p:pic>
        <p:nvPicPr>
          <p:cNvPr id="19459" name="图片 3">
            <a:extLst>
              <a:ext uri="{FF2B5EF4-FFF2-40B4-BE49-F238E27FC236}">
                <a16:creationId xmlns:a16="http://schemas.microsoft.com/office/drawing/2014/main" id="{AF169E13-CDFE-4E18-8019-C419A2CDB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1750"/>
            <a:ext cx="3024188"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a:extLst>
              <a:ext uri="{FF2B5EF4-FFF2-40B4-BE49-F238E27FC236}">
                <a16:creationId xmlns:a16="http://schemas.microsoft.com/office/drawing/2014/main" id="{72A2A630-5E76-4A9A-A30E-F694570B0C66}"/>
              </a:ext>
            </a:extLst>
          </p:cNvPr>
          <p:cNvSpPr txBox="1">
            <a:spLocks noChangeArrowheads="1"/>
          </p:cNvSpPr>
          <p:nvPr/>
        </p:nvSpPr>
        <p:spPr bwMode="auto">
          <a:xfrm rot="10800000" flipV="1">
            <a:off x="1692275" y="2738438"/>
            <a:ext cx="64801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6000" i="1" dirty="0">
                <a:solidFill>
                  <a:srgbClr val="C00000"/>
                </a:solidFill>
              </a:rPr>
              <a:t>提问时间到！</a:t>
            </a:r>
            <a:endParaRPr lang="en-US" altLang="zh-CN" sz="6000" i="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arn(inVertical)">
                                      <p:cBhvr>
                                        <p:cTn id="7" dur="500"/>
                                        <p:tgtEl>
                                          <p:spTgt spid="204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F49200-FB4B-4D9A-9450-7D7F427D7EB9}"/>
              </a:ext>
            </a:extLst>
          </p:cNvPr>
          <p:cNvSpPr txBox="1">
            <a:spLocks noChangeArrowheads="1"/>
          </p:cNvSpPr>
          <p:nvPr/>
        </p:nvSpPr>
        <p:spPr bwMode="auto">
          <a:xfrm flipH="1">
            <a:off x="1258888" y="1125538"/>
            <a:ext cx="496887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a:t>1.</a:t>
            </a:r>
            <a:r>
              <a:rPr lang="zh-CN" altLang="en-US" sz="2800"/>
              <a:t> 联合国成立于什么时候？</a:t>
            </a:r>
            <a:endParaRPr lang="en-US" altLang="zh-CN" sz="2800"/>
          </a:p>
          <a:p>
            <a:endParaRPr lang="en-US" altLang="zh-CN" sz="2800"/>
          </a:p>
          <a:p>
            <a:r>
              <a:rPr lang="en-US" altLang="zh-CN" sz="2800"/>
              <a:t>1945</a:t>
            </a:r>
            <a:r>
              <a:rPr lang="zh-CN" altLang="en-US" sz="2800"/>
              <a:t>年</a:t>
            </a:r>
            <a:r>
              <a:rPr lang="en-US" altLang="zh-CN" sz="2800"/>
              <a:t>10</a:t>
            </a:r>
            <a:r>
              <a:rPr lang="zh-CN" altLang="en-US" sz="2800"/>
              <a:t>月</a:t>
            </a:r>
            <a:r>
              <a:rPr lang="en-US" altLang="zh-CN" sz="2800"/>
              <a:t>24</a:t>
            </a:r>
            <a:r>
              <a:rPr lang="zh-CN" altLang="en-US" sz="2800"/>
              <a:t>日。</a:t>
            </a:r>
            <a:endParaRPr lang="en-US" altLang="zh-CN" sz="2800"/>
          </a:p>
          <a:p>
            <a:endParaRPr lang="en-US" altLang="zh-CN" sz="2800"/>
          </a:p>
          <a:p>
            <a:r>
              <a:rPr lang="en-US" altLang="zh-CN" sz="2800"/>
              <a:t>2. </a:t>
            </a:r>
            <a:r>
              <a:rPr lang="zh-CN" altLang="en-US" sz="2800"/>
              <a:t>蓝盔部队成立于什么时候？</a:t>
            </a:r>
            <a:endParaRPr lang="en-US" altLang="zh-CN" sz="2800"/>
          </a:p>
          <a:p>
            <a:endParaRPr lang="en-US" altLang="zh-CN" sz="2800"/>
          </a:p>
          <a:p>
            <a:r>
              <a:rPr lang="en-US" altLang="zh-CN" sz="2800"/>
              <a:t>1956</a:t>
            </a:r>
            <a:r>
              <a:rPr lang="zh-CN" altLang="en-US" sz="2800"/>
              <a:t>年苏伊士危机之际。</a:t>
            </a:r>
            <a:endParaRPr lang="en-US" altLang="zh-CN" sz="2800"/>
          </a:p>
          <a:p>
            <a:endParaRPr lang="en-US" altLang="zh-CN" sz="2800"/>
          </a:p>
          <a:p>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heel(1)">
                                      <p:cBhvr>
                                        <p:cTn id="12" dur="20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p:cTn id="17"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8"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19"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20" dur="1000"/>
                                        <p:tgtEl>
                                          <p:spTgt spid="2">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p:cTn id="25"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718271-78D3-414C-AFED-455787474025}"/>
              </a:ext>
            </a:extLst>
          </p:cNvPr>
          <p:cNvSpPr txBox="1">
            <a:spLocks noChangeArrowheads="1"/>
          </p:cNvSpPr>
          <p:nvPr/>
        </p:nvSpPr>
        <p:spPr bwMode="auto">
          <a:xfrm>
            <a:off x="1908175" y="1268413"/>
            <a:ext cx="59769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3. </a:t>
            </a:r>
            <a:r>
              <a:rPr lang="zh-CN" altLang="en-US" sz="2400"/>
              <a:t>哪个国家的谁在什么时候提出了现代奥运会的倡议？</a:t>
            </a:r>
            <a:endParaRPr lang="en-US" altLang="zh-CN" sz="2400"/>
          </a:p>
          <a:p>
            <a:endParaRPr lang="en-US" altLang="zh-CN" sz="2400"/>
          </a:p>
          <a:p>
            <a:r>
              <a:rPr lang="zh-CN" altLang="en-US" sz="2400"/>
              <a:t>法国人顾拜旦在</a:t>
            </a:r>
            <a:r>
              <a:rPr lang="en-US" altLang="zh-CN" sz="2400"/>
              <a:t>19</a:t>
            </a:r>
            <a:r>
              <a:rPr lang="zh-CN" altLang="en-US" sz="2400"/>
              <a:t>世纪末提出</a:t>
            </a:r>
            <a:endParaRPr lang="en-US" altLang="zh-CN" sz="2400"/>
          </a:p>
          <a:p>
            <a:endParaRPr lang="en-US" altLang="zh-CN"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additive="base">
                                        <p:cTn id="1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B236547-FE0A-438A-AB0E-4BB9F1F97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0"/>
            <a:ext cx="9275763" cy="695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1E3D0AE-BA07-49DE-83B3-36F4C79230B3}"/>
              </a:ext>
            </a:extLst>
          </p:cNvPr>
          <p:cNvSpPr>
            <a:spLocks noChangeArrowheads="1"/>
          </p:cNvSpPr>
          <p:nvPr/>
        </p:nvSpPr>
        <p:spPr bwMode="auto">
          <a:xfrm>
            <a:off x="3563938" y="692150"/>
            <a:ext cx="2232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600"/>
              <a:t>目录</a:t>
            </a:r>
          </a:p>
        </p:txBody>
      </p:sp>
      <p:sp>
        <p:nvSpPr>
          <p:cNvPr id="4" name="矩形 3">
            <a:extLst>
              <a:ext uri="{FF2B5EF4-FFF2-40B4-BE49-F238E27FC236}">
                <a16:creationId xmlns:a16="http://schemas.microsoft.com/office/drawing/2014/main" id="{6D96B7F0-AE79-467C-92E8-15EBD44D9575}"/>
              </a:ext>
            </a:extLst>
          </p:cNvPr>
          <p:cNvSpPr>
            <a:spLocks noChangeArrowheads="1"/>
          </p:cNvSpPr>
          <p:nvPr/>
        </p:nvSpPr>
        <p:spPr bwMode="auto">
          <a:xfrm>
            <a:off x="1042988" y="1557338"/>
            <a:ext cx="55038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t>1</a:t>
            </a:r>
            <a:r>
              <a:rPr lang="zh-CN" altLang="en-US" sz="3200"/>
              <a:t>联合国的来历</a:t>
            </a:r>
          </a:p>
        </p:txBody>
      </p:sp>
      <p:sp>
        <p:nvSpPr>
          <p:cNvPr id="6" name="矩形 5">
            <a:extLst>
              <a:ext uri="{FF2B5EF4-FFF2-40B4-BE49-F238E27FC236}">
                <a16:creationId xmlns:a16="http://schemas.microsoft.com/office/drawing/2014/main" id="{0D7FC3E1-6EE0-4BFD-B783-FE39150E3AE3}"/>
              </a:ext>
            </a:extLst>
          </p:cNvPr>
          <p:cNvSpPr>
            <a:spLocks noChangeArrowheads="1"/>
          </p:cNvSpPr>
          <p:nvPr/>
        </p:nvSpPr>
        <p:spPr bwMode="auto">
          <a:xfrm>
            <a:off x="1042988" y="3236913"/>
            <a:ext cx="612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333333"/>
                </a:solidFill>
              </a:rPr>
              <a:t>3</a:t>
            </a:r>
            <a:r>
              <a:rPr lang="zh-CN" altLang="en-US" sz="3200">
                <a:solidFill>
                  <a:srgbClr val="333333"/>
                </a:solidFill>
              </a:rPr>
              <a:t>奥林匹克运动会</a:t>
            </a:r>
            <a:endParaRPr lang="zh-CN" altLang="en-US" sz="3200"/>
          </a:p>
        </p:txBody>
      </p:sp>
      <p:sp>
        <p:nvSpPr>
          <p:cNvPr id="7" name="矩形 6">
            <a:extLst>
              <a:ext uri="{FF2B5EF4-FFF2-40B4-BE49-F238E27FC236}">
                <a16:creationId xmlns:a16="http://schemas.microsoft.com/office/drawing/2014/main" id="{2581A4EC-78F2-4CD1-8223-D2A720335DDD}"/>
              </a:ext>
            </a:extLst>
          </p:cNvPr>
          <p:cNvSpPr>
            <a:spLocks noChangeArrowheads="1"/>
          </p:cNvSpPr>
          <p:nvPr/>
        </p:nvSpPr>
        <p:spPr bwMode="auto">
          <a:xfrm>
            <a:off x="1042988" y="2420938"/>
            <a:ext cx="3889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t>2</a:t>
            </a:r>
            <a:r>
              <a:rPr lang="zh-CN" altLang="en-US" sz="3200"/>
              <a:t>蓝盔部队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circle(in)">
                                      <p:cBhvr>
                                        <p:cTn id="19" dur="2000"/>
                                        <p:tgtEl>
                                          <p:spTgt spid="7">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circle(in)">
                                      <p:cBhvr>
                                        <p:cTn id="24"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29652E-0D15-499F-B674-9F5E119DD145}"/>
              </a:ext>
            </a:extLst>
          </p:cNvPr>
          <p:cNvSpPr>
            <a:spLocks noChangeArrowheads="1"/>
          </p:cNvSpPr>
          <p:nvPr/>
        </p:nvSpPr>
        <p:spPr bwMode="auto">
          <a:xfrm>
            <a:off x="1763713" y="2708275"/>
            <a:ext cx="55943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400"/>
              <a:t>联合国的来历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 Box 8">
            <a:extLst>
              <a:ext uri="{FF2B5EF4-FFF2-40B4-BE49-F238E27FC236}">
                <a16:creationId xmlns:a16="http://schemas.microsoft.com/office/drawing/2014/main" id="{7E9A1D9C-0D45-41A8-A445-5D65AE37DF0B}"/>
              </a:ext>
            </a:extLst>
          </p:cNvPr>
          <p:cNvSpPr txBox="1">
            <a:spLocks noChangeArrowheads="1"/>
          </p:cNvSpPr>
          <p:nvPr/>
        </p:nvSpPr>
        <p:spPr bwMode="auto">
          <a:xfrm>
            <a:off x="26988" y="1196975"/>
            <a:ext cx="87217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600" dirty="0">
              <a:solidFill>
                <a:srgbClr val="33CC33"/>
              </a:solidFill>
            </a:endParaRPr>
          </a:p>
          <a:p>
            <a:pPr eaLnBrk="1" hangingPunct="1">
              <a:defRPr/>
            </a:pPr>
            <a:r>
              <a:rPr lang="en-US" altLang="zh-CN" sz="2400" b="1" dirty="0">
                <a:latin typeface="+mn-ea"/>
                <a:ea typeface="+mn-ea"/>
              </a:rPr>
              <a:t>			</a:t>
            </a:r>
            <a:r>
              <a:rPr lang="zh-CN" altLang="en-US" sz="2400" dirty="0">
                <a:latin typeface="宋体" panose="02010600030101010101" pitchFamily="2" charset="-122"/>
              </a:rPr>
              <a:t>联合国是一个统一的世界性综合性的政府间国际组织，现有</a:t>
            </a:r>
            <a:r>
              <a:rPr lang="en-US" altLang="zh-CN" sz="2400" dirty="0">
                <a:latin typeface="宋体" panose="02010600030101010101" pitchFamily="2" charset="-122"/>
              </a:rPr>
              <a:t>192</a:t>
            </a:r>
            <a:r>
              <a:rPr lang="zh-CN" altLang="en-US" sz="2400" dirty="0">
                <a:latin typeface="宋体" panose="02010600030101010101" pitchFamily="2" charset="-122"/>
              </a:rPr>
              <a:t>个会员国。</a:t>
            </a:r>
            <a:br>
              <a:rPr lang="zh-CN" altLang="en-US" sz="2400" dirty="0">
                <a:latin typeface="宋体" panose="02010600030101010101" pitchFamily="2" charset="-122"/>
              </a:rPr>
            </a:br>
            <a:r>
              <a:rPr lang="zh-CN" altLang="en-US" sz="2400" b="1" dirty="0">
                <a:latin typeface="宋体" panose="02010600030101010101" pitchFamily="2" charset="-122"/>
              </a:rPr>
              <a:t>成立日期</a:t>
            </a:r>
            <a:r>
              <a:rPr lang="zh-CN" altLang="en-US" sz="2400" dirty="0">
                <a:latin typeface="宋体" panose="02010600030101010101" pitchFamily="2" charset="-122"/>
              </a:rPr>
              <a:t>：</a:t>
            </a:r>
            <a:r>
              <a:rPr lang="en-US" altLang="zh-CN" sz="2400" dirty="0">
                <a:solidFill>
                  <a:srgbClr val="FF0000"/>
                </a:solidFill>
                <a:latin typeface="宋体" panose="02010600030101010101" pitchFamily="2" charset="-122"/>
              </a:rPr>
              <a:t>1945</a:t>
            </a:r>
            <a:r>
              <a:rPr lang="zh-CN" altLang="en-US" sz="2400" dirty="0">
                <a:solidFill>
                  <a:srgbClr val="FF0000"/>
                </a:solidFill>
                <a:latin typeface="宋体" panose="02010600030101010101" pitchFamily="2" charset="-122"/>
              </a:rPr>
              <a:t>年</a:t>
            </a:r>
            <a:r>
              <a:rPr lang="en-US" altLang="zh-CN" sz="2400" dirty="0">
                <a:solidFill>
                  <a:srgbClr val="FF0000"/>
                </a:solidFill>
                <a:latin typeface="宋体" panose="02010600030101010101" pitchFamily="2" charset="-122"/>
              </a:rPr>
              <a:t>10</a:t>
            </a:r>
            <a:r>
              <a:rPr lang="zh-CN" altLang="en-US" sz="2400" dirty="0">
                <a:solidFill>
                  <a:srgbClr val="FF0000"/>
                </a:solidFill>
                <a:latin typeface="宋体" panose="02010600030101010101" pitchFamily="2" charset="-122"/>
              </a:rPr>
              <a:t>月</a:t>
            </a:r>
            <a:r>
              <a:rPr lang="en-US" altLang="zh-CN" sz="2400" dirty="0">
                <a:solidFill>
                  <a:srgbClr val="FF0000"/>
                </a:solidFill>
                <a:latin typeface="宋体" panose="02010600030101010101" pitchFamily="2" charset="-122"/>
              </a:rPr>
              <a:t>24</a:t>
            </a:r>
            <a:r>
              <a:rPr lang="zh-CN" altLang="en-US" sz="2400" dirty="0">
                <a:solidFill>
                  <a:srgbClr val="FF0000"/>
                </a:solidFill>
                <a:latin typeface="宋体" panose="02010600030101010101" pitchFamily="2" charset="-122"/>
              </a:rPr>
              <a:t>日</a:t>
            </a:r>
            <a:r>
              <a:rPr lang="zh-CN" altLang="en-US" sz="2400" dirty="0">
                <a:latin typeface="宋体" panose="02010600030101010101" pitchFamily="2" charset="-122"/>
              </a:rPr>
              <a:t>；</a:t>
            </a:r>
            <a:br>
              <a:rPr lang="zh-CN" altLang="en-US" sz="2400" dirty="0">
                <a:latin typeface="宋体" panose="02010600030101010101" pitchFamily="2" charset="-122"/>
              </a:rPr>
            </a:br>
            <a:r>
              <a:rPr lang="zh-CN" altLang="en-US" sz="2400" b="1" dirty="0">
                <a:latin typeface="宋体" panose="02010600030101010101" pitchFamily="2" charset="-122"/>
              </a:rPr>
              <a:t>联合国大会总部所在地</a:t>
            </a:r>
            <a:r>
              <a:rPr lang="zh-CN" altLang="en-US" sz="2400" dirty="0">
                <a:latin typeface="宋体" panose="02010600030101010101" pitchFamily="2" charset="-122"/>
              </a:rPr>
              <a:t>：美国纽约、瑞士日内瓦、奥地利维也纳；</a:t>
            </a:r>
            <a:br>
              <a:rPr lang="zh-CN" altLang="en-US" sz="2400" dirty="0">
                <a:latin typeface="宋体" panose="02010600030101010101" pitchFamily="2" charset="-122"/>
              </a:rPr>
            </a:br>
            <a:r>
              <a:rPr lang="zh-CN" altLang="en-US" sz="2400" b="1" dirty="0">
                <a:latin typeface="宋体" panose="02010600030101010101" pitchFamily="2" charset="-122"/>
              </a:rPr>
              <a:t>地位</a:t>
            </a:r>
            <a:r>
              <a:rPr lang="zh-CN" altLang="en-US" sz="2400" dirty="0">
                <a:latin typeface="宋体" panose="02010600030101010101" pitchFamily="2" charset="-122"/>
              </a:rPr>
              <a:t>：联合国作为当今世界最大、最重要、最具代表性和权威的国际组织，其国际集体安全机制的功能已经得到国际社会的普遍认可。</a:t>
            </a:r>
            <a:br>
              <a:rPr lang="zh-CN" altLang="en-US" sz="2400" dirty="0">
                <a:latin typeface="宋体" panose="02010600030101010101" pitchFamily="2" charset="-122"/>
              </a:rPr>
            </a:br>
            <a:r>
              <a:rPr lang="zh-CN" altLang="en-US" sz="2400" b="1" dirty="0">
                <a:latin typeface="宋体" panose="02010600030101010101" pitchFamily="2" charset="-122"/>
              </a:rPr>
              <a:t>作用</a:t>
            </a:r>
            <a:r>
              <a:rPr lang="zh-CN" altLang="en-US" sz="2400" dirty="0">
                <a:latin typeface="宋体" panose="02010600030101010101" pitchFamily="2" charset="-122"/>
              </a:rPr>
              <a:t>：近年来，联合国在维护世界和平，缓和国际紧张局势，解决地区冲突方面，在协调国际经济关系，促进世界各国经济、科学、文化的合作与交流方面，都发挥着积极的作用。 </a:t>
            </a:r>
          </a:p>
        </p:txBody>
      </p:sp>
      <p:sp>
        <p:nvSpPr>
          <p:cNvPr id="11267" name="Text Box 9">
            <a:extLst>
              <a:ext uri="{FF2B5EF4-FFF2-40B4-BE49-F238E27FC236}">
                <a16:creationId xmlns:a16="http://schemas.microsoft.com/office/drawing/2014/main" id="{D7E770DC-286E-4DF0-8250-508AB3DC592F}"/>
              </a:ext>
            </a:extLst>
          </p:cNvPr>
          <p:cNvSpPr txBox="1">
            <a:spLocks noChangeArrowheads="1"/>
          </p:cNvSpPr>
          <p:nvPr/>
        </p:nvSpPr>
        <p:spPr bwMode="auto">
          <a:xfrm>
            <a:off x="2484438" y="260350"/>
            <a:ext cx="62372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dirty="0">
                <a:latin typeface="黑体" panose="02010609060101010101" pitchFamily="49" charset="-122"/>
                <a:ea typeface="黑体" panose="02010609060101010101" pitchFamily="49" charset="-122"/>
              </a:rPr>
              <a:t>联合国简介</a:t>
            </a:r>
          </a:p>
        </p:txBody>
      </p:sp>
      <p:pic>
        <p:nvPicPr>
          <p:cNvPr id="7" name="图片 6">
            <a:extLst>
              <a:ext uri="{FF2B5EF4-FFF2-40B4-BE49-F238E27FC236}">
                <a16:creationId xmlns:a16="http://schemas.microsoft.com/office/drawing/2014/main" id="{59C7E76F-AED1-49A6-829E-2A2EF31C3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47925"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fade">
                                      <p:cBhvr>
                                        <p:cTn id="7" dur="2000"/>
                                        <p:tgtEl>
                                          <p:spTgt spid="3080"/>
                                        </p:tgtEl>
                                      </p:cBhvr>
                                    </p:animEffect>
                                    <p:anim calcmode="lin" valueType="num">
                                      <p:cBhvr>
                                        <p:cTn id="8" dur="2000" fill="hold"/>
                                        <p:tgtEl>
                                          <p:spTgt spid="3080"/>
                                        </p:tgtEl>
                                        <p:attrNameLst>
                                          <p:attrName>ppt_w</p:attrName>
                                        </p:attrNameLst>
                                      </p:cBhvr>
                                      <p:tavLst>
                                        <p:tav tm="0" fmla="#ppt_w*sin(2.5*pi*$)">
                                          <p:val>
                                            <p:fltVal val="0"/>
                                          </p:val>
                                        </p:tav>
                                        <p:tav tm="100000">
                                          <p:val>
                                            <p:fltVal val="1"/>
                                          </p:val>
                                        </p:tav>
                                      </p:tavLst>
                                    </p:anim>
                                    <p:anim calcmode="lin" valueType="num">
                                      <p:cBhvr>
                                        <p:cTn id="9" dur="2000" fill="hold"/>
                                        <p:tgtEl>
                                          <p:spTgt spid="3080"/>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barn(inVertical)">
                                      <p:cBhvr>
                                        <p:cTn id="14" dur="500"/>
                                        <p:tgtEl>
                                          <p:spTgt spid="1126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p:bldP spid="1126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a:extLst>
              <a:ext uri="{FF2B5EF4-FFF2-40B4-BE49-F238E27FC236}">
                <a16:creationId xmlns:a16="http://schemas.microsoft.com/office/drawing/2014/main" id="{8FC08A29-CCA9-4676-93DD-8349DA95D3DF}"/>
              </a:ext>
            </a:extLst>
          </p:cNvPr>
          <p:cNvSpPr>
            <a:spLocks noGrp="1" noChangeArrowheads="1"/>
          </p:cNvSpPr>
          <p:nvPr>
            <p:ph type="body" idx="4294967295"/>
          </p:nvPr>
        </p:nvSpPr>
        <p:spPr>
          <a:xfrm>
            <a:off x="2989263" y="836613"/>
            <a:ext cx="5759450" cy="4826000"/>
          </a:xfrm>
        </p:spPr>
        <p:txBody>
          <a:bodyPr/>
          <a:lstStyle/>
          <a:p>
            <a:pPr marL="0" indent="0" eaLnBrk="1" fontAlgn="auto" hangingPunct="1">
              <a:lnSpc>
                <a:spcPct val="80000"/>
              </a:lnSpc>
              <a:spcAft>
                <a:spcPts val="0"/>
              </a:spcAft>
              <a:buClr>
                <a:schemeClr val="accent1">
                  <a:lumMod val="60000"/>
                  <a:lumOff val="40000"/>
                </a:schemeClr>
              </a:buClr>
              <a:buFont typeface="Arial" panose="020B0604020202020204" pitchFamily="34" charset="0"/>
              <a:buNone/>
              <a:defRPr/>
            </a:pPr>
            <a:r>
              <a:rPr lang="en-US" altLang="zh-CN" sz="2400" dirty="0">
                <a:latin typeface="+mj-ea"/>
                <a:ea typeface="+mj-ea"/>
              </a:rPr>
              <a:t>	1943</a:t>
            </a:r>
            <a:r>
              <a:rPr lang="zh-CN" altLang="en-US" sz="2400" dirty="0">
                <a:latin typeface="+mj-ea"/>
                <a:ea typeface="+mj-ea"/>
              </a:rPr>
              <a:t>年</a:t>
            </a:r>
            <a:r>
              <a:rPr lang="en-US" altLang="zh-CN" sz="2400" dirty="0">
                <a:latin typeface="+mj-ea"/>
                <a:ea typeface="+mj-ea"/>
              </a:rPr>
              <a:t>10</a:t>
            </a:r>
            <a:r>
              <a:rPr lang="zh-CN" altLang="en-US" sz="2400" dirty="0">
                <a:latin typeface="+mj-ea"/>
                <a:ea typeface="+mj-ea"/>
              </a:rPr>
              <a:t>月</a:t>
            </a:r>
            <a:r>
              <a:rPr lang="en-US" altLang="zh-CN" sz="2400" dirty="0">
                <a:latin typeface="+mj-ea"/>
                <a:ea typeface="+mj-ea"/>
              </a:rPr>
              <a:t>30</a:t>
            </a:r>
            <a:r>
              <a:rPr lang="zh-CN" altLang="en-US" sz="2400" dirty="0">
                <a:latin typeface="+mj-ea"/>
                <a:ea typeface="+mj-ea"/>
              </a:rPr>
              <a:t>日，苏、中、美、英四国代表在莫斯科会议上共同发表</a:t>
            </a:r>
            <a:r>
              <a:rPr lang="en-US" altLang="zh-CN" sz="2400" dirty="0">
                <a:latin typeface="+mj-ea"/>
                <a:ea typeface="+mj-ea"/>
              </a:rPr>
              <a:t>《</a:t>
            </a:r>
            <a:r>
              <a:rPr lang="zh-CN" altLang="en-US" sz="2400" dirty="0">
                <a:latin typeface="+mj-ea"/>
                <a:ea typeface="+mj-ea"/>
              </a:rPr>
              <a:t>普通安全宣言</a:t>
            </a:r>
            <a:r>
              <a:rPr lang="en-US" altLang="zh-CN" sz="2400" dirty="0">
                <a:latin typeface="+mj-ea"/>
                <a:ea typeface="+mj-ea"/>
              </a:rPr>
              <a:t>》</a:t>
            </a:r>
            <a:r>
              <a:rPr lang="zh-CN" altLang="en-US" sz="2400" dirty="0">
                <a:latin typeface="+mj-ea"/>
                <a:ea typeface="+mj-ea"/>
              </a:rPr>
              <a:t>，具体体现了建立一个战后国际安全组织的主张。在这之后，苏、中、美、英又分别举行过几次国际会议，草拟了这个国际组织的章程，并就安理会表决程序达成协议，决定于</a:t>
            </a:r>
            <a:r>
              <a:rPr lang="en-US" altLang="zh-CN" sz="2400" dirty="0">
                <a:latin typeface="+mj-ea"/>
                <a:ea typeface="+mj-ea"/>
              </a:rPr>
              <a:t>1945</a:t>
            </a:r>
            <a:r>
              <a:rPr lang="zh-CN" altLang="en-US" sz="2400" dirty="0">
                <a:latin typeface="+mj-ea"/>
                <a:ea typeface="+mj-ea"/>
              </a:rPr>
              <a:t>年</a:t>
            </a:r>
            <a:r>
              <a:rPr lang="en-US" altLang="zh-CN" sz="2400" dirty="0">
                <a:latin typeface="+mj-ea"/>
                <a:ea typeface="+mj-ea"/>
              </a:rPr>
              <a:t>4</a:t>
            </a:r>
            <a:r>
              <a:rPr lang="zh-CN" altLang="en-US" sz="2400" dirty="0">
                <a:latin typeface="+mj-ea"/>
                <a:ea typeface="+mj-ea"/>
              </a:rPr>
              <a:t>月</a:t>
            </a:r>
            <a:r>
              <a:rPr lang="en-US" altLang="zh-CN" sz="2400" dirty="0">
                <a:latin typeface="+mj-ea"/>
                <a:ea typeface="+mj-ea"/>
              </a:rPr>
              <a:t>25</a:t>
            </a:r>
            <a:r>
              <a:rPr lang="zh-CN" altLang="en-US" sz="2400" dirty="0">
                <a:latin typeface="+mj-ea"/>
                <a:ea typeface="+mj-ea"/>
              </a:rPr>
              <a:t>日在美国旧金山召开“联合国家关于国际组织的会议”，以便正式制订</a:t>
            </a:r>
            <a:r>
              <a:rPr lang="en-US" altLang="zh-CN" sz="2400" dirty="0">
                <a:latin typeface="+mj-ea"/>
                <a:ea typeface="+mj-ea"/>
              </a:rPr>
              <a:t>《</a:t>
            </a:r>
            <a:r>
              <a:rPr lang="zh-CN" altLang="en-US" sz="2400" dirty="0">
                <a:latin typeface="+mj-ea"/>
                <a:ea typeface="+mj-ea"/>
              </a:rPr>
              <a:t>联合国宪章</a:t>
            </a:r>
            <a:r>
              <a:rPr lang="en-US" altLang="zh-CN" sz="2400" dirty="0">
                <a:latin typeface="+mj-ea"/>
                <a:ea typeface="+mj-ea"/>
              </a:rPr>
              <a:t>》</a:t>
            </a:r>
            <a:r>
              <a:rPr lang="zh-CN" altLang="en-US" sz="2400" dirty="0">
                <a:latin typeface="+mj-ea"/>
                <a:ea typeface="+mj-ea"/>
              </a:rPr>
              <a:t>。</a:t>
            </a:r>
            <a:r>
              <a:rPr lang="en-US" altLang="zh-CN" sz="2400" dirty="0">
                <a:latin typeface="+mj-ea"/>
                <a:ea typeface="+mj-ea"/>
              </a:rPr>
              <a:t>1945</a:t>
            </a:r>
            <a:r>
              <a:rPr lang="zh-CN" altLang="en-US" sz="2400" dirty="0">
                <a:latin typeface="+mj-ea"/>
                <a:ea typeface="+mj-ea"/>
              </a:rPr>
              <a:t>年</a:t>
            </a:r>
            <a:r>
              <a:rPr lang="en-US" altLang="zh-CN" sz="2400" dirty="0">
                <a:latin typeface="+mj-ea"/>
                <a:ea typeface="+mj-ea"/>
              </a:rPr>
              <a:t>6</a:t>
            </a:r>
            <a:r>
              <a:rPr lang="zh-CN" altLang="en-US" sz="2400" dirty="0">
                <a:latin typeface="+mj-ea"/>
                <a:ea typeface="+mj-ea"/>
              </a:rPr>
              <a:t>月</a:t>
            </a:r>
            <a:r>
              <a:rPr lang="en-US" altLang="zh-CN" sz="2400" dirty="0">
                <a:latin typeface="+mj-ea"/>
                <a:ea typeface="+mj-ea"/>
              </a:rPr>
              <a:t>25</a:t>
            </a:r>
            <a:r>
              <a:rPr lang="zh-CN" altLang="en-US" sz="2400" dirty="0">
                <a:latin typeface="+mj-ea"/>
                <a:ea typeface="+mj-ea"/>
              </a:rPr>
              <a:t>日，参加旧金山会议的</a:t>
            </a:r>
            <a:r>
              <a:rPr lang="en-US" altLang="zh-CN" sz="2400" dirty="0">
                <a:latin typeface="+mj-ea"/>
                <a:ea typeface="+mj-ea"/>
              </a:rPr>
              <a:t>50</a:t>
            </a:r>
            <a:r>
              <a:rPr lang="zh-CN" altLang="en-US" sz="2400" dirty="0">
                <a:latin typeface="+mj-ea"/>
                <a:ea typeface="+mj-ea"/>
              </a:rPr>
              <a:t>个国家一致通过了</a:t>
            </a:r>
            <a:r>
              <a:rPr lang="en-US" altLang="zh-CN" sz="2400" dirty="0">
                <a:latin typeface="+mj-ea"/>
                <a:ea typeface="+mj-ea"/>
              </a:rPr>
              <a:t>《</a:t>
            </a:r>
            <a:r>
              <a:rPr lang="zh-CN" altLang="en-US" sz="2400" dirty="0">
                <a:latin typeface="+mj-ea"/>
                <a:ea typeface="+mj-ea"/>
              </a:rPr>
              <a:t>联合国宪章</a:t>
            </a:r>
            <a:r>
              <a:rPr lang="en-US" altLang="zh-CN" sz="2400" dirty="0">
                <a:latin typeface="+mj-ea"/>
                <a:ea typeface="+mj-ea"/>
              </a:rPr>
              <a:t>》</a:t>
            </a:r>
            <a:r>
              <a:rPr lang="zh-CN" altLang="en-US" sz="2400" dirty="0">
                <a:latin typeface="+mj-ea"/>
                <a:ea typeface="+mj-ea"/>
              </a:rPr>
              <a:t>。同年</a:t>
            </a:r>
            <a:r>
              <a:rPr lang="en-US" altLang="zh-CN" sz="2400" dirty="0">
                <a:latin typeface="+mj-ea"/>
                <a:ea typeface="+mj-ea"/>
              </a:rPr>
              <a:t>10</a:t>
            </a:r>
            <a:r>
              <a:rPr lang="zh-CN" altLang="en-US" sz="2400" dirty="0">
                <a:latin typeface="+mj-ea"/>
                <a:ea typeface="+mj-ea"/>
              </a:rPr>
              <a:t>月</a:t>
            </a:r>
            <a:r>
              <a:rPr lang="en-US" altLang="zh-CN" sz="2400" dirty="0">
                <a:latin typeface="+mj-ea"/>
                <a:ea typeface="+mj-ea"/>
              </a:rPr>
              <a:t>24</a:t>
            </a:r>
            <a:r>
              <a:rPr lang="zh-CN" altLang="en-US" sz="2400" dirty="0">
                <a:latin typeface="+mj-ea"/>
                <a:ea typeface="+mj-ea"/>
              </a:rPr>
              <a:t>日，</a:t>
            </a:r>
            <a:r>
              <a:rPr lang="en-US" altLang="zh-CN" sz="2400" dirty="0">
                <a:latin typeface="+mj-ea"/>
                <a:ea typeface="+mj-ea"/>
              </a:rPr>
              <a:t>《</a:t>
            </a:r>
            <a:r>
              <a:rPr lang="zh-CN" altLang="en-US" sz="2400" dirty="0">
                <a:latin typeface="+mj-ea"/>
                <a:ea typeface="+mj-ea"/>
              </a:rPr>
              <a:t>联合国宪章</a:t>
            </a:r>
            <a:r>
              <a:rPr lang="en-US" altLang="zh-CN" sz="2400" dirty="0">
                <a:latin typeface="+mj-ea"/>
                <a:ea typeface="+mj-ea"/>
              </a:rPr>
              <a:t>》</a:t>
            </a:r>
            <a:r>
              <a:rPr lang="zh-CN" altLang="en-US" sz="2400" dirty="0">
                <a:latin typeface="+mj-ea"/>
                <a:ea typeface="+mj-ea"/>
              </a:rPr>
              <a:t>开始生效，联合国就此正式成立了。 “联合国”一词就成为反法西斯战争胜利后世界性国际组织的名称了。</a:t>
            </a:r>
          </a:p>
        </p:txBody>
      </p:sp>
      <p:sp>
        <p:nvSpPr>
          <p:cNvPr id="12291" name="Text Box 8">
            <a:extLst>
              <a:ext uri="{FF2B5EF4-FFF2-40B4-BE49-F238E27FC236}">
                <a16:creationId xmlns:a16="http://schemas.microsoft.com/office/drawing/2014/main" id="{926C9BED-8610-4189-B942-5354DEC509A3}"/>
              </a:ext>
            </a:extLst>
          </p:cNvPr>
          <p:cNvSpPr txBox="1">
            <a:spLocks noChangeArrowheads="1"/>
          </p:cNvSpPr>
          <p:nvPr/>
        </p:nvSpPr>
        <p:spPr bwMode="auto">
          <a:xfrm>
            <a:off x="2989263" y="188913"/>
            <a:ext cx="575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a:latin typeface="黑体" panose="02010609060101010101" pitchFamily="49" charset="-122"/>
                <a:ea typeface="黑体" panose="02010609060101010101" pitchFamily="49" charset="-122"/>
              </a:rPr>
              <a:t>联合国的由来</a:t>
            </a:r>
          </a:p>
        </p:txBody>
      </p:sp>
      <p:pic>
        <p:nvPicPr>
          <p:cNvPr id="4106" name="Picture 10" descr="xinsrc_5720804270923734528749">
            <a:extLst>
              <a:ext uri="{FF2B5EF4-FFF2-40B4-BE49-F238E27FC236}">
                <a16:creationId xmlns:a16="http://schemas.microsoft.com/office/drawing/2014/main" id="{E2627F2F-7F19-4B89-AE68-BE3721CF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44" r="16170"/>
          <a:stretch>
            <a:fillRect/>
          </a:stretch>
        </p:blipFill>
        <p:spPr bwMode="auto">
          <a:xfrm>
            <a:off x="0" y="0"/>
            <a:ext cx="2978150" cy="55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fade">
                                      <p:cBhvr>
                                        <p:cTn id="7" dur="500"/>
                                        <p:tgtEl>
                                          <p:spTgt spid="4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03">
                                            <p:txEl>
                                              <p:pRg st="0" end="0"/>
                                            </p:txEl>
                                          </p:spTgt>
                                        </p:tgtEl>
                                        <p:attrNameLst>
                                          <p:attrName>style.visibility</p:attrName>
                                        </p:attrNameLst>
                                      </p:cBhvr>
                                      <p:to>
                                        <p:strVal val="visible"/>
                                      </p:to>
                                    </p:set>
                                    <p:anim calcmode="lin" valueType="num">
                                      <p:cBhvr additive="base">
                                        <p:cTn id="12" dur="500" fill="hold"/>
                                        <p:tgtEl>
                                          <p:spTgt spid="410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2291"/>
                                        </p:tgtEl>
                                        <p:attrNameLst>
                                          <p:attrName>style.visibility</p:attrName>
                                        </p:attrNameLst>
                                      </p:cBhvr>
                                      <p:to>
                                        <p:strVal val="visible"/>
                                      </p:to>
                                    </p:set>
                                    <p:anim calcmode="lin" valueType="num">
                                      <p:cBhvr>
                                        <p:cTn id="18" dur="500" fill="hold"/>
                                        <p:tgtEl>
                                          <p:spTgt spid="12291"/>
                                        </p:tgtEl>
                                        <p:attrNameLst>
                                          <p:attrName>ppt_w</p:attrName>
                                        </p:attrNameLst>
                                      </p:cBhvr>
                                      <p:tavLst>
                                        <p:tav tm="0">
                                          <p:val>
                                            <p:fltVal val="0"/>
                                          </p:val>
                                        </p:tav>
                                        <p:tav tm="100000">
                                          <p:val>
                                            <p:strVal val="#ppt_w"/>
                                          </p:val>
                                        </p:tav>
                                      </p:tavLst>
                                    </p:anim>
                                    <p:anim calcmode="lin" valueType="num">
                                      <p:cBhvr>
                                        <p:cTn id="19" dur="500" fill="hold"/>
                                        <p:tgtEl>
                                          <p:spTgt spid="12291"/>
                                        </p:tgtEl>
                                        <p:attrNameLst>
                                          <p:attrName>ppt_h</p:attrName>
                                        </p:attrNameLst>
                                      </p:cBhvr>
                                      <p:tavLst>
                                        <p:tav tm="0">
                                          <p:val>
                                            <p:fltVal val="0"/>
                                          </p:val>
                                        </p:tav>
                                        <p:tav tm="100000">
                                          <p:val>
                                            <p:strVal val="#ppt_h"/>
                                          </p:val>
                                        </p:tav>
                                      </p:tavLst>
                                    </p:anim>
                                    <p:animEffect transition="in" filter="fade">
                                      <p:cBhvr>
                                        <p:cTn id="20"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build="p"/>
      <p:bldP spid="122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9E22F2-F817-4D06-9B85-F4772828EDDF}"/>
              </a:ext>
            </a:extLst>
          </p:cNvPr>
          <p:cNvSpPr>
            <a:spLocks noChangeArrowheads="1"/>
          </p:cNvSpPr>
          <p:nvPr/>
        </p:nvSpPr>
        <p:spPr bwMode="auto">
          <a:xfrm>
            <a:off x="3276600" y="2852738"/>
            <a:ext cx="26638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a:solidFill>
                  <a:srgbClr val="000000"/>
                </a:solidFill>
              </a:rPr>
              <a:t>蓝盔部队</a:t>
            </a:r>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9">
            <a:extLst>
              <a:ext uri="{FF2B5EF4-FFF2-40B4-BE49-F238E27FC236}">
                <a16:creationId xmlns:a16="http://schemas.microsoft.com/office/drawing/2014/main" id="{642C27C4-EC7C-4750-A05B-C6EA93940ED0}"/>
              </a:ext>
            </a:extLst>
          </p:cNvPr>
          <p:cNvSpPr>
            <a:spLocks noGrp="1" noChangeArrowheads="1"/>
          </p:cNvSpPr>
          <p:nvPr>
            <p:ph type="title" idx="4294967295"/>
          </p:nvPr>
        </p:nvSpPr>
        <p:spPr>
          <a:xfrm>
            <a:off x="4859338" y="333375"/>
            <a:ext cx="3889375" cy="5349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spcBef>
                <a:spcPct val="50000"/>
              </a:spcBef>
              <a:defRPr/>
            </a:pPr>
            <a:r>
              <a:rPr lang="zh-CN" altLang="en-US" sz="3200" b="1" dirty="0">
                <a:solidFill>
                  <a:schemeClr val="tx1"/>
                </a:solidFill>
                <a:latin typeface="黑体" panose="02010609060101010101" pitchFamily="49" charset="-122"/>
                <a:ea typeface="黑体" panose="02010609060101010101" pitchFamily="49" charset="-122"/>
                <a:cs typeface="+mn-cs"/>
              </a:rPr>
              <a:t>蓝盔部队</a:t>
            </a:r>
          </a:p>
        </p:txBody>
      </p:sp>
      <p:pic>
        <p:nvPicPr>
          <p:cNvPr id="2" name="图片 1">
            <a:extLst>
              <a:ext uri="{FF2B5EF4-FFF2-40B4-BE49-F238E27FC236}">
                <a16:creationId xmlns:a16="http://schemas.microsoft.com/office/drawing/2014/main" id="{FA2FFF00-A1EB-4DBB-B667-F4590B9AC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0"/>
            <a:ext cx="4598988"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Text Box 10">
            <a:extLst>
              <a:ext uri="{FF2B5EF4-FFF2-40B4-BE49-F238E27FC236}">
                <a16:creationId xmlns:a16="http://schemas.microsoft.com/office/drawing/2014/main" id="{7518DC75-2A3D-44C8-8DC3-206AB669A2FE}"/>
              </a:ext>
            </a:extLst>
          </p:cNvPr>
          <p:cNvSpPr txBox="1">
            <a:spLocks noChangeArrowheads="1"/>
          </p:cNvSpPr>
          <p:nvPr/>
        </p:nvSpPr>
        <p:spPr bwMode="auto">
          <a:xfrm>
            <a:off x="11113" y="992188"/>
            <a:ext cx="87487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400" dirty="0">
                <a:latin typeface="+mn-ea"/>
                <a:ea typeface="+mn-ea"/>
              </a:rPr>
              <a:t>　　</a:t>
            </a:r>
          </a:p>
          <a:p>
            <a:pPr eaLnBrk="1" hangingPunct="1">
              <a:spcBef>
                <a:spcPct val="0"/>
              </a:spcBef>
              <a:buFontTx/>
              <a:buNone/>
              <a:defRPr/>
            </a:pPr>
            <a:r>
              <a:rPr lang="zh-CN" altLang="en-US" sz="2400" dirty="0">
                <a:latin typeface="+mn-ea"/>
                <a:ea typeface="+mn-ea"/>
              </a:rPr>
              <a:t>　　</a:t>
            </a:r>
            <a:r>
              <a:rPr lang="en-US" altLang="zh-CN" sz="2400" dirty="0">
                <a:latin typeface="+mn-ea"/>
                <a:ea typeface="+mn-ea"/>
              </a:rPr>
              <a:t>					</a:t>
            </a:r>
            <a:r>
              <a:rPr lang="zh-CN" altLang="en-US" sz="2400" dirty="0">
                <a:latin typeface="+mn-ea"/>
                <a:ea typeface="+mn-ea"/>
              </a:rPr>
              <a:t>它是根据有关联合国决议建立</a:t>
            </a:r>
            <a:endParaRPr lang="en-US" altLang="zh-CN" sz="2400" dirty="0">
              <a:latin typeface="+mn-ea"/>
              <a:ea typeface="+mn-ea"/>
            </a:endParaRPr>
          </a:p>
          <a:p>
            <a:pPr eaLnBrk="1" hangingPunct="1">
              <a:spcBef>
                <a:spcPct val="0"/>
              </a:spcBef>
              <a:buFontTx/>
              <a:buNone/>
              <a:defRPr/>
            </a:pPr>
            <a:r>
              <a:rPr lang="en-US" altLang="zh-CN" sz="2400" dirty="0">
                <a:latin typeface="+mn-ea"/>
                <a:ea typeface="+mn-ea"/>
              </a:rPr>
              <a:t>					</a:t>
            </a:r>
            <a:r>
              <a:rPr lang="zh-CN" altLang="en-US" sz="2400" dirty="0">
                <a:latin typeface="+mn-ea"/>
                <a:ea typeface="+mn-ea"/>
              </a:rPr>
              <a:t>的一支跨国界的特种部队，成</a:t>
            </a:r>
            <a:endParaRPr lang="en-US" altLang="zh-CN" sz="2400" dirty="0">
              <a:latin typeface="+mn-ea"/>
              <a:ea typeface="+mn-ea"/>
            </a:endParaRPr>
          </a:p>
          <a:p>
            <a:pPr eaLnBrk="1" hangingPunct="1">
              <a:spcBef>
                <a:spcPct val="0"/>
              </a:spcBef>
              <a:buFontTx/>
              <a:buNone/>
              <a:defRPr/>
            </a:pPr>
            <a:r>
              <a:rPr lang="en-US" altLang="zh-CN" sz="2400" dirty="0">
                <a:latin typeface="+mn-ea"/>
                <a:ea typeface="+mn-ea"/>
              </a:rPr>
              <a:t>					</a:t>
            </a:r>
            <a:r>
              <a:rPr lang="zh-CN" altLang="en-US" sz="2400" dirty="0">
                <a:latin typeface="+mn-ea"/>
                <a:ea typeface="+mn-ea"/>
              </a:rPr>
              <a:t>立于</a:t>
            </a:r>
            <a:r>
              <a:rPr lang="en-US" altLang="zh-CN" sz="2400" dirty="0">
                <a:solidFill>
                  <a:srgbClr val="FF0000"/>
                </a:solidFill>
                <a:latin typeface="+mn-ea"/>
                <a:ea typeface="+mn-ea"/>
              </a:rPr>
              <a:t>1956</a:t>
            </a:r>
            <a:r>
              <a:rPr lang="zh-CN" altLang="en-US" sz="2400" dirty="0">
                <a:solidFill>
                  <a:srgbClr val="FF0000"/>
                </a:solidFill>
                <a:latin typeface="+mn-ea"/>
                <a:ea typeface="+mn-ea"/>
              </a:rPr>
              <a:t>年苏伊士危机之际。</a:t>
            </a:r>
            <a:endParaRPr lang="en-US" altLang="zh-CN" sz="2400" dirty="0">
              <a:solidFill>
                <a:srgbClr val="FF0000"/>
              </a:solidFill>
              <a:latin typeface="+mn-ea"/>
              <a:ea typeface="+mn-ea"/>
            </a:endParaRPr>
          </a:p>
          <a:p>
            <a:pPr eaLnBrk="1" hangingPunct="1">
              <a:spcBef>
                <a:spcPct val="0"/>
              </a:spcBef>
              <a:buFontTx/>
              <a:buNone/>
              <a:defRPr/>
            </a:pPr>
            <a:r>
              <a:rPr lang="en-US" altLang="zh-CN" sz="2400" dirty="0">
                <a:latin typeface="+mn-ea"/>
                <a:ea typeface="+mn-ea"/>
              </a:rPr>
              <a:t>					</a:t>
            </a:r>
            <a:r>
              <a:rPr lang="zh-CN" altLang="en-US" sz="2400" dirty="0">
                <a:latin typeface="+mn-ea"/>
                <a:ea typeface="+mn-ea"/>
              </a:rPr>
              <a:t>它受联合国大会或安全理事会的委派，活跃于国际上有冲突的地区。维和部队士兵头戴天蓝色钢盔或蓝色贝雷帽，上有联合国英文缩写“</a:t>
            </a:r>
            <a:r>
              <a:rPr lang="en-US" altLang="zh-CN" sz="2400" dirty="0">
                <a:latin typeface="+mn-ea"/>
                <a:ea typeface="+mn-ea"/>
              </a:rPr>
              <a:t>UN”</a:t>
            </a:r>
            <a:r>
              <a:rPr lang="zh-CN" altLang="en-US" sz="2400" dirty="0">
                <a:latin typeface="+mn-ea"/>
                <a:ea typeface="+mn-ea"/>
              </a:rPr>
              <a:t>，臂章缀有“地球与橄榄枝”图案。凡参加联合国维持和平部队的人员，必须被送到设于北欧</a:t>
            </a:r>
            <a:r>
              <a:rPr lang="en-US" altLang="zh-CN" sz="2400" dirty="0">
                <a:latin typeface="+mn-ea"/>
                <a:ea typeface="+mn-ea"/>
              </a:rPr>
              <a:t>4</a:t>
            </a:r>
            <a:r>
              <a:rPr lang="zh-CN" altLang="en-US" sz="2400" dirty="0">
                <a:latin typeface="+mn-ea"/>
                <a:ea typeface="+mn-ea"/>
              </a:rPr>
              <a:t>国的训练中心接受特种训练，以熟悉维和部队的职能、宗旨、任务和进行特种军事训练。联合国维和部队执行任务时跟各国特种部队不同，它必须公开自己的存在，必须行进在最引人注目的公路、广场、热闹地段等公开场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130"/>
                                        </p:tgtEl>
                                        <p:attrNameLst>
                                          <p:attrName>style.visibility</p:attrName>
                                        </p:attrNameLst>
                                      </p:cBhvr>
                                      <p:to>
                                        <p:strVal val="visible"/>
                                      </p:to>
                                    </p:set>
                                    <p:animEffect transition="in" filter="wipe(down)">
                                      <p:cBhvr>
                                        <p:cTn id="7" dur="580">
                                          <p:stCondLst>
                                            <p:cond delay="0"/>
                                          </p:stCondLst>
                                        </p:cTn>
                                        <p:tgtEl>
                                          <p:spTgt spid="5130"/>
                                        </p:tgtEl>
                                      </p:cBhvr>
                                    </p:animEffect>
                                    <p:anim calcmode="lin" valueType="num">
                                      <p:cBhvr>
                                        <p:cTn id="8" dur="1822" tmFilter="0,0; 0.14,0.36; 0.43,0.73; 0.71,0.91; 1.0,1.0">
                                          <p:stCondLst>
                                            <p:cond delay="0"/>
                                          </p:stCondLst>
                                        </p:cTn>
                                        <p:tgtEl>
                                          <p:spTgt spid="51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30"/>
                                        </p:tgtEl>
                                        <p:attrNameLst>
                                          <p:attrName>ppt_y</p:attrName>
                                        </p:attrNameLst>
                                      </p:cBhvr>
                                      <p:tavLst>
                                        <p:tav tm="0" fmla="#ppt_y-sin(pi*$)/81">
                                          <p:val>
                                            <p:fltVal val="0"/>
                                          </p:val>
                                        </p:tav>
                                        <p:tav tm="100000">
                                          <p:val>
                                            <p:fltVal val="1"/>
                                          </p:val>
                                        </p:tav>
                                      </p:tavLst>
                                    </p:anim>
                                    <p:animScale>
                                      <p:cBhvr>
                                        <p:cTn id="13" dur="26">
                                          <p:stCondLst>
                                            <p:cond delay="650"/>
                                          </p:stCondLst>
                                        </p:cTn>
                                        <p:tgtEl>
                                          <p:spTgt spid="5130"/>
                                        </p:tgtEl>
                                      </p:cBhvr>
                                      <p:to x="100000" y="60000"/>
                                    </p:animScale>
                                    <p:animScale>
                                      <p:cBhvr>
                                        <p:cTn id="14" dur="166" decel="50000">
                                          <p:stCondLst>
                                            <p:cond delay="676"/>
                                          </p:stCondLst>
                                        </p:cTn>
                                        <p:tgtEl>
                                          <p:spTgt spid="5130"/>
                                        </p:tgtEl>
                                      </p:cBhvr>
                                      <p:to x="100000" y="100000"/>
                                    </p:animScale>
                                    <p:animScale>
                                      <p:cBhvr>
                                        <p:cTn id="15" dur="26">
                                          <p:stCondLst>
                                            <p:cond delay="1312"/>
                                          </p:stCondLst>
                                        </p:cTn>
                                        <p:tgtEl>
                                          <p:spTgt spid="5130"/>
                                        </p:tgtEl>
                                      </p:cBhvr>
                                      <p:to x="100000" y="80000"/>
                                    </p:animScale>
                                    <p:animScale>
                                      <p:cBhvr>
                                        <p:cTn id="16" dur="166" decel="50000">
                                          <p:stCondLst>
                                            <p:cond delay="1338"/>
                                          </p:stCondLst>
                                        </p:cTn>
                                        <p:tgtEl>
                                          <p:spTgt spid="5130"/>
                                        </p:tgtEl>
                                      </p:cBhvr>
                                      <p:to x="100000" y="100000"/>
                                    </p:animScale>
                                    <p:animScale>
                                      <p:cBhvr>
                                        <p:cTn id="17" dur="26">
                                          <p:stCondLst>
                                            <p:cond delay="1642"/>
                                          </p:stCondLst>
                                        </p:cTn>
                                        <p:tgtEl>
                                          <p:spTgt spid="5130"/>
                                        </p:tgtEl>
                                      </p:cBhvr>
                                      <p:to x="100000" y="90000"/>
                                    </p:animScale>
                                    <p:animScale>
                                      <p:cBhvr>
                                        <p:cTn id="18" dur="166" decel="50000">
                                          <p:stCondLst>
                                            <p:cond delay="1668"/>
                                          </p:stCondLst>
                                        </p:cTn>
                                        <p:tgtEl>
                                          <p:spTgt spid="5130"/>
                                        </p:tgtEl>
                                      </p:cBhvr>
                                      <p:to x="100000" y="100000"/>
                                    </p:animScale>
                                    <p:animScale>
                                      <p:cBhvr>
                                        <p:cTn id="19" dur="26">
                                          <p:stCondLst>
                                            <p:cond delay="1808"/>
                                          </p:stCondLst>
                                        </p:cTn>
                                        <p:tgtEl>
                                          <p:spTgt spid="5130"/>
                                        </p:tgtEl>
                                      </p:cBhvr>
                                      <p:to x="100000" y="95000"/>
                                    </p:animScale>
                                    <p:animScale>
                                      <p:cBhvr>
                                        <p:cTn id="20" dur="166" decel="50000">
                                          <p:stCondLst>
                                            <p:cond delay="1834"/>
                                          </p:stCondLst>
                                        </p:cTn>
                                        <p:tgtEl>
                                          <p:spTgt spid="5130"/>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5363"/>
                                        </p:tgtEl>
                                        <p:attrNameLst>
                                          <p:attrName>style.visibility</p:attrName>
                                        </p:attrNameLst>
                                      </p:cBhvr>
                                      <p:to>
                                        <p:strVal val="visible"/>
                                      </p:to>
                                    </p:set>
                                    <p:anim calcmode="lin" valueType="num">
                                      <p:cBhvr>
                                        <p:cTn id="25" dur="1000" fill="hold"/>
                                        <p:tgtEl>
                                          <p:spTgt spid="15363"/>
                                        </p:tgtEl>
                                        <p:attrNameLst>
                                          <p:attrName>ppt_w</p:attrName>
                                        </p:attrNameLst>
                                      </p:cBhvr>
                                      <p:tavLst>
                                        <p:tav tm="0">
                                          <p:val>
                                            <p:fltVal val="0"/>
                                          </p:val>
                                        </p:tav>
                                        <p:tav tm="100000">
                                          <p:val>
                                            <p:strVal val="#ppt_w"/>
                                          </p:val>
                                        </p:tav>
                                      </p:tavLst>
                                    </p:anim>
                                    <p:anim calcmode="lin" valueType="num">
                                      <p:cBhvr>
                                        <p:cTn id="26" dur="1000" fill="hold"/>
                                        <p:tgtEl>
                                          <p:spTgt spid="15363"/>
                                        </p:tgtEl>
                                        <p:attrNameLst>
                                          <p:attrName>ppt_h</p:attrName>
                                        </p:attrNameLst>
                                      </p:cBhvr>
                                      <p:tavLst>
                                        <p:tav tm="0">
                                          <p:val>
                                            <p:fltVal val="0"/>
                                          </p:val>
                                        </p:tav>
                                        <p:tav tm="100000">
                                          <p:val>
                                            <p:strVal val="#ppt_h"/>
                                          </p:val>
                                        </p:tav>
                                      </p:tavLst>
                                    </p:anim>
                                    <p:anim calcmode="lin" valueType="num">
                                      <p:cBhvr>
                                        <p:cTn id="27" dur="1000" fill="hold"/>
                                        <p:tgtEl>
                                          <p:spTgt spid="15363"/>
                                        </p:tgtEl>
                                        <p:attrNameLst>
                                          <p:attrName>style.rotation</p:attrName>
                                        </p:attrNameLst>
                                      </p:cBhvr>
                                      <p:tavLst>
                                        <p:tav tm="0">
                                          <p:val>
                                            <p:fltVal val="90"/>
                                          </p:val>
                                        </p:tav>
                                        <p:tav tm="100000">
                                          <p:val>
                                            <p:fltVal val="0"/>
                                          </p:val>
                                        </p:tav>
                                      </p:tavLst>
                                    </p:anim>
                                    <p:animEffect transition="in" filter="fade">
                                      <p:cBhvr>
                                        <p:cTn id="28" dur="1000"/>
                                        <p:tgtEl>
                                          <p:spTgt spid="153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51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5">
            <a:extLst>
              <a:ext uri="{FF2B5EF4-FFF2-40B4-BE49-F238E27FC236}">
                <a16:creationId xmlns:a16="http://schemas.microsoft.com/office/drawing/2014/main" id="{2D2D69BB-BFE7-46A1-946C-5EA6F51C4010}"/>
              </a:ext>
            </a:extLst>
          </p:cNvPr>
          <p:cNvSpPr txBox="1">
            <a:spLocks noChangeArrowheads="1"/>
          </p:cNvSpPr>
          <p:nvPr/>
        </p:nvSpPr>
        <p:spPr bwMode="auto">
          <a:xfrm>
            <a:off x="252164" y="1988840"/>
            <a:ext cx="84963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en-US" altLang="zh-CN" sz="2400" dirty="0">
                <a:latin typeface="+mn-ea"/>
                <a:ea typeface="+mn-ea"/>
              </a:rPr>
              <a:t>				</a:t>
            </a:r>
            <a:r>
              <a:rPr lang="zh-CN" altLang="en-US" sz="2000" dirty="0">
                <a:latin typeface="+mn-ea"/>
                <a:ea typeface="+mn-ea"/>
              </a:rPr>
              <a:t>自</a:t>
            </a:r>
            <a:r>
              <a:rPr lang="en-US" altLang="zh-CN" sz="2000" dirty="0">
                <a:latin typeface="+mn-ea"/>
                <a:ea typeface="+mn-ea"/>
              </a:rPr>
              <a:t>2006</a:t>
            </a:r>
            <a:r>
              <a:rPr lang="zh-CN" altLang="en-US" sz="2000" dirty="0">
                <a:latin typeface="+mn-ea"/>
                <a:ea typeface="+mn-ea"/>
              </a:rPr>
              <a:t>年</a:t>
            </a:r>
            <a:r>
              <a:rPr lang="en-US" altLang="zh-CN" sz="2000" dirty="0">
                <a:latin typeface="+mn-ea"/>
                <a:ea typeface="+mn-ea"/>
              </a:rPr>
              <a:t>8</a:t>
            </a:r>
            <a:r>
              <a:rPr lang="zh-CN" altLang="en-US" sz="2000" dirty="0">
                <a:latin typeface="+mn-ea"/>
                <a:ea typeface="+mn-ea"/>
              </a:rPr>
              <a:t>月起，公安边防部队先后</a:t>
            </a:r>
            <a:endParaRPr lang="en-US" altLang="zh-CN" sz="2000" dirty="0">
              <a:latin typeface="+mn-ea"/>
              <a:ea typeface="+mn-ea"/>
            </a:endParaRPr>
          </a:p>
          <a:p>
            <a:pPr eaLnBrk="1" hangingPunct="1">
              <a:spcBef>
                <a:spcPct val="0"/>
              </a:spcBef>
              <a:buFontTx/>
              <a:buNone/>
              <a:defRPr/>
            </a:pPr>
            <a:r>
              <a:rPr lang="en-US" altLang="zh-CN" sz="2000" dirty="0">
                <a:latin typeface="+mn-ea"/>
                <a:ea typeface="+mn-ea"/>
              </a:rPr>
              <a:t>				</a:t>
            </a:r>
            <a:r>
              <a:rPr lang="zh-CN" altLang="en-US" sz="2000" dirty="0">
                <a:latin typeface="+mn-ea"/>
                <a:ea typeface="+mn-ea"/>
              </a:rPr>
              <a:t>派出以福建、广东、云南、新疆等四</a:t>
            </a:r>
            <a:endParaRPr lang="en-US" altLang="zh-CN" sz="2000" dirty="0">
              <a:latin typeface="+mn-ea"/>
              <a:ea typeface="+mn-ea"/>
            </a:endParaRPr>
          </a:p>
          <a:p>
            <a:pPr eaLnBrk="1" hangingPunct="1">
              <a:spcBef>
                <a:spcPct val="0"/>
              </a:spcBef>
              <a:buFontTx/>
              <a:buNone/>
              <a:defRPr/>
            </a:pPr>
            <a:r>
              <a:rPr lang="en-US" altLang="zh-CN" sz="2000" dirty="0">
                <a:latin typeface="+mn-ea"/>
                <a:ea typeface="+mn-ea"/>
              </a:rPr>
              <a:t>				</a:t>
            </a:r>
            <a:r>
              <a:rPr lang="zh-CN" altLang="en-US" sz="2000" dirty="0">
                <a:latin typeface="+mn-ea"/>
                <a:ea typeface="+mn-ea"/>
              </a:rPr>
              <a:t>省（区）边防总队官兵为主的五支维</a:t>
            </a:r>
            <a:endParaRPr lang="en-US" altLang="zh-CN" sz="2000" dirty="0">
              <a:latin typeface="+mn-ea"/>
              <a:ea typeface="+mn-ea"/>
            </a:endParaRPr>
          </a:p>
          <a:p>
            <a:pPr eaLnBrk="1" hangingPunct="1">
              <a:spcBef>
                <a:spcPct val="0"/>
              </a:spcBef>
              <a:buFontTx/>
              <a:buNone/>
              <a:defRPr/>
            </a:pPr>
            <a:r>
              <a:rPr lang="en-US" altLang="zh-CN" sz="2000" dirty="0">
                <a:latin typeface="+mn-ea"/>
                <a:ea typeface="+mn-ea"/>
              </a:rPr>
              <a:t>				</a:t>
            </a:r>
            <a:r>
              <a:rPr lang="zh-CN" altLang="en-US" sz="2000" dirty="0">
                <a:latin typeface="+mn-ea"/>
                <a:ea typeface="+mn-ea"/>
              </a:rPr>
              <a:t>和警察防暴队赴海地参加联合国维和行动。在烽火硝烟的维和战场，全体防暴队员牢记使命，克服万难，英勇奋战，舍生忘死，圆满完成了维和任务，被联合国秘书长潘基文誉为“维护世界和平的使者，中国的骄傲”。</a:t>
            </a:r>
          </a:p>
          <a:p>
            <a:pPr eaLnBrk="1" hangingPunct="1">
              <a:spcBef>
                <a:spcPct val="0"/>
              </a:spcBef>
              <a:buFontTx/>
              <a:buNone/>
              <a:defRPr/>
            </a:pPr>
            <a:r>
              <a:rPr lang="en-US" altLang="zh-CN" sz="2000" dirty="0">
                <a:latin typeface="+mn-ea"/>
                <a:ea typeface="+mn-ea"/>
              </a:rPr>
              <a:t>	</a:t>
            </a:r>
            <a:r>
              <a:rPr lang="zh-CN" altLang="en-US" sz="2000" dirty="0">
                <a:latin typeface="+mn-ea"/>
                <a:ea typeface="+mn-ea"/>
              </a:rPr>
              <a:t>海地任务区是联合国最危险的任务区之一，公安边防部队派出的几支维和警察防暴队针对任务区面临的严峻形势，继承和发扬优良传统，履好使命服好务，在延伸群众工作、援助海地教育事业、开展高层交往、维和执法勤务等方面取得了显著的成就</a:t>
            </a:r>
            <a:r>
              <a:rPr lang="zh-CN" altLang="en-US" sz="2400" dirty="0">
                <a:latin typeface="+mn-ea"/>
                <a:ea typeface="+mn-ea"/>
              </a:rPr>
              <a:t>。</a:t>
            </a:r>
          </a:p>
        </p:txBody>
      </p:sp>
      <p:sp>
        <p:nvSpPr>
          <p:cNvPr id="17412" name="Text Box 6">
            <a:extLst>
              <a:ext uri="{FF2B5EF4-FFF2-40B4-BE49-F238E27FC236}">
                <a16:creationId xmlns:a16="http://schemas.microsoft.com/office/drawing/2014/main" id="{93AE91A4-B32F-432B-B1F2-CC1D3C513478}"/>
              </a:ext>
            </a:extLst>
          </p:cNvPr>
          <p:cNvSpPr txBox="1">
            <a:spLocks noChangeArrowheads="1"/>
          </p:cNvSpPr>
          <p:nvPr/>
        </p:nvSpPr>
        <p:spPr bwMode="auto">
          <a:xfrm>
            <a:off x="3708400" y="539750"/>
            <a:ext cx="50609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dirty="0">
                <a:latin typeface="黑体" panose="02010609060101010101" pitchFamily="49" charset="-122"/>
                <a:ea typeface="黑体" panose="02010609060101010101" pitchFamily="49" charset="-122"/>
              </a:rPr>
              <a:t>中国联合国部队在海地</a:t>
            </a:r>
          </a:p>
        </p:txBody>
      </p:sp>
      <p:pic>
        <p:nvPicPr>
          <p:cNvPr id="3" name="图片 2">
            <a:extLst>
              <a:ext uri="{FF2B5EF4-FFF2-40B4-BE49-F238E27FC236}">
                <a16:creationId xmlns:a16="http://schemas.microsoft.com/office/drawing/2014/main" id="{66399A34-B485-4C0C-9BED-EADE5BCEE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3708400" cy="304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down)">
                                      <p:cBhvr>
                                        <p:cTn id="7" dur="500"/>
                                        <p:tgtEl>
                                          <p:spTgt spid="6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circle(in)">
                                      <p:cBhvr>
                                        <p:cTn id="12" dur="20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174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U10P4T8D764530F118DT20060727033102">
            <a:extLst>
              <a:ext uri="{FF2B5EF4-FFF2-40B4-BE49-F238E27FC236}">
                <a16:creationId xmlns:a16="http://schemas.microsoft.com/office/drawing/2014/main" id="{6391F17E-52F3-4AC2-ADBA-F6A00EC18045}"/>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r="16414"/>
          <a:stretch>
            <a:fillRect/>
          </a:stretch>
        </p:blipFill>
        <p:spPr bwMode="auto">
          <a:xfrm>
            <a:off x="4643438" y="22225"/>
            <a:ext cx="4106862" cy="3411538"/>
          </a:xfrm>
          <a:noFill/>
          <a:extLst>
            <a:ext uri="{909E8E84-426E-40DD-AFC4-6F175D3DCCD1}">
              <a14:hiddenFill xmlns:a14="http://schemas.microsoft.com/office/drawing/2010/main">
                <a:solidFill>
                  <a:srgbClr val="FFFFFF"/>
                </a:solidFill>
              </a14:hiddenFill>
            </a:ext>
          </a:extLst>
        </p:spPr>
      </p:pic>
      <p:pic>
        <p:nvPicPr>
          <p:cNvPr id="17413" name="Picture 5" descr="xinsrc_3121202161424113137037">
            <a:extLst>
              <a:ext uri="{FF2B5EF4-FFF2-40B4-BE49-F238E27FC236}">
                <a16:creationId xmlns:a16="http://schemas.microsoft.com/office/drawing/2014/main" id="{52813EE3-395B-4E75-876D-A097A4EB8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2225"/>
            <a:ext cx="4513263"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8" descr="1077784">
            <a:extLst>
              <a:ext uri="{FF2B5EF4-FFF2-40B4-BE49-F238E27FC236}">
                <a16:creationId xmlns:a16="http://schemas.microsoft.com/office/drawing/2014/main" id="{115962C8-FC9F-4E42-A76E-FF8A243550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6089"/>
          <a:stretch>
            <a:fillRect/>
          </a:stretch>
        </p:blipFill>
        <p:spPr bwMode="auto">
          <a:xfrm>
            <a:off x="2085975" y="3440113"/>
            <a:ext cx="4608513"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7414"/>
                                        </p:tgtEl>
                                        <p:attrNameLst>
                                          <p:attrName>style.visibility</p:attrName>
                                        </p:attrNameLst>
                                      </p:cBhvr>
                                      <p:to>
                                        <p:strVal val="visible"/>
                                      </p:to>
                                    </p:set>
                                    <p:animEffect transition="in" filter="fade">
                                      <p:cBhvr>
                                        <p:cTn id="13" dur="500"/>
                                        <p:tgtEl>
                                          <p:spTgt spid="174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nodeType="clickEffect">
                                  <p:stCondLst>
                                    <p:cond delay="0"/>
                                  </p:stCondLst>
                                  <p:childTnLst>
                                    <p:set>
                                      <p:cBhvr>
                                        <p:cTn id="17" dur="1" fill="hold">
                                          <p:stCondLst>
                                            <p:cond delay="0"/>
                                          </p:stCondLst>
                                        </p:cTn>
                                        <p:tgtEl>
                                          <p:spTgt spid="17416"/>
                                        </p:tgtEl>
                                        <p:attrNameLst>
                                          <p:attrName>style.visibility</p:attrName>
                                        </p:attrNameLst>
                                      </p:cBhvr>
                                      <p:to>
                                        <p:strVal val="visible"/>
                                      </p:to>
                                    </p:set>
                                    <p:animEffect transition="in" filter="circle(in)">
                                      <p:cBhvr>
                                        <p:cTn id="18" dur="20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2.xml><?xml version="1.0" encoding="utf-8"?>
<a:theme xmlns:a="http://schemas.openxmlformats.org/drawingml/2006/main" name="1_主要事件">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Override1.xml><?xml version="1.0" encoding="utf-8"?>
<a:themeOverride xmlns:a="http://schemas.openxmlformats.org/drawingml/2006/main">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themeOverride>
</file>

<file path=docProps/app.xml><?xml version="1.0" encoding="utf-8"?>
<Properties xmlns="http://schemas.openxmlformats.org/officeDocument/2006/extended-properties" xmlns:vt="http://schemas.openxmlformats.org/officeDocument/2006/docPropsVTypes">
  <TotalTime>371</TotalTime>
  <Words>488</Words>
  <Application>Microsoft Office PowerPoint</Application>
  <PresentationFormat>全屏显示(4:3)</PresentationFormat>
  <Paragraphs>43</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Arial</vt:lpstr>
      <vt:lpstr>宋体</vt:lpstr>
      <vt:lpstr>Impact</vt:lpstr>
      <vt:lpstr>等线</vt:lpstr>
      <vt:lpstr>楷体</vt:lpstr>
      <vt:lpstr>黑体</vt:lpstr>
      <vt:lpstr>主要事件</vt:lpstr>
      <vt:lpstr>1_主要事件</vt:lpstr>
      <vt:lpstr>9蓝盔在行动</vt:lpstr>
      <vt:lpstr>PowerPoint 演示文稿</vt:lpstr>
      <vt:lpstr>PowerPoint 演示文稿</vt:lpstr>
      <vt:lpstr>PowerPoint 演示文稿</vt:lpstr>
      <vt:lpstr>PowerPoint 演示文稿</vt:lpstr>
      <vt:lpstr>PowerPoint 演示文稿</vt:lpstr>
      <vt:lpstr>蓝盔部队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7C教育资源网www.7cxk.net</Manager>
  <Company>7C教育资源网www.7cxk.net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Jerry Du</dc:creator>
  <cp:lastModifiedBy>Jerry Du</cp:lastModifiedBy>
  <cp:revision>21</cp:revision>
  <dcterms:created xsi:type="dcterms:W3CDTF">2010-03-02T01:54:12Z</dcterms:created>
  <dcterms:modified xsi:type="dcterms:W3CDTF">2019-06-05T13:50:30Z</dcterms:modified>
</cp:coreProperties>
</file>