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998" y="45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7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6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2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3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5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9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0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4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5703-8279-4A01-A221-287D6FF9B813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1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9400D8-3939-4FC4-A335-AB4F076E67B2}"/>
              </a:ext>
            </a:extLst>
          </p:cNvPr>
          <p:cNvGrpSpPr/>
          <p:nvPr/>
        </p:nvGrpSpPr>
        <p:grpSpPr>
          <a:xfrm>
            <a:off x="533797" y="176771"/>
            <a:ext cx="6125939" cy="9367782"/>
            <a:chOff x="533797" y="176771"/>
            <a:chExt cx="6125939" cy="93677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575085E-8555-4D1F-B278-DE82289A4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85113" y="558860"/>
              <a:ext cx="3056712" cy="229253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EC477D1-163E-432D-BD16-2EAFD7AEA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29633">
              <a:off x="3588289" y="6791091"/>
              <a:ext cx="2968789" cy="253813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D6C36C7-7D5A-488A-92F0-DF5F8180B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75956">
              <a:off x="445464" y="6773780"/>
              <a:ext cx="3071869" cy="230390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C7C5289-C908-482B-A642-239417260CEA}"/>
                </a:ext>
              </a:extLst>
            </p:cNvPr>
            <p:cNvSpPr txBox="1"/>
            <p:nvPr/>
          </p:nvSpPr>
          <p:spPr>
            <a:xfrm>
              <a:off x="533797" y="237445"/>
              <a:ext cx="3317966" cy="501675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姓名：任译轩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r>
                <a:rPr lang="zh-CN" altLang="en-US" sz="2000" dirty="0">
                  <a:solidFill>
                    <a:schemeClr val="bg1"/>
                  </a:solidFill>
                </a:rPr>
                <a:t>星座：狮子座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r>
                <a:rPr lang="zh-CN" altLang="en-US" sz="2000" dirty="0">
                  <a:solidFill>
                    <a:schemeClr val="bg1"/>
                  </a:solidFill>
                </a:rPr>
                <a:t>生日：</a:t>
              </a:r>
              <a:r>
                <a:rPr lang="en-US" altLang="zh-CN" sz="2000" dirty="0">
                  <a:solidFill>
                    <a:schemeClr val="bg1"/>
                  </a:solidFill>
                </a:rPr>
                <a:t>2018.8.21</a:t>
              </a:r>
            </a:p>
            <a:p>
              <a:r>
                <a:rPr lang="zh-CN" altLang="en-US" sz="2000" dirty="0">
                  <a:solidFill>
                    <a:schemeClr val="bg1"/>
                  </a:solidFill>
                </a:rPr>
                <a:t>手机：</a:t>
              </a:r>
              <a:r>
                <a:rPr lang="en-US" altLang="zh-CN" sz="2000" dirty="0">
                  <a:solidFill>
                    <a:schemeClr val="bg1"/>
                  </a:solidFill>
                </a:rPr>
                <a:t>18117065061</a:t>
              </a:r>
            </a:p>
            <a:p>
              <a:r>
                <a:rPr lang="zh-CN" altLang="en-US" sz="2000" dirty="0">
                  <a:solidFill>
                    <a:schemeClr val="bg1"/>
                  </a:solidFill>
                </a:rPr>
                <a:t>微信：</a:t>
              </a:r>
              <a:r>
                <a:rPr lang="en-US" altLang="zh-CN" sz="2000" dirty="0">
                  <a:solidFill>
                    <a:schemeClr val="bg1"/>
                  </a:solidFill>
                </a:rPr>
                <a:t>wxid_ubgfabxurvs22</a:t>
              </a:r>
            </a:p>
            <a:p>
              <a:r>
                <a:rPr lang="zh-CN" altLang="en-US" sz="2000" dirty="0">
                  <a:solidFill>
                    <a:schemeClr val="bg1"/>
                  </a:solidFill>
                </a:rPr>
                <a:t>爱好：旅游，射击，美食，海贼王，漫威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r>
                <a:rPr lang="zh-CN" altLang="en-US" sz="2000" dirty="0">
                  <a:solidFill>
                    <a:schemeClr val="bg1"/>
                  </a:solidFill>
                </a:rPr>
                <a:t>去过的地方：</a:t>
              </a:r>
              <a:r>
                <a:rPr lang="zh-CN" altLang="en-US" sz="2000" dirty="0">
                  <a:solidFill>
                    <a:schemeClr val="bg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意大利、法国、瑞士、德国、奥地利、捷克、挪威、芬兰、丹麦、瑞典、爱沙尼亚、梵蒂冈、卡塔尔、阿联酋、韩国，日本</a:t>
              </a:r>
              <a:endPara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zh-CN" altLang="en-US" sz="2000" dirty="0">
                  <a:solidFill>
                    <a:schemeClr val="bg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毕业寄语：每天进步一点点，有一天必然会实现飞跃、甚至飞翔。是雄鹰就能搏击长空，是猛虎就要声振山谷。</a:t>
              </a:r>
              <a:endParaRPr lang="en-US" altLang="zh-CN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5C1167E-0F74-4963-B9B3-7234070D0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5556">
              <a:off x="4124549" y="3509678"/>
              <a:ext cx="2164982" cy="2886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91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100</Words>
  <Application>Microsoft Office PowerPoint</Application>
  <PresentationFormat>A4 纸张(210x297 毫米)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新宋体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 Du</dc:creator>
  <cp:lastModifiedBy>Jerry Du</cp:lastModifiedBy>
  <cp:revision>12</cp:revision>
  <dcterms:created xsi:type="dcterms:W3CDTF">2019-05-26T14:34:13Z</dcterms:created>
  <dcterms:modified xsi:type="dcterms:W3CDTF">2019-06-02T12:36:12Z</dcterms:modified>
</cp:coreProperties>
</file>