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1065" y="6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2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5703-8279-4A01-A221-287D6FF9B813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57C0-E110-4D99-96B1-C02EDFF03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FA93D4A-A464-4BFF-B86F-F4811E9C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5546">
            <a:off x="1123316" y="351491"/>
            <a:ext cx="2164982" cy="2886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195DE2-46EB-4326-836C-BB41001A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67">
            <a:off x="3882934" y="683834"/>
            <a:ext cx="2847705" cy="2135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6FB096-878C-4C52-8378-ECC86CFE2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3" y="4381754"/>
            <a:ext cx="1894340" cy="13298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14F7BB2-F87B-4463-AE8D-0CDA6E72E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8180">
            <a:off x="3888077" y="7047537"/>
            <a:ext cx="2842754" cy="21320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62705B-ED90-4B18-A63B-8BE75BF32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69354">
            <a:off x="834574" y="6991096"/>
            <a:ext cx="2932611" cy="219945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764D396-7625-40CD-A2BA-F533E9718372}"/>
              </a:ext>
            </a:extLst>
          </p:cNvPr>
          <p:cNvSpPr txBox="1"/>
          <p:nvPr/>
        </p:nvSpPr>
        <p:spPr>
          <a:xfrm>
            <a:off x="842552" y="3366558"/>
            <a:ext cx="4010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姓名：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任译轩</a:t>
            </a:r>
            <a:endParaRPr lang="en-US" altLang="zh-CN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爱好：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射击、旅游</a:t>
            </a:r>
            <a:endParaRPr lang="en-US" altLang="zh-CN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去过的国家：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意大利、法国、瑞士、德国、奥地利、捷克、挪威、芬兰、丹麦、瑞典、梵蒂冈、卡塔尔、阿联酋。。。</a:t>
            </a:r>
            <a:endParaRPr lang="en-US" altLang="zh-CN" sz="20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毕业寄语：</a:t>
            </a:r>
            <a:r>
              <a:rPr lang="zh-CN" altLang="en-US" sz="20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每天进步一点点，有一天必然会实现飞跃、甚至飞翔。是雄鹰就能搏击长空，是猛虎就要声振山谷。</a:t>
            </a:r>
          </a:p>
        </p:txBody>
      </p:sp>
    </p:spTree>
    <p:extLst>
      <p:ext uri="{BB962C8B-B14F-4D97-AF65-F5344CB8AC3E}">
        <p14:creationId xmlns:p14="http://schemas.microsoft.com/office/powerpoint/2010/main" val="29824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73</Words>
  <Application>Microsoft Office PowerPoint</Application>
  <PresentationFormat>A4 纸张(210x297 毫米)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新宋体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Du</dc:creator>
  <cp:lastModifiedBy>Jerry Du</cp:lastModifiedBy>
  <cp:revision>6</cp:revision>
  <dcterms:created xsi:type="dcterms:W3CDTF">2019-05-26T14:34:13Z</dcterms:created>
  <dcterms:modified xsi:type="dcterms:W3CDTF">2019-05-26T15:22:36Z</dcterms:modified>
</cp:coreProperties>
</file>