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DAF23-5CD5-4C61-851E-DF96E4E74F3E}" type="datetimeFigureOut">
              <a:rPr lang="en-US" smtClean="0"/>
              <a:t>12/31/2021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0DC86-2919-41BF-98CD-60210207E5C9}" type="slidenum">
              <a:rPr lang="en-US" smtClean="0"/>
              <a:t>‹#›</a:t>
            </a:fld>
            <a:endParaRPr lang="en-US"/>
          </a:p>
        </p:txBody>
      </p:sp>
    </p:spTree>
    <p:extLst>
      <p:ext uri="{BB962C8B-B14F-4D97-AF65-F5344CB8AC3E}">
        <p14:creationId xmlns:p14="http://schemas.microsoft.com/office/powerpoint/2010/main" val="303808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EC1EDF8-C147-4581-9BE0-023CAE0265F3}" type="datetime1">
              <a:rPr lang="en-US" smtClean="0"/>
              <a:t>12/31/2021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BD3EC7-E2B9-4A85-B351-7C6B1C0043A5}" type="datetime1">
              <a:rPr lang="en-US" smtClean="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33BA18-10F3-425C-975F-438E5990D00B}" type="datetime1">
              <a:rPr lang="en-US" smtClean="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0F295B-4412-483D-A012-78C6FA90DE80}" type="datetime1">
              <a:rPr lang="en-US" smtClean="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AA8CA-8989-4166-BBC2-57D4DAB745C7}" type="datetime1">
              <a:rPr lang="en-US" smtClean="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2D9A4E-2A2D-49B3-9118-7B6353B0CEBB}" type="datetime1">
              <a:rPr lang="en-US" smtClean="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C060E1-1CCB-4184-B2C9-C42332A1FB69}" type="datetime1">
              <a:rPr lang="en-US" smtClean="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90C555-12A7-467C-A8C0-5538087944F8}" type="datetime1">
              <a:rPr lang="en-US" smtClean="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599BE6-60DD-4905-8F37-E4336D341B45}" type="datetime1">
              <a:rPr lang="en-US" smtClean="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27FA77-67E8-43CF-8762-6684BD4F93B3}" type="datetime1">
              <a:rPr lang="en-US" smtClean="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0377C8-0445-4A53-94EC-9EF97A6EEC3F}" type="datetime1">
              <a:rPr lang="en-US" smtClean="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076559-E9A8-4BBA-8BE6-32339948396E}" type="datetime1">
              <a:rPr lang="en-US" smtClean="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AA9E8D-5B63-4FBE-9040-A63405AE0F87}" type="datetime1">
              <a:rPr lang="en-US" smtClean="0"/>
              <a:t>12/31/2021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4A5763-03D4-4158-82E2-1764ED425501}" type="datetime1">
              <a:rPr lang="en-US" smtClean="0"/>
              <a:t>12/31/2021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78A5B-36DD-4143-A8C7-52A4826D58DA}" type="datetime1">
              <a:rPr lang="en-US" smtClean="0"/>
              <a:t>12/31/2021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6149EF3-4E97-4C95-8E29-8F7D844A058A}" type="datetime1">
              <a:rPr lang="en-US" smtClean="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B2EEEF4-DF33-4E80-B61C-41BE5A839ED7}" type="datetime1">
              <a:rPr lang="en-US" smtClean="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D58EF0-5E6C-4B39-8AC4-4CDD73A91B1F}" type="datetime1">
              <a:rPr lang="en-US" smtClean="0"/>
              <a:t>12/31/2021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0246" y="2662705"/>
            <a:ext cx="7246960" cy="1515533"/>
          </a:xfrm>
        </p:spPr>
        <p:txBody>
          <a:bodyPr/>
          <a:lstStyle/>
          <a:p>
            <a:r>
              <a:rPr lang="en-US" sz="4400" dirty="0" smtClean="0">
                <a:effectLst>
                  <a:outerShdw blurRad="38100" dist="38100" dir="2700000" algn="tl">
                    <a:srgbClr val="000000">
                      <a:alpha val="43137"/>
                    </a:srgbClr>
                  </a:outerShdw>
                </a:effectLst>
              </a:rPr>
              <a:t>Generation Of Computer And Quantum Computer</a:t>
            </a:r>
            <a:endParaRPr lang="en-US" sz="440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39820713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Algerian" panose="04020705040A02060702" pitchFamily="82" charset="0"/>
              </a:rPr>
              <a:t>First Generation Of Computer</a:t>
            </a:r>
            <a:endParaRPr lang="en-US" dirty="0">
              <a:effectLst>
                <a:outerShdw blurRad="38100" dist="38100" dir="2700000" algn="tl">
                  <a:srgbClr val="000000">
                    <a:alpha val="43137"/>
                  </a:srgbClr>
                </a:outerShdw>
              </a:effectLst>
              <a:latin typeface="Algerian" panose="04020705040A02060702" pitchFamily="82"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8346" y="2652998"/>
            <a:ext cx="4168252" cy="3317875"/>
          </a:xfrm>
        </p:spPr>
      </p:pic>
      <p:sp>
        <p:nvSpPr>
          <p:cNvPr id="7" name="TextBox 6"/>
          <p:cNvSpPr txBox="1"/>
          <p:nvPr/>
        </p:nvSpPr>
        <p:spPr>
          <a:xfrm>
            <a:off x="1295402" y="2652998"/>
            <a:ext cx="5432944" cy="3046988"/>
          </a:xfrm>
          <a:prstGeom prst="rect">
            <a:avLst/>
          </a:prstGeom>
          <a:noFill/>
        </p:spPr>
        <p:txBody>
          <a:bodyPr wrap="square" rtlCol="0">
            <a:spAutoFit/>
          </a:bodyPr>
          <a:lstStyle/>
          <a:p>
            <a:r>
              <a:rPr lang="en-US" sz="2400" dirty="0" smtClean="0">
                <a:latin typeface="Bahnschrift" panose="020B0502040204020203" pitchFamily="34" charset="0"/>
              </a:rPr>
              <a:t>The </a:t>
            </a:r>
            <a:r>
              <a:rPr lang="en-US" sz="2400" dirty="0">
                <a:latin typeface="Bahnschrift" panose="020B0502040204020203" pitchFamily="34" charset="0"/>
              </a:rPr>
              <a:t>first generation </a:t>
            </a:r>
            <a:r>
              <a:rPr lang="en-US" sz="2400" dirty="0" smtClean="0">
                <a:latin typeface="Bahnschrift" panose="020B0502040204020203" pitchFamily="34" charset="0"/>
              </a:rPr>
              <a:t>laptop was </a:t>
            </a:r>
            <a:r>
              <a:rPr lang="en-US" sz="2400" b="1" dirty="0" smtClean="0">
                <a:latin typeface="Bahnschrift" panose="020B0502040204020203" pitchFamily="34" charset="0"/>
              </a:rPr>
              <a:t>ENIAC</a:t>
            </a:r>
            <a:r>
              <a:rPr lang="en-US" sz="2400" dirty="0">
                <a:latin typeface="Bahnschrift" panose="020B0502040204020203" pitchFamily="34" charset="0"/>
              </a:rPr>
              <a:t> (Electronic Numerical Integrator and Calculator). It had been the primary all-purpose electronic computer that is intended by William Mauchly and John Eckert in 1942. However, the machine was completed in 1945</a:t>
            </a:r>
            <a:endParaRPr lang="en-US" sz="2400" dirty="0">
              <a:latin typeface="Bahnschrift" panose="020B0502040204020203" pitchFamily="34" charset="0"/>
            </a:endParaRPr>
          </a:p>
        </p:txBody>
      </p:sp>
      <p:sp>
        <p:nvSpPr>
          <p:cNvPr id="8" name="Slide Number Placeholder 7"/>
          <p:cNvSpPr>
            <a:spLocks noGrp="1"/>
          </p:cNvSpPr>
          <p:nvPr>
            <p:ph type="sldNum" sz="quarter" idx="12"/>
          </p:nvPr>
        </p:nvSpPr>
        <p:spPr/>
        <p:txBody>
          <a:bodyPr/>
          <a:lstStyle/>
          <a:p>
            <a:fld id="{E97799C9-84D9-46D2-A11E-BCF8A720529D}" type="slidenum">
              <a:rPr lang="en-US" smtClean="0"/>
              <a:t>2</a:t>
            </a:fld>
            <a:endParaRPr lang="en-US" dirty="0"/>
          </a:p>
        </p:txBody>
      </p:sp>
    </p:spTree>
    <p:extLst>
      <p:ext uri="{BB962C8B-B14F-4D97-AF65-F5344CB8AC3E}">
        <p14:creationId xmlns:p14="http://schemas.microsoft.com/office/powerpoint/2010/main" val="352706132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latin typeface="Algerian" panose="04020705040A02060702" pitchFamily="82" charset="0"/>
              </a:rPr>
              <a:t>Second</a:t>
            </a:r>
            <a:r>
              <a:rPr lang="en-US" dirty="0" smtClean="0"/>
              <a:t> </a:t>
            </a:r>
            <a:r>
              <a:rPr lang="en-US" dirty="0">
                <a:effectLst>
                  <a:outerShdw blurRad="38100" dist="38100" dir="2700000" algn="tl">
                    <a:srgbClr val="000000">
                      <a:alpha val="43137"/>
                    </a:srgbClr>
                  </a:outerShdw>
                </a:effectLst>
                <a:latin typeface="Algerian" panose="04020705040A02060702" pitchFamily="82" charset="0"/>
              </a:rPr>
              <a:t>generation</a:t>
            </a:r>
            <a:r>
              <a:rPr lang="en-US" dirty="0" smtClean="0"/>
              <a:t> </a:t>
            </a:r>
            <a:r>
              <a:rPr lang="en-US" dirty="0">
                <a:effectLst>
                  <a:outerShdw blurRad="38100" dist="38100" dir="2700000" algn="tl">
                    <a:srgbClr val="000000">
                      <a:alpha val="43137"/>
                    </a:srgbClr>
                  </a:outerShdw>
                </a:effectLst>
                <a:latin typeface="Algerian" panose="04020705040A02060702" pitchFamily="82" charset="0"/>
              </a:rPr>
              <a:t>of</a:t>
            </a:r>
            <a:r>
              <a:rPr lang="en-US" dirty="0" smtClean="0"/>
              <a:t> </a:t>
            </a:r>
            <a:r>
              <a:rPr lang="en-US" dirty="0">
                <a:effectLst>
                  <a:outerShdw blurRad="38100" dist="38100" dir="2700000" algn="tl">
                    <a:srgbClr val="000000">
                      <a:alpha val="43137"/>
                    </a:srgbClr>
                  </a:outerShdw>
                </a:effectLst>
                <a:latin typeface="Algerian" panose="04020705040A02060702" pitchFamily="82" charset="0"/>
              </a:rPr>
              <a:t>computer</a:t>
            </a:r>
            <a:endParaRPr lang="en-US" dirty="0">
              <a:effectLst>
                <a:outerShdw blurRad="38100" dist="38100" dir="2700000" algn="tl">
                  <a:srgbClr val="000000">
                    <a:alpha val="43137"/>
                  </a:srgbClr>
                </a:outerShdw>
              </a:effectLst>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2433" y="2707588"/>
            <a:ext cx="4144165" cy="3317875"/>
          </a:xfrm>
        </p:spPr>
      </p:pic>
      <p:sp>
        <p:nvSpPr>
          <p:cNvPr id="5" name="TextBox 4"/>
          <p:cNvSpPr txBox="1"/>
          <p:nvPr/>
        </p:nvSpPr>
        <p:spPr>
          <a:xfrm>
            <a:off x="1295401" y="2761143"/>
            <a:ext cx="5457031" cy="3046988"/>
          </a:xfrm>
          <a:prstGeom prst="rect">
            <a:avLst/>
          </a:prstGeom>
          <a:noFill/>
        </p:spPr>
        <p:txBody>
          <a:bodyPr wrap="square" rtlCol="0">
            <a:spAutoFit/>
          </a:bodyPr>
          <a:lstStyle/>
          <a:p>
            <a:r>
              <a:rPr lang="en-US" sz="2400" dirty="0">
                <a:latin typeface="Bahnschrift" panose="020B0502040204020203" pitchFamily="34" charset="0"/>
              </a:rPr>
              <a:t>A transistor computer, now often called a second generation computer, is a computer which uses discrete transistors instead of vacuum tubes. The first generation of electronic computers used vacuum tubes, which generated large amounts of heat, were bulky and unreliable.</a:t>
            </a:r>
          </a:p>
        </p:txBody>
      </p:sp>
      <p:sp>
        <p:nvSpPr>
          <p:cNvPr id="6" name="Slide Number Placeholder 5"/>
          <p:cNvSpPr>
            <a:spLocks noGrp="1"/>
          </p:cNvSpPr>
          <p:nvPr>
            <p:ph type="sldNum" sz="quarter" idx="12"/>
          </p:nvPr>
        </p:nvSpPr>
        <p:spPr/>
        <p:txBody>
          <a:bodyPr/>
          <a:lstStyle/>
          <a:p>
            <a:fld id="{E97799C9-84D9-46D2-A11E-BCF8A720529D}" type="slidenum">
              <a:rPr lang="en-US" smtClean="0"/>
              <a:t>3</a:t>
            </a:fld>
            <a:endParaRPr lang="en-US" dirty="0"/>
          </a:p>
        </p:txBody>
      </p:sp>
    </p:spTree>
    <p:extLst>
      <p:ext uri="{BB962C8B-B14F-4D97-AF65-F5344CB8AC3E}">
        <p14:creationId xmlns:p14="http://schemas.microsoft.com/office/powerpoint/2010/main" val="74808355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38100" dist="38100" dir="2700000" algn="tl">
                    <a:srgbClr val="000000">
                      <a:alpha val="43137"/>
                    </a:srgbClr>
                  </a:outerShdw>
                </a:effectLst>
                <a:latin typeface="Algerian" panose="04020705040A02060702" pitchFamily="82" charset="0"/>
              </a:rPr>
              <a:t>Third generation of computer</a:t>
            </a:r>
            <a:endParaRPr lang="en-US" dirty="0">
              <a:effectLst>
                <a:outerShdw blurRad="38100" dist="38100" dir="2700000" algn="tl">
                  <a:srgbClr val="000000">
                    <a:alpha val="43137"/>
                  </a:srgbClr>
                </a:outerShdw>
              </a:effectLst>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9290" y="2693941"/>
            <a:ext cx="4127308" cy="3317875"/>
          </a:xfrm>
        </p:spPr>
      </p:pic>
      <p:sp>
        <p:nvSpPr>
          <p:cNvPr id="5" name="TextBox 4"/>
          <p:cNvSpPr txBox="1"/>
          <p:nvPr/>
        </p:nvSpPr>
        <p:spPr>
          <a:xfrm>
            <a:off x="1295402" y="2693941"/>
            <a:ext cx="5473888" cy="3416320"/>
          </a:xfrm>
          <a:prstGeom prst="rect">
            <a:avLst/>
          </a:prstGeom>
          <a:noFill/>
        </p:spPr>
        <p:txBody>
          <a:bodyPr wrap="square" rtlCol="0">
            <a:spAutoFit/>
          </a:bodyPr>
          <a:lstStyle/>
          <a:p>
            <a:r>
              <a:rPr lang="en-US" sz="2400" dirty="0">
                <a:latin typeface="Bahnschrift" panose="020B0502040204020203" pitchFamily="34" charset="0"/>
              </a:rPr>
              <a:t>The period of third generation was from 1965-1971. </a:t>
            </a:r>
            <a:r>
              <a:rPr lang="en-US" sz="2400" dirty="0">
                <a:latin typeface="Bahnschrift" panose="020B0502040204020203" pitchFamily="34" charset="0"/>
              </a:rPr>
              <a:t>The computers of third generation used Integrated Circuits (ICs) in place of transistors</a:t>
            </a:r>
            <a:r>
              <a:rPr lang="en-US" sz="2400" dirty="0" smtClean="0">
                <a:latin typeface="Bahnschrift" panose="020B0502040204020203" pitchFamily="34" charset="0"/>
              </a:rPr>
              <a:t>. </a:t>
            </a:r>
            <a:r>
              <a:rPr lang="en-US" sz="2400" dirty="0">
                <a:latin typeface="Bahnschrift" panose="020B0502040204020203" pitchFamily="34" charset="0"/>
              </a:rPr>
              <a:t>This development made computers smaller in size, reliable, and efficient. In this generation remote processing, time-sharing, multiprogramming operating system were used.</a:t>
            </a:r>
          </a:p>
        </p:txBody>
      </p:sp>
      <p:sp>
        <p:nvSpPr>
          <p:cNvPr id="6" name="Slide Number Placeholder 5"/>
          <p:cNvSpPr>
            <a:spLocks noGrp="1"/>
          </p:cNvSpPr>
          <p:nvPr>
            <p:ph type="sldNum" sz="quarter" idx="12"/>
          </p:nvPr>
        </p:nvSpPr>
        <p:spPr/>
        <p:txBody>
          <a:bodyPr/>
          <a:lstStyle/>
          <a:p>
            <a:fld id="{E97799C9-84D9-46D2-A11E-BCF8A720529D}" type="slidenum">
              <a:rPr lang="en-US" smtClean="0"/>
              <a:t>4</a:t>
            </a:fld>
            <a:endParaRPr lang="en-US" dirty="0"/>
          </a:p>
        </p:txBody>
      </p:sp>
    </p:spTree>
    <p:extLst>
      <p:ext uri="{BB962C8B-B14F-4D97-AF65-F5344CB8AC3E}">
        <p14:creationId xmlns:p14="http://schemas.microsoft.com/office/powerpoint/2010/main" val="133537611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38100" dist="38100" dir="2700000" algn="tl">
                    <a:srgbClr val="000000">
                      <a:alpha val="43137"/>
                    </a:srgbClr>
                  </a:outerShdw>
                </a:effectLst>
                <a:latin typeface="Algerian" panose="04020705040A02060702" pitchFamily="82" charset="0"/>
              </a:rPr>
              <a:t>Forth generation of computer</a:t>
            </a:r>
            <a:endParaRPr lang="en-US" dirty="0">
              <a:effectLst>
                <a:outerShdw blurRad="38100" dist="38100" dir="2700000" algn="tl">
                  <a:srgbClr val="000000">
                    <a:alpha val="43137"/>
                  </a:srgbClr>
                </a:outerShdw>
              </a:effectLst>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2686" y="2721236"/>
            <a:ext cx="4413911" cy="3317875"/>
          </a:xfrm>
        </p:spPr>
      </p:pic>
      <p:sp>
        <p:nvSpPr>
          <p:cNvPr id="5" name="TextBox 4"/>
          <p:cNvSpPr txBox="1"/>
          <p:nvPr/>
        </p:nvSpPr>
        <p:spPr>
          <a:xfrm>
            <a:off x="1294267" y="2721236"/>
            <a:ext cx="5188419" cy="3416320"/>
          </a:xfrm>
          <a:prstGeom prst="rect">
            <a:avLst/>
          </a:prstGeom>
          <a:noFill/>
        </p:spPr>
        <p:txBody>
          <a:bodyPr wrap="square" rtlCol="0">
            <a:spAutoFit/>
          </a:bodyPr>
          <a:lstStyle/>
          <a:p>
            <a:r>
              <a:rPr lang="en-US" sz="2400" dirty="0">
                <a:latin typeface="Bahnschrift" panose="020B0502040204020203" pitchFamily="34" charset="0"/>
              </a:rPr>
              <a:t>Fourth Generation of computers was between 1971 – 1980. These computers used the VLSI technology or the Very Large Scale Integrated (VLSI) circuits technology. Therefore they were also known as the microprocessors. Intel was the first company to develop a microprocessor.</a:t>
            </a:r>
          </a:p>
        </p:txBody>
      </p:sp>
      <p:sp>
        <p:nvSpPr>
          <p:cNvPr id="6" name="Slide Number Placeholder 5"/>
          <p:cNvSpPr>
            <a:spLocks noGrp="1"/>
          </p:cNvSpPr>
          <p:nvPr>
            <p:ph type="sldNum" sz="quarter" idx="12"/>
          </p:nvPr>
        </p:nvSpPr>
        <p:spPr/>
        <p:txBody>
          <a:bodyPr/>
          <a:lstStyle/>
          <a:p>
            <a:fld id="{E97799C9-84D9-46D2-A11E-BCF8A720529D}" type="slidenum">
              <a:rPr lang="en-US" smtClean="0"/>
              <a:t>5</a:t>
            </a:fld>
            <a:endParaRPr lang="en-US" dirty="0"/>
          </a:p>
        </p:txBody>
      </p:sp>
    </p:spTree>
    <p:extLst>
      <p:ext uri="{BB962C8B-B14F-4D97-AF65-F5344CB8AC3E}">
        <p14:creationId xmlns:p14="http://schemas.microsoft.com/office/powerpoint/2010/main" val="185948973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38100" dist="38100" dir="2700000" algn="tl">
                    <a:srgbClr val="000000">
                      <a:alpha val="43137"/>
                    </a:srgbClr>
                  </a:outerShdw>
                </a:effectLst>
                <a:latin typeface="Algerian" panose="04020705040A02060702" pitchFamily="82" charset="0"/>
              </a:rPr>
              <a:t>Quantum Computer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8723" y="2721236"/>
            <a:ext cx="3317875" cy="3317875"/>
          </a:xfrm>
        </p:spPr>
      </p:pic>
      <p:sp>
        <p:nvSpPr>
          <p:cNvPr id="5" name="TextBox 4"/>
          <p:cNvSpPr txBox="1"/>
          <p:nvPr/>
        </p:nvSpPr>
        <p:spPr>
          <a:xfrm>
            <a:off x="1295401" y="2740253"/>
            <a:ext cx="6283321" cy="3046988"/>
          </a:xfrm>
          <a:prstGeom prst="rect">
            <a:avLst/>
          </a:prstGeom>
          <a:noFill/>
        </p:spPr>
        <p:txBody>
          <a:bodyPr wrap="square" rtlCol="0">
            <a:spAutoFit/>
          </a:bodyPr>
          <a:lstStyle/>
          <a:p>
            <a:r>
              <a:rPr lang="en-US" sz="2400" dirty="0">
                <a:latin typeface="Bahnschrift" panose="020B0502040204020203" pitchFamily="34" charset="0"/>
              </a:rPr>
              <a:t>Quantum computers are machines that use the properties of quantum physics to store data and perform computations. ... Classical computers, which include smartphones and laptops, encode information in binary “bits” that can either be 0s or 1s. In a quantum computer, the basic unit of memory is a quantum bit or qubit.</a:t>
            </a:r>
          </a:p>
        </p:txBody>
      </p:sp>
      <p:sp>
        <p:nvSpPr>
          <p:cNvPr id="6" name="Slide Number Placeholder 5"/>
          <p:cNvSpPr>
            <a:spLocks noGrp="1"/>
          </p:cNvSpPr>
          <p:nvPr>
            <p:ph type="sldNum" sz="quarter" idx="12"/>
          </p:nvPr>
        </p:nvSpPr>
        <p:spPr/>
        <p:txBody>
          <a:bodyPr/>
          <a:lstStyle/>
          <a:p>
            <a:fld id="{E97799C9-84D9-46D2-A11E-BCF8A720529D}" type="slidenum">
              <a:rPr lang="en-US" smtClean="0"/>
              <a:t>6</a:t>
            </a:fld>
            <a:endParaRPr lang="en-US" dirty="0"/>
          </a:p>
        </p:txBody>
      </p:sp>
    </p:spTree>
    <p:extLst>
      <p:ext uri="{BB962C8B-B14F-4D97-AF65-F5344CB8AC3E}">
        <p14:creationId xmlns:p14="http://schemas.microsoft.com/office/powerpoint/2010/main" val="55470001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28</TotalTime>
  <Words>96</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Arial</vt:lpstr>
      <vt:lpstr>Bahnschrift</vt:lpstr>
      <vt:lpstr>Calibri</vt:lpstr>
      <vt:lpstr>Garamond</vt:lpstr>
      <vt:lpstr>Organic</vt:lpstr>
      <vt:lpstr>Generation Of Computer And Quantum Computer</vt:lpstr>
      <vt:lpstr>First Generation Of Computer</vt:lpstr>
      <vt:lpstr>Second generation of computer</vt:lpstr>
      <vt:lpstr>Third generation of computer</vt:lpstr>
      <vt:lpstr>Forth generation of computer</vt:lpstr>
      <vt:lpstr>Quantum Computer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Generation Of Computer And Quantum Computer</dc:title>
  <dc:creator>Haier1</dc:creator>
  <cp:lastModifiedBy>Haier1</cp:lastModifiedBy>
  <cp:revision>4</cp:revision>
  <dcterms:created xsi:type="dcterms:W3CDTF">2021-12-31T13:49:33Z</dcterms:created>
  <dcterms:modified xsi:type="dcterms:W3CDTF">2021-12-31T14:18:14Z</dcterms:modified>
</cp:coreProperties>
</file>