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EA57-97E6-57B7-1E3D-9A34BA5E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E336D-19B6-B3BF-A629-04545E16C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940E-9A1D-94DF-43E3-6052C968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B12A-97BA-D278-8101-8B96D6AA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B7D1-F160-E320-D797-6477558F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37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4BE9-30FE-A226-B1F1-A7CCEEB6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9BB56-F95C-8FAE-45B1-057C5E0A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D3A71-A6C7-E9DF-556D-C53A3E05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D7B98-EB4D-4368-6080-BBFA737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CE57-710C-FA3C-DCAD-689C2296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2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8DA7F-5675-5301-5E55-649736349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A00DC-88E4-D23D-0B83-2103210EB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89129-64FD-2475-E9BA-8B8BBEC7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5DA5-74F1-3ACD-26CB-2C108746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808A-E357-BB88-0F3D-35F48721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5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AECA-00A0-A29E-9BDF-DAB9E809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1C2A-133E-97AD-30E4-E939568D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CB08-3DB1-7815-CB99-6A5288C5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DA80C-E567-FE7B-ACD3-0FF68266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A817-70D3-2CA3-3608-B0040947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2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FFED-BA37-F7C4-1B10-14A309A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5C678-6059-A6AE-97F5-8588A3D6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DC79-08B2-FB76-BA0C-D7D27C02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FC87-16E2-3564-12D7-B5460092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84ED2-B713-B313-2554-A861F76F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28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26E4-2ACA-DC50-63EE-7953DC21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87F9-1788-C598-3B20-0B0AAAC72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57BD-7700-DCE9-5394-660D1260D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0D354-CE40-B15A-89CB-D55D7021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8C0D-7BB3-1075-AD9D-CB166AE0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FA8DE-A037-88C4-8F82-BAA23A23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CEBC-AA64-BBA5-BDE3-2E3BD7D4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AB22-5958-F56B-3A6E-A2FDA354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37643-C34A-E7EB-09E7-9CF1B6A37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B70C2-DF5A-2B52-38E7-F8FADA6CB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14E60-73EC-D7C2-15A3-152CBA0ED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97E4D-CCCF-6A8F-90E9-A5419FD0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BF5E6-20AF-4811-099C-CB5BB13B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2838C-0457-6501-DEFB-D6897397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A45F-E3EA-4418-8E13-8D0BD5BB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45D7A-7541-79AD-7438-46FBADA5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877E-A1ED-D823-F6D9-21F89D74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646FE-C4F3-B16A-5465-798BEE27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6C940-638A-75C1-8DD2-E19FD63E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5F749-7F62-C2BF-AE67-8EC7674B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12797-A73A-FA35-FE7F-FB4E418B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8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6AA1-2BCD-01CD-3C82-5FFFD852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649B-D31F-FF13-F21E-A4048C805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CFBC2-1157-250B-AECD-ECEA04B18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BF59-94EF-E516-2330-6DFA3B43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565F-DD0F-1BBB-AAAE-ABA855E7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D012-EF03-F481-EEE6-0E50714E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6D33-BD24-4CC0-F20A-46FEEE61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98E0C-5B9A-B84A-B522-DE8301676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22C12-ECD5-03B8-7186-ABF2124D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8A51-BFF2-C363-25F5-0445FBED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E1977-9D3B-2660-7E10-2E29DFB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7BBD4-BD48-9D40-3E58-C696811C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3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ACB45-D31F-633E-A935-9FB3B827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FDC3A-F6FC-9A82-B254-75E9AF07F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17135-7B11-DE0A-E23A-24F5AA77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A817-AC6A-45E5-8108-B653F59FC803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1417-48C9-D115-6747-77570AF8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3FBC1-E9FE-8646-B877-8B10BAC81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A9CD-1EC5-4F6F-900D-9E85164876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4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8B5E7-1D01-D2B5-0B8A-D4A7A9099F65}"/>
              </a:ext>
            </a:extLst>
          </p:cNvPr>
          <p:cNvSpPr txBox="1"/>
          <p:nvPr/>
        </p:nvSpPr>
        <p:spPr>
          <a:xfrm>
            <a:off x="4622088" y="1770616"/>
            <a:ext cx="332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棉花自动采摘模拟系统</a:t>
            </a:r>
            <a:endParaRPr lang="en-US" altLang="zh-C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CB206-EBB9-96A2-6682-43DF4E65BC03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8BF78-ABB7-745F-BEA2-3231D4473753}"/>
              </a:ext>
            </a:extLst>
          </p:cNvPr>
          <p:cNvSpPr/>
          <p:nvPr/>
        </p:nvSpPr>
        <p:spPr>
          <a:xfrm>
            <a:off x="3843038" y="2679256"/>
            <a:ext cx="1253303" cy="1739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D1235-97C9-29BB-FE5C-AF9CB2FAA7EE}"/>
              </a:ext>
            </a:extLst>
          </p:cNvPr>
          <p:cNvSpPr txBox="1"/>
          <p:nvPr/>
        </p:nvSpPr>
        <p:spPr>
          <a:xfrm>
            <a:off x="4208080" y="2903060"/>
            <a:ext cx="492443" cy="1515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 dirty="0"/>
              <a:t>收割机图形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45D9E-1430-C4DA-DFE8-61E2213588DA}"/>
              </a:ext>
            </a:extLst>
          </p:cNvPr>
          <p:cNvSpPr txBox="1"/>
          <p:nvPr/>
        </p:nvSpPr>
        <p:spPr>
          <a:xfrm>
            <a:off x="6669365" y="2474635"/>
            <a:ext cx="11126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编辑参数</a:t>
            </a:r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D078C-407F-E650-2008-9CB002CFCAB9}"/>
              </a:ext>
            </a:extLst>
          </p:cNvPr>
          <p:cNvSpPr txBox="1"/>
          <p:nvPr/>
        </p:nvSpPr>
        <p:spPr>
          <a:xfrm>
            <a:off x="6669364" y="3364229"/>
            <a:ext cx="111262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开始模拟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C9951-C924-3C2F-A44E-BF18DA5B02C2}"/>
              </a:ext>
            </a:extLst>
          </p:cNvPr>
          <p:cNvSpPr txBox="1"/>
          <p:nvPr/>
        </p:nvSpPr>
        <p:spPr>
          <a:xfrm>
            <a:off x="6669364" y="4233868"/>
            <a:ext cx="133003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帮助及说明</a:t>
            </a:r>
            <a:endParaRPr lang="en-US" altLang="zh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DC5D3-FE6A-FE13-716C-807CA0B6E3C1}"/>
              </a:ext>
            </a:extLst>
          </p:cNvPr>
          <p:cNvSpPr txBox="1"/>
          <p:nvPr/>
        </p:nvSpPr>
        <p:spPr>
          <a:xfrm>
            <a:off x="428425" y="23019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开始界面页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6DEDB-E464-0E0A-F3BD-E5C45B897D12}"/>
              </a:ext>
            </a:extLst>
          </p:cNvPr>
          <p:cNvSpPr txBox="1"/>
          <p:nvPr/>
        </p:nvSpPr>
        <p:spPr>
          <a:xfrm>
            <a:off x="6153411" y="2146480"/>
            <a:ext cx="256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By </a:t>
            </a:r>
            <a:r>
              <a:rPr lang="zh-CN" altLang="en-US" sz="1200" dirty="0"/>
              <a:t>自动化类</a:t>
            </a:r>
            <a:r>
              <a:rPr lang="en-US" altLang="zh-CN" sz="1200" dirty="0"/>
              <a:t>2202</a:t>
            </a:r>
            <a:r>
              <a:rPr lang="zh-CN" altLang="en-US" sz="1200" dirty="0"/>
              <a:t>班 冯天瑞 梁柏杰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8B70-650A-384B-7F0E-F15E79FE358F}"/>
              </a:ext>
            </a:extLst>
          </p:cNvPr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91709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黄河、长江流域：室内仓储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注：此为黄河流域、长江流域棉产区仓储管理页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E4B46AA-7D48-E114-0E89-F901D2CAA86F}"/>
              </a:ext>
            </a:extLst>
          </p:cNvPr>
          <p:cNvSpPr/>
          <p:nvPr/>
        </p:nvSpPr>
        <p:spPr>
          <a:xfrm>
            <a:off x="5744843" y="2273112"/>
            <a:ext cx="3136059" cy="2387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14B97-8F96-9BC0-F596-03C87EAFCA63}"/>
              </a:ext>
            </a:extLst>
          </p:cNvPr>
          <p:cNvSpPr/>
          <p:nvPr/>
        </p:nvSpPr>
        <p:spPr>
          <a:xfrm>
            <a:off x="5892739" y="2506991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72DE6-6EEC-869E-EB1E-71AED522CF53}"/>
              </a:ext>
            </a:extLst>
          </p:cNvPr>
          <p:cNvSpPr/>
          <p:nvPr/>
        </p:nvSpPr>
        <p:spPr>
          <a:xfrm>
            <a:off x="8570032" y="2510809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232806" y="4924042"/>
            <a:ext cx="622380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79BCB-74D2-2305-CFC1-2AA7D0EA2FF8}"/>
              </a:ext>
            </a:extLst>
          </p:cNvPr>
          <p:cNvSpPr/>
          <p:nvPr/>
        </p:nvSpPr>
        <p:spPr>
          <a:xfrm flipH="1">
            <a:off x="3893506" y="3274905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939502-6620-EBF2-F796-D36CC50D052D}"/>
              </a:ext>
            </a:extLst>
          </p:cNvPr>
          <p:cNvSpPr/>
          <p:nvPr/>
        </p:nvSpPr>
        <p:spPr>
          <a:xfrm flipH="1">
            <a:off x="3941951" y="3561627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B79C0-19EC-93FB-6D9B-0E729EB7B7D0}"/>
              </a:ext>
            </a:extLst>
          </p:cNvPr>
          <p:cNvSpPr/>
          <p:nvPr/>
        </p:nvSpPr>
        <p:spPr>
          <a:xfrm flipH="1">
            <a:off x="3893506" y="3274905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85B3E-7191-E108-E3EB-26F264000FF6}"/>
              </a:ext>
            </a:extLst>
          </p:cNvPr>
          <p:cNvSpPr/>
          <p:nvPr/>
        </p:nvSpPr>
        <p:spPr>
          <a:xfrm flipH="1">
            <a:off x="4118975" y="3151225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60B031-ED71-9E6B-37D8-67F73651E212}"/>
              </a:ext>
            </a:extLst>
          </p:cNvPr>
          <p:cNvSpPr/>
          <p:nvPr/>
        </p:nvSpPr>
        <p:spPr>
          <a:xfrm flipH="1">
            <a:off x="5166181" y="357000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29C9CF-3D48-3534-6312-58F2427C6234}"/>
              </a:ext>
            </a:extLst>
          </p:cNvPr>
          <p:cNvSpPr/>
          <p:nvPr/>
        </p:nvSpPr>
        <p:spPr>
          <a:xfrm flipH="1">
            <a:off x="5417720" y="3566735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767345-7E60-A3A9-AED4-9B0124882FCC}"/>
              </a:ext>
            </a:extLst>
          </p:cNvPr>
          <p:cNvSpPr/>
          <p:nvPr/>
        </p:nvSpPr>
        <p:spPr>
          <a:xfrm>
            <a:off x="6544774" y="330153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1210A9-8AD3-5131-10D0-364D3C1144E6}"/>
              </a:ext>
            </a:extLst>
          </p:cNvPr>
          <p:cNvSpPr/>
          <p:nvPr/>
        </p:nvSpPr>
        <p:spPr>
          <a:xfrm>
            <a:off x="6532066" y="3074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5496B7-3277-6F0B-C46B-427DC8003E2F}"/>
              </a:ext>
            </a:extLst>
          </p:cNvPr>
          <p:cNvSpPr/>
          <p:nvPr/>
        </p:nvSpPr>
        <p:spPr>
          <a:xfrm>
            <a:off x="6551237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64981B-BEC1-5674-1804-A72FEEBC79DF}"/>
              </a:ext>
            </a:extLst>
          </p:cNvPr>
          <p:cNvSpPr/>
          <p:nvPr/>
        </p:nvSpPr>
        <p:spPr>
          <a:xfrm>
            <a:off x="6143311" y="350039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D331A7-DA88-7DBC-104C-37BD0813D9B9}"/>
              </a:ext>
            </a:extLst>
          </p:cNvPr>
          <p:cNvSpPr/>
          <p:nvPr/>
        </p:nvSpPr>
        <p:spPr>
          <a:xfrm>
            <a:off x="6143311" y="329997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E54608-652D-14E5-40E0-FF645F5AD87A}"/>
              </a:ext>
            </a:extLst>
          </p:cNvPr>
          <p:cNvSpPr/>
          <p:nvPr/>
        </p:nvSpPr>
        <p:spPr>
          <a:xfrm>
            <a:off x="6129738" y="307994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4FF210-D4B8-7313-B2F2-DF62A41790B1}"/>
              </a:ext>
            </a:extLst>
          </p:cNvPr>
          <p:cNvSpPr/>
          <p:nvPr/>
        </p:nvSpPr>
        <p:spPr>
          <a:xfrm>
            <a:off x="6162548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3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ED17E-4C66-CEC5-E06B-0CDFFC5472DE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帮助及说明页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8DC10-E6FE-679B-551F-4DB1AADA193E}"/>
              </a:ext>
            </a:extLst>
          </p:cNvPr>
          <p:cNvSpPr/>
          <p:nvPr/>
        </p:nvSpPr>
        <p:spPr>
          <a:xfrm>
            <a:off x="3055460" y="5256201"/>
            <a:ext cx="6229217" cy="14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4FFB-E4F0-8A8A-3339-071564EF7B63}"/>
              </a:ext>
            </a:extLst>
          </p:cNvPr>
          <p:cNvSpPr/>
          <p:nvPr/>
        </p:nvSpPr>
        <p:spPr>
          <a:xfrm>
            <a:off x="7852330" y="4572000"/>
            <a:ext cx="1432347" cy="11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E0BD5-8DAB-4967-C105-B529EBAEFF5B}"/>
              </a:ext>
            </a:extLst>
          </p:cNvPr>
          <p:cNvSpPr/>
          <p:nvPr/>
        </p:nvSpPr>
        <p:spPr>
          <a:xfrm>
            <a:off x="3055460" y="1457924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77E6E-F5C6-E318-FB98-89D6C47D56F5}"/>
              </a:ext>
            </a:extLst>
          </p:cNvPr>
          <p:cNvSpPr txBox="1"/>
          <p:nvPr/>
        </p:nvSpPr>
        <p:spPr>
          <a:xfrm>
            <a:off x="7928975" y="4919833"/>
            <a:ext cx="639528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返回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DC6BE-F797-7EEA-B3F8-655FCEA37CC4}"/>
              </a:ext>
            </a:extLst>
          </p:cNvPr>
          <p:cNvSpPr txBox="1"/>
          <p:nvPr/>
        </p:nvSpPr>
        <p:spPr>
          <a:xfrm>
            <a:off x="4421688" y="1601799"/>
            <a:ext cx="2505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帮助及说明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4E5EF-D550-30DF-0D56-2A28A1C65D67}"/>
              </a:ext>
            </a:extLst>
          </p:cNvPr>
          <p:cNvSpPr txBox="1"/>
          <p:nvPr/>
        </p:nvSpPr>
        <p:spPr>
          <a:xfrm>
            <a:off x="3482236" y="2185792"/>
            <a:ext cx="4891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本程序作为棉花自动化采摘之模拟程序，可就我国三大主要棉花产区进行自动化收割模拟，并计算收成及模拟仓储过程。</a:t>
            </a:r>
            <a:endParaRPr lang="en-US" altLang="zh-CN" sz="1600" dirty="0"/>
          </a:p>
          <a:p>
            <a:r>
              <a:rPr lang="zh-CN" altLang="en-US" sz="1600" dirty="0"/>
              <a:t>初始设置为长江地区，更改模拟设置可在“编辑参数”系统中进行，随后点击“开始模拟</a:t>
            </a:r>
            <a:r>
              <a:rPr lang="en-US" altLang="zh-CN" sz="1600" dirty="0"/>
              <a:t>”</a:t>
            </a:r>
            <a:r>
              <a:rPr lang="zh-CN" altLang="en-US" sz="1600" dirty="0"/>
              <a:t>进行仿真。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43F30-7BFE-B509-FA24-49A350203E33}"/>
              </a:ext>
            </a:extLst>
          </p:cNvPr>
          <p:cNvSpPr txBox="1"/>
          <p:nvPr/>
        </p:nvSpPr>
        <p:spPr>
          <a:xfrm>
            <a:off x="5927942" y="4572000"/>
            <a:ext cx="256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By </a:t>
            </a:r>
            <a:r>
              <a:rPr lang="zh-CN" altLang="en-US" sz="1200" dirty="0"/>
              <a:t>自动化类</a:t>
            </a:r>
            <a:r>
              <a:rPr lang="en-US" altLang="zh-CN" sz="1200" dirty="0"/>
              <a:t>2202</a:t>
            </a:r>
            <a:r>
              <a:rPr lang="zh-CN" altLang="en-US" sz="1200" dirty="0"/>
              <a:t>班 冯天瑞 梁柏杰</a:t>
            </a:r>
          </a:p>
        </p:txBody>
      </p:sp>
    </p:spTree>
    <p:extLst>
      <p:ext uri="{BB962C8B-B14F-4D97-AF65-F5344CB8AC3E}">
        <p14:creationId xmlns:p14="http://schemas.microsoft.com/office/powerpoint/2010/main" val="205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ED17E-4C66-CEC5-E06B-0CDFFC5472DE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EF844A-7736-8A73-EAEA-9648AB2BA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5" y="1345223"/>
            <a:ext cx="6796187" cy="5097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D1FDA-BDF5-4940-623C-24B389145336}"/>
              </a:ext>
            </a:extLst>
          </p:cNvPr>
          <p:cNvSpPr txBox="1"/>
          <p:nvPr/>
        </p:nvSpPr>
        <p:spPr>
          <a:xfrm>
            <a:off x="3704492" y="1662545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请选择棉花产区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08DC10-E6FE-679B-551F-4DB1AADA193E}"/>
              </a:ext>
            </a:extLst>
          </p:cNvPr>
          <p:cNvSpPr/>
          <p:nvPr/>
        </p:nvSpPr>
        <p:spPr>
          <a:xfrm>
            <a:off x="3055460" y="5256201"/>
            <a:ext cx="6229217" cy="1477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EB4FFB-E4F0-8A8A-3339-071564EF7B63}"/>
              </a:ext>
            </a:extLst>
          </p:cNvPr>
          <p:cNvSpPr/>
          <p:nvPr/>
        </p:nvSpPr>
        <p:spPr>
          <a:xfrm>
            <a:off x="7852330" y="4572000"/>
            <a:ext cx="1432347" cy="1189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E0BD5-8DAB-4967-C105-B529EBAEFF5B}"/>
              </a:ext>
            </a:extLst>
          </p:cNvPr>
          <p:cNvSpPr/>
          <p:nvPr/>
        </p:nvSpPr>
        <p:spPr>
          <a:xfrm>
            <a:off x="3055460" y="1457924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4C614-0184-6993-272E-391E4CD4DF96}"/>
              </a:ext>
            </a:extLst>
          </p:cNvPr>
          <p:cNvSpPr txBox="1"/>
          <p:nvPr/>
        </p:nvSpPr>
        <p:spPr>
          <a:xfrm>
            <a:off x="8869041" y="3996503"/>
            <a:ext cx="2775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注：三个棉花产区，鼠标移动到地图上对应地区则该地区变为红色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77E6E-F5C6-E318-FB98-89D6C47D56F5}"/>
              </a:ext>
            </a:extLst>
          </p:cNvPr>
          <p:cNvSpPr txBox="1"/>
          <p:nvPr/>
        </p:nvSpPr>
        <p:spPr>
          <a:xfrm>
            <a:off x="7773100" y="4919833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15382-694D-E69E-E2D4-32963FB09B6D}"/>
              </a:ext>
            </a:extLst>
          </p:cNvPr>
          <p:cNvSpPr txBox="1"/>
          <p:nvPr/>
        </p:nvSpPr>
        <p:spPr>
          <a:xfrm>
            <a:off x="3055459" y="1455738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12579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3B38D-707E-C298-A62C-B7AEFDABE6CD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EA5F0-994A-7465-47D2-D4A5A83EC2C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F8F4E-073D-4704-E7F1-3455651AA2B2}"/>
              </a:ext>
            </a:extLst>
          </p:cNvPr>
          <p:cNvSpPr txBox="1"/>
          <p:nvPr/>
        </p:nvSpPr>
        <p:spPr>
          <a:xfrm>
            <a:off x="3985846" y="1700123"/>
            <a:ext cx="422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请输入土地面积 </a:t>
            </a:r>
            <a:r>
              <a:rPr lang="en-US" altLang="zh-CN" dirty="0"/>
              <a:t>:__*__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D154F-9BCA-E579-DE54-28F2000EC870}"/>
              </a:ext>
            </a:extLst>
          </p:cNvPr>
          <p:cNvSpPr txBox="1"/>
          <p:nvPr/>
        </p:nvSpPr>
        <p:spPr>
          <a:xfrm>
            <a:off x="9357556" y="4171867"/>
            <a:ext cx="27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注：左右即两种收割机类型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23CC3F-4B65-F52E-FB49-604E31AE3560}"/>
              </a:ext>
            </a:extLst>
          </p:cNvPr>
          <p:cNvSpPr/>
          <p:nvPr/>
        </p:nvSpPr>
        <p:spPr>
          <a:xfrm>
            <a:off x="4152378" y="2599151"/>
            <a:ext cx="3814175" cy="2189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4837DD-CF01-0AAD-4092-306213E1FC59}"/>
              </a:ext>
            </a:extLst>
          </p:cNvPr>
          <p:cNvSpPr txBox="1"/>
          <p:nvPr/>
        </p:nvSpPr>
        <p:spPr>
          <a:xfrm>
            <a:off x="4872625" y="3509182"/>
            <a:ext cx="217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此处为一块棉花地）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5BC24-3092-681D-689F-A17F048FA8D4}"/>
              </a:ext>
            </a:extLst>
          </p:cNvPr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85A85-B099-F2C5-0AAA-56474D55B146}"/>
              </a:ext>
            </a:extLst>
          </p:cNvPr>
          <p:cNvSpPr txBox="1"/>
          <p:nvPr/>
        </p:nvSpPr>
        <p:spPr>
          <a:xfrm>
            <a:off x="4321479" y="2160740"/>
            <a:ext cx="343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本地推荐棉花种植种类为：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87538-F6FF-8A68-7392-A325A0CB3A2B}"/>
              </a:ext>
            </a:extLst>
          </p:cNvPr>
          <p:cNvSpPr txBox="1"/>
          <p:nvPr/>
        </p:nvSpPr>
        <p:spPr>
          <a:xfrm>
            <a:off x="3336814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6187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3B38D-707E-C298-A62C-B7AEFDABE6CD}"/>
              </a:ext>
            </a:extLst>
          </p:cNvPr>
          <p:cNvSpPr txBox="1"/>
          <p:nvPr/>
        </p:nvSpPr>
        <p:spPr>
          <a:xfrm>
            <a:off x="549919" y="281354"/>
            <a:ext cx="19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编辑参数页（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4EA5F0-994A-7465-47D2-D4A5A83EC2C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F8F4E-073D-4704-E7F1-3455651AA2B2}"/>
              </a:ext>
            </a:extLst>
          </p:cNvPr>
          <p:cNvSpPr txBox="1"/>
          <p:nvPr/>
        </p:nvSpPr>
        <p:spPr>
          <a:xfrm>
            <a:off x="3985846" y="1700123"/>
            <a:ext cx="422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请选择收割机类型</a:t>
            </a:r>
            <a:endParaRPr lang="en-US" altLang="zh-CN" dirty="0"/>
          </a:p>
          <a:p>
            <a:pPr algn="ctr"/>
            <a:r>
              <a:rPr lang="zh-CN" altLang="en-US" dirty="0"/>
              <a:t>（自动计算所需数量）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3DD42-2517-B051-9900-4712252A5668}"/>
              </a:ext>
            </a:extLst>
          </p:cNvPr>
          <p:cNvSpPr/>
          <p:nvPr/>
        </p:nvSpPr>
        <p:spPr>
          <a:xfrm>
            <a:off x="4227534" y="2999984"/>
            <a:ext cx="1227551" cy="17223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C7BDB-CE4A-1775-4A2A-9CE62D952EAA}"/>
              </a:ext>
            </a:extLst>
          </p:cNvPr>
          <p:cNvSpPr/>
          <p:nvPr/>
        </p:nvSpPr>
        <p:spPr>
          <a:xfrm>
            <a:off x="6736917" y="2999984"/>
            <a:ext cx="1227551" cy="17223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D154F-9BCA-E579-DE54-28F2000EC870}"/>
              </a:ext>
            </a:extLst>
          </p:cNvPr>
          <p:cNvSpPr txBox="1"/>
          <p:nvPr/>
        </p:nvSpPr>
        <p:spPr>
          <a:xfrm>
            <a:off x="9357556" y="4171867"/>
            <a:ext cx="27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注：左右即两种收割机类型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14A04-8B7C-C32E-A5B3-127F83B54D3E}"/>
              </a:ext>
            </a:extLst>
          </p:cNvPr>
          <p:cNvSpPr txBox="1"/>
          <p:nvPr/>
        </p:nvSpPr>
        <p:spPr>
          <a:xfrm>
            <a:off x="8206153" y="4924042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B387-839E-0B96-BDDC-5B2DF9D2C35A}"/>
              </a:ext>
            </a:extLst>
          </p:cNvPr>
          <p:cNvSpPr txBox="1"/>
          <p:nvPr/>
        </p:nvSpPr>
        <p:spPr>
          <a:xfrm>
            <a:off x="4597052" y="3306871"/>
            <a:ext cx="55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水平式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4B48A-5C8F-6221-4651-692DFE3DE738}"/>
              </a:ext>
            </a:extLst>
          </p:cNvPr>
          <p:cNvSpPr txBox="1"/>
          <p:nvPr/>
        </p:nvSpPr>
        <p:spPr>
          <a:xfrm>
            <a:off x="7113307" y="3394553"/>
            <a:ext cx="461665" cy="9331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垂直式</a:t>
            </a:r>
          </a:p>
        </p:txBody>
      </p:sp>
    </p:spTree>
    <p:extLst>
      <p:ext uri="{BB962C8B-B14F-4D97-AF65-F5344CB8AC3E}">
        <p14:creationId xmlns:p14="http://schemas.microsoft.com/office/powerpoint/2010/main" val="309996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采摘完成共需 </a:t>
            </a:r>
            <a:r>
              <a:rPr lang="en-US" altLang="zh-CN" dirty="0"/>
              <a:t>xx </a:t>
            </a:r>
            <a:r>
              <a:rPr lang="zh-CN" altLang="en-US" dirty="0"/>
              <a:t>小时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A859A-1AFA-714B-AE3F-E9A8133596E7}"/>
              </a:ext>
            </a:extLst>
          </p:cNvPr>
          <p:cNvSpPr/>
          <p:nvPr/>
        </p:nvSpPr>
        <p:spPr>
          <a:xfrm>
            <a:off x="3459271" y="2354893"/>
            <a:ext cx="5273457" cy="248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5F2F4-0217-C152-E2BB-0B74C4C73ED3}"/>
              </a:ext>
            </a:extLst>
          </p:cNvPr>
          <p:cNvSpPr/>
          <p:nvPr/>
        </p:nvSpPr>
        <p:spPr>
          <a:xfrm>
            <a:off x="4033381" y="245510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CA363-0054-58B6-1482-567439DE0C8B}"/>
              </a:ext>
            </a:extLst>
          </p:cNvPr>
          <p:cNvSpPr/>
          <p:nvPr/>
        </p:nvSpPr>
        <p:spPr>
          <a:xfrm>
            <a:off x="4924817" y="448640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A147CE-C173-027A-A23D-31B824396813}"/>
              </a:ext>
            </a:extLst>
          </p:cNvPr>
          <p:cNvSpPr/>
          <p:nvPr/>
        </p:nvSpPr>
        <p:spPr>
          <a:xfrm>
            <a:off x="5958214" y="233923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EA302-2308-4ACF-FCC4-04828B0ADE09}"/>
              </a:ext>
            </a:extLst>
          </p:cNvPr>
          <p:cNvSpPr/>
          <p:nvPr/>
        </p:nvSpPr>
        <p:spPr>
          <a:xfrm>
            <a:off x="7718121" y="336333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C7E0B-155C-8DF6-5BCB-36092330096F}"/>
              </a:ext>
            </a:extLst>
          </p:cNvPr>
          <p:cNvSpPr/>
          <p:nvPr/>
        </p:nvSpPr>
        <p:spPr>
          <a:xfrm>
            <a:off x="3782859" y="4951099"/>
            <a:ext cx="682669" cy="23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注：红色（绿色）为收割机，蓝色为运输车，黄色为拾棉车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070EA-C7A3-392F-57C0-84FCC0D48D72}"/>
              </a:ext>
            </a:extLst>
          </p:cNvPr>
          <p:cNvSpPr/>
          <p:nvPr/>
        </p:nvSpPr>
        <p:spPr>
          <a:xfrm>
            <a:off x="4924816" y="3693520"/>
            <a:ext cx="181627" cy="231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4886F-C209-7A44-CDDD-8B934E43461C}"/>
              </a:ext>
            </a:extLst>
          </p:cNvPr>
          <p:cNvSpPr txBox="1"/>
          <p:nvPr/>
        </p:nvSpPr>
        <p:spPr>
          <a:xfrm>
            <a:off x="4652733" y="3403182"/>
            <a:ext cx="29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这是一块棉花田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455803-50C5-60BC-B067-54B1BE73000B}"/>
              </a:ext>
            </a:extLst>
          </p:cNvPr>
          <p:cNvSpPr txBox="1"/>
          <p:nvPr/>
        </p:nvSpPr>
        <p:spPr>
          <a:xfrm>
            <a:off x="3336813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389018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共收成棉花 </a:t>
            </a:r>
            <a:r>
              <a:rPr lang="en-US" altLang="zh-CN" dirty="0"/>
              <a:t>xx </a:t>
            </a:r>
            <a:r>
              <a:rPr lang="zh-CN" altLang="en-US" dirty="0"/>
              <a:t>公斤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A859A-1AFA-714B-AE3F-E9A8133596E7}"/>
              </a:ext>
            </a:extLst>
          </p:cNvPr>
          <p:cNvSpPr/>
          <p:nvPr/>
        </p:nvSpPr>
        <p:spPr>
          <a:xfrm>
            <a:off x="3459271" y="2354893"/>
            <a:ext cx="5273457" cy="2480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5F2F4-0217-C152-E2BB-0B74C4C73ED3}"/>
              </a:ext>
            </a:extLst>
          </p:cNvPr>
          <p:cNvSpPr/>
          <p:nvPr/>
        </p:nvSpPr>
        <p:spPr>
          <a:xfrm>
            <a:off x="4033381" y="245510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6CA363-0054-58B6-1482-567439DE0C8B}"/>
              </a:ext>
            </a:extLst>
          </p:cNvPr>
          <p:cNvSpPr/>
          <p:nvPr/>
        </p:nvSpPr>
        <p:spPr>
          <a:xfrm>
            <a:off x="4924817" y="448640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A147CE-C173-027A-A23D-31B824396813}"/>
              </a:ext>
            </a:extLst>
          </p:cNvPr>
          <p:cNvSpPr/>
          <p:nvPr/>
        </p:nvSpPr>
        <p:spPr>
          <a:xfrm>
            <a:off x="5958214" y="2339235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EA302-2308-4ACF-FCC4-04828B0ADE09}"/>
              </a:ext>
            </a:extLst>
          </p:cNvPr>
          <p:cNvSpPr/>
          <p:nvPr/>
        </p:nvSpPr>
        <p:spPr>
          <a:xfrm>
            <a:off x="7718121" y="3363331"/>
            <a:ext cx="181627" cy="2317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DC7E0B-155C-8DF6-5BCB-36092330096F}"/>
              </a:ext>
            </a:extLst>
          </p:cNvPr>
          <p:cNvSpPr/>
          <p:nvPr/>
        </p:nvSpPr>
        <p:spPr>
          <a:xfrm>
            <a:off x="3782859" y="4951099"/>
            <a:ext cx="682669" cy="23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注：红色（绿色）为收割机，蓝色为运输车，黄色为拾棉车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070EA-C7A3-392F-57C0-84FCC0D48D72}"/>
              </a:ext>
            </a:extLst>
          </p:cNvPr>
          <p:cNvSpPr/>
          <p:nvPr/>
        </p:nvSpPr>
        <p:spPr>
          <a:xfrm>
            <a:off x="4924816" y="3693520"/>
            <a:ext cx="181627" cy="2317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4886F-C209-7A44-CDDD-8B934E43461C}"/>
              </a:ext>
            </a:extLst>
          </p:cNvPr>
          <p:cNvSpPr txBox="1"/>
          <p:nvPr/>
        </p:nvSpPr>
        <p:spPr>
          <a:xfrm>
            <a:off x="4652733" y="3403182"/>
            <a:ext cx="292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这是一块棉花田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59783" y="4924042"/>
            <a:ext cx="79540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8BFC4-14BB-5BA3-80E9-0A32E7C4D8B7}"/>
              </a:ext>
            </a:extLst>
          </p:cNvPr>
          <p:cNvSpPr txBox="1"/>
          <p:nvPr/>
        </p:nvSpPr>
        <p:spPr>
          <a:xfrm>
            <a:off x="3336813" y="1464319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5651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西北地区：露天仓储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注：此为西北棉产区仓储管理页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834E2-289A-334C-AA3F-C88D2C654D0C}"/>
              </a:ext>
            </a:extLst>
          </p:cNvPr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10395" y="4924042"/>
            <a:ext cx="844791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57A1D6D-B387-F30F-582C-312BD244998D}"/>
              </a:ext>
            </a:extLst>
          </p:cNvPr>
          <p:cNvSpPr txBox="1"/>
          <p:nvPr/>
        </p:nvSpPr>
        <p:spPr>
          <a:xfrm>
            <a:off x="3346770" y="1467951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30471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西北地区：露天仓储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注：此为西北棉产区仓储管理页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 flipH="1">
            <a:off x="3995803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 flipH="1">
            <a:off x="4044248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 flipH="1">
            <a:off x="3995803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 flipH="1">
            <a:off x="4221272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B99A30-9948-EAD5-A17B-F1C890CBF954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E03B6F-3413-66D5-F164-EAA1C3584905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7FE676-71F4-EC26-29EE-8DC53647102A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521B78-D6C0-5788-F572-A5EFB89DFC6F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89B287-78D5-1591-9695-10F1F5CC146D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85852-BCC2-0681-10C1-7AB50AE09306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7026DB-FA13-C531-84A8-32C4F817ED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FD9FED-FFAB-66DB-3139-8CE421D78D60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17F97A-3007-38A8-7DC9-368960061BA9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FB9CA8-31F8-653B-7949-E1413ABC6EE0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9217E7-1D8D-93A1-66F1-D0BCA2C56EE6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290E2-B07F-FA4E-6E1F-E990224A2632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C3F15-6F6F-3DB8-832A-D7619058ADCB}"/>
              </a:ext>
            </a:extLst>
          </p:cNvPr>
          <p:cNvSpPr/>
          <p:nvPr/>
        </p:nvSpPr>
        <p:spPr>
          <a:xfrm>
            <a:off x="6551838" y="350718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AD495-7038-C388-0817-73AF7B7CA036}"/>
              </a:ext>
            </a:extLst>
          </p:cNvPr>
          <p:cNvSpPr/>
          <p:nvPr/>
        </p:nvSpPr>
        <p:spPr>
          <a:xfrm>
            <a:off x="6544774" y="330153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9DDA5-6BE2-32AD-0F41-F2B31C6E5967}"/>
              </a:ext>
            </a:extLst>
          </p:cNvPr>
          <p:cNvSpPr/>
          <p:nvPr/>
        </p:nvSpPr>
        <p:spPr>
          <a:xfrm>
            <a:off x="6532066" y="3074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5AAEE-DBC2-4920-D561-CEEDF325BE21}"/>
              </a:ext>
            </a:extLst>
          </p:cNvPr>
          <p:cNvSpPr/>
          <p:nvPr/>
        </p:nvSpPr>
        <p:spPr>
          <a:xfrm>
            <a:off x="6551237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1E87B-3407-E189-1003-24354797033E}"/>
              </a:ext>
            </a:extLst>
          </p:cNvPr>
          <p:cNvSpPr/>
          <p:nvPr/>
        </p:nvSpPr>
        <p:spPr>
          <a:xfrm>
            <a:off x="6143311" y="350039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646B6B-76EB-3337-3DB5-2CE4E4DCB137}"/>
              </a:ext>
            </a:extLst>
          </p:cNvPr>
          <p:cNvSpPr/>
          <p:nvPr/>
        </p:nvSpPr>
        <p:spPr>
          <a:xfrm>
            <a:off x="6143311" y="329997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DB30FF-3679-4B01-0CEE-2F6C11EA4B5A}"/>
              </a:ext>
            </a:extLst>
          </p:cNvPr>
          <p:cNvSpPr/>
          <p:nvPr/>
        </p:nvSpPr>
        <p:spPr>
          <a:xfrm>
            <a:off x="6129738" y="307994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A126F-F19F-6B27-7684-C5F736E0F4B3}"/>
              </a:ext>
            </a:extLst>
          </p:cNvPr>
          <p:cNvSpPr/>
          <p:nvPr/>
        </p:nvSpPr>
        <p:spPr>
          <a:xfrm>
            <a:off x="6162548" y="28706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BF8207-3A5F-3941-4018-D26CF524150B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3001AE-96A6-A6F5-8232-6102E1B79A93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5D90C3-4D9E-01EB-BA10-6F20F4468C28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4D25BC-D078-CF9B-6EB5-FA680F60BF3C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7646C3-61D1-AB48-47EC-7F029DC1D498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F48C0A1-FD90-26E7-6261-54CF213AAF98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ECCB47B-BC06-C9F5-EDEE-D033F0853196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B19C89-260D-2555-7564-634A065D2387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CCE3EA-7232-9913-E086-8E128621263B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2A19B3F-0F2A-B010-2F85-58809D6F6A9D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CC2242C-09E1-4637-1EEB-B82A4266B1F4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1CEE7F8-EA34-4B5E-BB8F-17AC8582C57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88F6085-C02B-CB12-A045-E823C717F4A9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BE93DA3-024C-0D16-B8AD-214F0345AAF4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55678F-1AF8-CE1F-725E-0EBA578A3B58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83F36D8-E40C-C496-1FD8-4414574C9BA8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EB19214-7555-CF7F-6104-2EDA8D4B9CB7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DA45D6-30D8-07D7-91C6-3AEE79DBD7C4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2ACD3F-B5ED-0B5F-3129-FD9E674FCCB2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90425AD-313B-8A7C-C39B-5714A9CBA2A3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C2B589-9FE4-4F90-FF16-DB4E947D3100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2DF7F62-CC5F-7109-1A92-0236D9147F58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81506CF-E894-9C46-4A97-594EC5CB564C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BB0E558-089A-767B-95B7-F99D59FB0F3B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F207A9-8437-7EB0-CA7D-49BE43D1880B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60BE8F2-15A8-2D06-094C-9EAD74F047E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CFD8FF-A669-9F8C-1A4C-DF2013B20F1A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C30C07D-AEA7-BB08-7323-5376AAAFBD5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65E71EB-8647-8ABC-98E9-F0774A94293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15A9A3C-C83F-E130-B70B-2754EA82369D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33A7680-DABE-698E-E0DB-B139DAC6E480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A857AE-E47E-0A48-51D7-1B09142CFAAC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047F74B-8CF3-7B41-A55E-AEEF0A6275C5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E7F187-1C87-2067-9950-50CCF8AEC181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AB7083-AAB2-C743-27E9-0A17D255B46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F13FD44-89DF-68AC-822C-5620E8EA04AF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D4C7E70-9578-5C73-4379-4C810A188FE6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FBF776A-3A4D-2178-7A9B-6DF5DF67C2B7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868054C-3DDD-02D9-93D7-78F956F1EA52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2F69748-7ADA-ADDA-82BE-D16FF19741B3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AB303CA-8024-648C-CAA4-04985763B56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68F2F5-B1AE-ABC4-24FA-33413E2AAF79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8E1AA57-7BFF-6D37-C02A-7C90942DA97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53EED74-ECFD-C450-C1A8-AAD31D1825E1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5C41902-64F9-6328-6BD9-D8745A9ED857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C82728-C5AF-2F4F-4920-C0DFB8D7561C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1BC7AC8-636D-DA79-2300-63369DACD310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BDB177E-0142-8AD1-D9CF-00D938BB142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ABA600F-F60B-F93C-E4FE-80F57276F362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C0540CE-56A4-03AD-799E-34B44F6CF736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1BE97B5-D2FE-F37A-D581-99EE535C4A76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6552E2-B7D9-B8A6-2891-10386F66E7DC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51DC4C6-DB25-B3FA-1A34-CB2BFAF257C2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7EFB443-3225-85AE-DCCB-8F157A3313F6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CF6A847-76F3-BFE3-6893-92B6A018C24F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FEF335-8A6D-5B0F-A34F-A17654C14177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C837D03-FAE6-4641-661E-C62B631716F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0B13E2F-57FA-803F-1183-26488B5DEB3B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73B42EF-8A86-F9F7-8EFD-F5B664D5D83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791DFF8-73A5-BB81-97A0-83FA3A9DE38D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223337" y="4924042"/>
            <a:ext cx="631849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完成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 flipH="1">
            <a:off x="5268478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 flipH="1">
            <a:off x="5520017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B32D73-3EF3-37A7-8019-39DD306CB2C2}"/>
              </a:ext>
            </a:extLst>
          </p:cNvPr>
          <p:cNvSpPr txBox="1"/>
          <p:nvPr/>
        </p:nvSpPr>
        <p:spPr>
          <a:xfrm>
            <a:off x="428425" y="230199"/>
            <a:ext cx="168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模拟</a:t>
            </a:r>
            <a:r>
              <a:rPr lang="zh-CN" altLang="en-US" dirty="0"/>
              <a:t>采摘页（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65C2B-3536-20C6-FE93-55C5B83507AF}"/>
              </a:ext>
            </a:extLst>
          </p:cNvPr>
          <p:cNvSpPr/>
          <p:nvPr/>
        </p:nvSpPr>
        <p:spPr>
          <a:xfrm>
            <a:off x="3336814" y="1464319"/>
            <a:ext cx="5518372" cy="37982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4B893-EF89-1435-5302-7F3D591429CE}"/>
              </a:ext>
            </a:extLst>
          </p:cNvPr>
          <p:cNvSpPr txBox="1"/>
          <p:nvPr/>
        </p:nvSpPr>
        <p:spPr>
          <a:xfrm>
            <a:off x="4599139" y="1653436"/>
            <a:ext cx="299372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黄河、长江流域：室内仓储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B515AB-17AE-AA6E-73C4-DB094DAAAB36}"/>
              </a:ext>
            </a:extLst>
          </p:cNvPr>
          <p:cNvSpPr txBox="1"/>
          <p:nvPr/>
        </p:nvSpPr>
        <p:spPr>
          <a:xfrm>
            <a:off x="9475940" y="3479197"/>
            <a:ext cx="2404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注：此为黄河流域、长江流域棉产区仓储管理页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2EA8D8-CDA1-A1D0-746E-BABE5018A33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3336814" y="3363458"/>
            <a:ext cx="5518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8B3F479-1741-6166-458A-CD73E507468D}"/>
              </a:ext>
            </a:extLst>
          </p:cNvPr>
          <p:cNvSpPr/>
          <p:nvPr/>
        </p:nvSpPr>
        <p:spPr>
          <a:xfrm>
            <a:off x="5567819" y="3317929"/>
            <a:ext cx="225469" cy="32253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661E-34FD-50A1-17A2-C389A71B49E7}"/>
              </a:ext>
            </a:extLst>
          </p:cNvPr>
          <p:cNvSpPr/>
          <p:nvPr/>
        </p:nvSpPr>
        <p:spPr>
          <a:xfrm>
            <a:off x="4328120" y="3613033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24ED13-9A18-76D5-3ADA-6B5BAFC45935}"/>
              </a:ext>
            </a:extLst>
          </p:cNvPr>
          <p:cNvSpPr/>
          <p:nvPr/>
        </p:nvSpPr>
        <p:spPr>
          <a:xfrm>
            <a:off x="4076581" y="3609759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EF5BE4-CD8D-C470-1949-81138234496D}"/>
              </a:ext>
            </a:extLst>
          </p:cNvPr>
          <p:cNvSpPr/>
          <p:nvPr/>
        </p:nvSpPr>
        <p:spPr>
          <a:xfrm>
            <a:off x="5552350" y="3604651"/>
            <a:ext cx="192493" cy="1924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6AC7E-B1E3-00B9-3D79-8863CA5DEDFE}"/>
              </a:ext>
            </a:extLst>
          </p:cNvPr>
          <p:cNvSpPr/>
          <p:nvPr/>
        </p:nvSpPr>
        <p:spPr>
          <a:xfrm>
            <a:off x="5648596" y="3317929"/>
            <a:ext cx="144692" cy="192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834E2-289A-334C-AA3F-C88D2C654D0C}"/>
              </a:ext>
            </a:extLst>
          </p:cNvPr>
          <p:cNvSpPr/>
          <p:nvPr/>
        </p:nvSpPr>
        <p:spPr>
          <a:xfrm>
            <a:off x="3995803" y="3125244"/>
            <a:ext cx="155654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99675-4ECD-E1B9-257A-B78AB4DD6CD1}"/>
              </a:ext>
            </a:extLst>
          </p:cNvPr>
          <p:cNvSpPr/>
          <p:nvPr/>
        </p:nvSpPr>
        <p:spPr>
          <a:xfrm>
            <a:off x="3995803" y="3194249"/>
            <a:ext cx="1572016" cy="4695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A1F346C-DDB3-1B18-4A4E-FE36EF5B9AC7}"/>
              </a:ext>
            </a:extLst>
          </p:cNvPr>
          <p:cNvSpPr/>
          <p:nvPr/>
        </p:nvSpPr>
        <p:spPr>
          <a:xfrm>
            <a:off x="7246307" y="326929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B838595-F383-6197-E527-4BF384E604EC}"/>
              </a:ext>
            </a:extLst>
          </p:cNvPr>
          <p:cNvSpPr/>
          <p:nvPr/>
        </p:nvSpPr>
        <p:spPr>
          <a:xfrm>
            <a:off x="7249839" y="3079941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F809FC7-BBBC-FE70-4D53-488037E83141}"/>
              </a:ext>
            </a:extLst>
          </p:cNvPr>
          <p:cNvSpPr/>
          <p:nvPr/>
        </p:nvSpPr>
        <p:spPr>
          <a:xfrm>
            <a:off x="7253371" y="288269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DCA2C5-8660-C4F1-020C-0360503D5B1D}"/>
              </a:ext>
            </a:extLst>
          </p:cNvPr>
          <p:cNvSpPr/>
          <p:nvPr/>
        </p:nvSpPr>
        <p:spPr>
          <a:xfrm>
            <a:off x="7246307" y="266700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DEBB5F-BFD1-8151-0DBA-285392357BD2}"/>
              </a:ext>
            </a:extLst>
          </p:cNvPr>
          <p:cNvSpPr/>
          <p:nvPr/>
        </p:nvSpPr>
        <p:spPr>
          <a:xfrm>
            <a:off x="7599924" y="3316358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7580CF-39D7-7630-6F68-5DBD7A16868F}"/>
              </a:ext>
            </a:extLst>
          </p:cNvPr>
          <p:cNvSpPr/>
          <p:nvPr/>
        </p:nvSpPr>
        <p:spPr>
          <a:xfrm>
            <a:off x="7606988" y="308461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F12DC2-337A-2766-7126-09C496C17191}"/>
              </a:ext>
            </a:extLst>
          </p:cNvPr>
          <p:cNvSpPr/>
          <p:nvPr/>
        </p:nvSpPr>
        <p:spPr>
          <a:xfrm>
            <a:off x="7614052" y="2895203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49D9481-1491-4844-7F5C-76BF8A84B1DE}"/>
              </a:ext>
            </a:extLst>
          </p:cNvPr>
          <p:cNvSpPr/>
          <p:nvPr/>
        </p:nvSpPr>
        <p:spPr>
          <a:xfrm>
            <a:off x="7591087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AF05691-F3E4-C32B-79BE-B80BDFA76DB1}"/>
              </a:ext>
            </a:extLst>
          </p:cNvPr>
          <p:cNvSpPr/>
          <p:nvPr/>
        </p:nvSpPr>
        <p:spPr>
          <a:xfrm>
            <a:off x="6979170" y="3508642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956338-6152-4599-F49B-AA109E77AD9A}"/>
              </a:ext>
            </a:extLst>
          </p:cNvPr>
          <p:cNvSpPr/>
          <p:nvPr/>
        </p:nvSpPr>
        <p:spPr>
          <a:xfrm>
            <a:off x="6979169" y="3316357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A6E1EF-F477-A624-C6D0-6AC2FA026C14}"/>
              </a:ext>
            </a:extLst>
          </p:cNvPr>
          <p:cNvSpPr/>
          <p:nvPr/>
        </p:nvSpPr>
        <p:spPr>
          <a:xfrm>
            <a:off x="6993297" y="3145406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D55BBA1-C46E-17E2-7C67-0B97AAB71943}"/>
              </a:ext>
            </a:extLst>
          </p:cNvPr>
          <p:cNvSpPr/>
          <p:nvPr/>
        </p:nvSpPr>
        <p:spPr>
          <a:xfrm>
            <a:off x="6973936" y="2939389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0E8122-45A9-ADFB-E912-ABDA084EB9A2}"/>
              </a:ext>
            </a:extLst>
          </p:cNvPr>
          <p:cNvSpPr/>
          <p:nvPr/>
        </p:nvSpPr>
        <p:spPr>
          <a:xfrm>
            <a:off x="7977046" y="3273520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201DFD-9E37-26E5-2630-900D886CA41A}"/>
              </a:ext>
            </a:extLst>
          </p:cNvPr>
          <p:cNvSpPr/>
          <p:nvPr/>
        </p:nvSpPr>
        <p:spPr>
          <a:xfrm>
            <a:off x="7977045" y="3081235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936C1C1-D790-25F8-2D81-5EC71708CBE6}"/>
              </a:ext>
            </a:extLst>
          </p:cNvPr>
          <p:cNvSpPr/>
          <p:nvPr/>
        </p:nvSpPr>
        <p:spPr>
          <a:xfrm>
            <a:off x="7991173" y="291028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211EAD0-756C-994E-DB2B-BD35D0D151D9}"/>
              </a:ext>
            </a:extLst>
          </p:cNvPr>
          <p:cNvSpPr/>
          <p:nvPr/>
        </p:nvSpPr>
        <p:spPr>
          <a:xfrm>
            <a:off x="7991173" y="2701904"/>
            <a:ext cx="346553" cy="225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8536A21-2682-6976-A546-0D30A6F052A3}"/>
              </a:ext>
            </a:extLst>
          </p:cNvPr>
          <p:cNvGrpSpPr/>
          <p:nvPr/>
        </p:nvGrpSpPr>
        <p:grpSpPr>
          <a:xfrm>
            <a:off x="7312058" y="3594608"/>
            <a:ext cx="1048765" cy="848625"/>
            <a:chOff x="7312058" y="3594608"/>
            <a:chExt cx="1048765" cy="84862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A4C15CF-2AAB-E3F1-02F0-92BB7D90EBC6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508503B-4E05-61A4-A313-B31809E1AAE5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3D2B57B-4962-B707-F40C-CA1D5F529B44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4E0E1BA-F484-B1DC-346A-F6DF227196A9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B0769D4-9B39-4091-2516-219D50FDED0E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A6D94E6-8940-3C64-B772-72807355055C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2F9D3BA-B6B4-56CD-15E8-14FF51B1699B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02B060A-AF56-752D-A4E4-8582CD36D4B1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9DC001D-4ADD-3E18-D50D-D995BF2531C6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2A792A1-B2E4-EEC0-D79B-BF7E05558C86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480887C-7299-F986-54D9-FE447C346F02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74AED3C-29C3-6BBD-7A51-DAB08740D3DE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F1C5C51-D85D-0694-C222-4FDAB485912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1A00D7E-566F-C67E-43C7-B67F23401AC7}"/>
              </a:ext>
            </a:extLst>
          </p:cNvPr>
          <p:cNvGrpSpPr/>
          <p:nvPr/>
        </p:nvGrpSpPr>
        <p:grpSpPr>
          <a:xfrm>
            <a:off x="7384025" y="4210761"/>
            <a:ext cx="1048765" cy="848625"/>
            <a:chOff x="7312058" y="3594608"/>
            <a:chExt cx="1048765" cy="84862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8CECCA-9B38-20BF-1AEF-F4288D90FB84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84D3C14-B3EF-3B74-0A39-23A25F8F6C8F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1E592C0-4CB2-79DB-65B8-978F03371F99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0CE4D51-CCA4-0451-D507-CBF5534F81F0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9E7086-B582-2D83-81B5-3B4C5FF498F3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273FBC5-766D-FE83-3094-5CA1C3FD013F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CC2BE243-C71C-9C17-AF6B-BD9077E4FB1C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207D965-8599-9E82-F328-67CF79DBAA34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2078018-305B-B034-2E9C-11E9B743032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C04B92C-375D-20C8-EB02-0B32FD7CEA64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DD7AAA4-7C1A-9FD7-4393-03E64BCB2A6A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6BC72791-9219-E4BC-8841-CCEECD178436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D444F8C-A446-D340-F575-04B8FF1913F6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C9B063C-AAA5-A824-B466-66B2CFDD9B14}"/>
              </a:ext>
            </a:extLst>
          </p:cNvPr>
          <p:cNvGrpSpPr/>
          <p:nvPr/>
        </p:nvGrpSpPr>
        <p:grpSpPr>
          <a:xfrm>
            <a:off x="6219372" y="3529749"/>
            <a:ext cx="1048765" cy="848625"/>
            <a:chOff x="7312058" y="3594608"/>
            <a:chExt cx="1048765" cy="84862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2A6BF3-D629-2FCA-5DDA-528708904D0F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54B668A-D8DB-13BE-7254-D98EA1602B1A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C16B218-BA88-74B1-5DD3-C5B00651C20D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DDA02FD-E371-2670-DADF-34C61C5DC10F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2769956-B844-EEB1-E0E3-1B182A7516C4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E87E30C-8561-D572-EE7B-753AFD5C74A0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B789F609-E54B-4821-45D8-01BE4134D6E8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B8AEB36-42F3-1EEA-D6F4-C674741FFE3E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A1D41777-DE88-8481-023F-65A2D5C8D87A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D65C175-C808-3753-056C-9C6EA6FE69C1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F49B95F-C0F1-F610-3661-26ED41DFD96E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C9318090-AAE7-5D9D-3769-A5F485A43334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45D43E6-B55B-52DB-C766-B50FB118F7FA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316CE5-D50C-8974-D932-CCFA91E0177F}"/>
              </a:ext>
            </a:extLst>
          </p:cNvPr>
          <p:cNvGrpSpPr/>
          <p:nvPr/>
        </p:nvGrpSpPr>
        <p:grpSpPr>
          <a:xfrm>
            <a:off x="6265355" y="4173362"/>
            <a:ext cx="1048765" cy="848625"/>
            <a:chOff x="7312058" y="3594608"/>
            <a:chExt cx="1048765" cy="84862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8476A0-7E4E-8E9A-1B9C-8A13FA9CEE8E}"/>
                </a:ext>
              </a:extLst>
            </p:cNvPr>
            <p:cNvSpPr/>
            <p:nvPr/>
          </p:nvSpPr>
          <p:spPr>
            <a:xfrm>
              <a:off x="7316506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1DCB7FE-13B6-EE23-63C3-54192C854C37}"/>
                </a:ext>
              </a:extLst>
            </p:cNvPr>
            <p:cNvSpPr/>
            <p:nvPr/>
          </p:nvSpPr>
          <p:spPr>
            <a:xfrm>
              <a:off x="7657930" y="3594608"/>
              <a:ext cx="346553" cy="225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DC0E9DE-BF12-A738-301E-99ABF82EA420}"/>
                </a:ext>
              </a:extLst>
            </p:cNvPr>
            <p:cNvGrpSpPr/>
            <p:nvPr/>
          </p:nvGrpSpPr>
          <p:grpSpPr>
            <a:xfrm>
              <a:off x="7312058" y="3648697"/>
              <a:ext cx="1048765" cy="794536"/>
              <a:chOff x="7313417" y="3553477"/>
              <a:chExt cx="1048765" cy="794536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3A67FB4-E80E-F31F-9719-07E88CD4A468}"/>
                  </a:ext>
                </a:extLst>
              </p:cNvPr>
              <p:cNvSpPr/>
              <p:nvPr/>
            </p:nvSpPr>
            <p:spPr>
              <a:xfrm>
                <a:off x="7313418" y="407643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09C7CBE-3368-F3CB-0980-4B5BEAF793D1}"/>
                  </a:ext>
                </a:extLst>
              </p:cNvPr>
              <p:cNvSpPr/>
              <p:nvPr/>
            </p:nvSpPr>
            <p:spPr>
              <a:xfrm>
                <a:off x="7313417" y="388414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88925A9-BB99-3F0B-94DC-566D1859BFE9}"/>
                  </a:ext>
                </a:extLst>
              </p:cNvPr>
              <p:cNvSpPr/>
              <p:nvPr/>
            </p:nvSpPr>
            <p:spPr>
              <a:xfrm>
                <a:off x="7327545" y="371319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E5AA0A7-D771-46A1-D696-D7B1F09C0021}"/>
                  </a:ext>
                </a:extLst>
              </p:cNvPr>
              <p:cNvSpPr/>
              <p:nvPr/>
            </p:nvSpPr>
            <p:spPr>
              <a:xfrm>
                <a:off x="7649854" y="405115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F911E24-320F-9012-802F-FCF762FD44E3}"/>
                  </a:ext>
                </a:extLst>
              </p:cNvPr>
              <p:cNvSpPr/>
              <p:nvPr/>
            </p:nvSpPr>
            <p:spPr>
              <a:xfrm>
                <a:off x="7649853" y="3858868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B864240-39C0-7D70-23AA-CFC940D04B03}"/>
                  </a:ext>
                </a:extLst>
              </p:cNvPr>
              <p:cNvSpPr/>
              <p:nvPr/>
            </p:nvSpPr>
            <p:spPr>
              <a:xfrm>
                <a:off x="7654737" y="3681213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F7F9F07E-7DEA-6FC9-E67B-B79C60C61AB9}"/>
                  </a:ext>
                </a:extLst>
              </p:cNvPr>
              <p:cNvSpPr/>
              <p:nvPr/>
            </p:nvSpPr>
            <p:spPr>
              <a:xfrm>
                <a:off x="8015629" y="4122730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1452350-877C-BF10-1986-F05DDD9A7ECC}"/>
                  </a:ext>
                </a:extLst>
              </p:cNvPr>
              <p:cNvSpPr/>
              <p:nvPr/>
            </p:nvSpPr>
            <p:spPr>
              <a:xfrm>
                <a:off x="8015628" y="3930445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6599E8C-1388-57DA-6790-B0D83DF71618}"/>
                  </a:ext>
                </a:extLst>
              </p:cNvPr>
              <p:cNvSpPr/>
              <p:nvPr/>
            </p:nvSpPr>
            <p:spPr>
              <a:xfrm>
                <a:off x="8010395" y="3760862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645B128-8921-D91D-FD67-59EA3261943F}"/>
                  </a:ext>
                </a:extLst>
              </p:cNvPr>
              <p:cNvSpPr/>
              <p:nvPr/>
            </p:nvSpPr>
            <p:spPr>
              <a:xfrm>
                <a:off x="8010395" y="3553477"/>
                <a:ext cx="346553" cy="2252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E4B46AA-7D48-E114-0E89-F901D2CAA86F}"/>
              </a:ext>
            </a:extLst>
          </p:cNvPr>
          <p:cNvSpPr/>
          <p:nvPr/>
        </p:nvSpPr>
        <p:spPr>
          <a:xfrm>
            <a:off x="5744843" y="2273112"/>
            <a:ext cx="3136059" cy="2387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14B97-8F96-9BC0-F596-03C87EAFCA63}"/>
              </a:ext>
            </a:extLst>
          </p:cNvPr>
          <p:cNvSpPr/>
          <p:nvPr/>
        </p:nvSpPr>
        <p:spPr>
          <a:xfrm>
            <a:off x="5892739" y="2506991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72DE6-6EEC-869E-EB1E-71AED522CF53}"/>
              </a:ext>
            </a:extLst>
          </p:cNvPr>
          <p:cNvSpPr/>
          <p:nvPr/>
        </p:nvSpPr>
        <p:spPr>
          <a:xfrm>
            <a:off x="8570032" y="2510809"/>
            <a:ext cx="156142" cy="25101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752BE-953C-FEFE-0C73-5AEA3CD36FAA}"/>
              </a:ext>
            </a:extLst>
          </p:cNvPr>
          <p:cNvSpPr txBox="1"/>
          <p:nvPr/>
        </p:nvSpPr>
        <p:spPr>
          <a:xfrm>
            <a:off x="8010395" y="4924042"/>
            <a:ext cx="844791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下一步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76577-FD2D-1250-26A7-5F8AC16E9837}"/>
              </a:ext>
            </a:extLst>
          </p:cNvPr>
          <p:cNvSpPr txBox="1"/>
          <p:nvPr/>
        </p:nvSpPr>
        <p:spPr>
          <a:xfrm>
            <a:off x="3346770" y="1471554"/>
            <a:ext cx="649033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退出</a:t>
            </a:r>
          </a:p>
        </p:txBody>
      </p:sp>
    </p:spTree>
    <p:extLst>
      <p:ext uri="{BB962C8B-B14F-4D97-AF65-F5344CB8AC3E}">
        <p14:creationId xmlns:p14="http://schemas.microsoft.com/office/powerpoint/2010/main" val="28800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Jerry</dc:creator>
  <cp:lastModifiedBy>Feng Jerry</cp:lastModifiedBy>
  <cp:revision>33</cp:revision>
  <dcterms:created xsi:type="dcterms:W3CDTF">2023-02-28T08:18:43Z</dcterms:created>
  <dcterms:modified xsi:type="dcterms:W3CDTF">2023-03-02T07:06:51Z</dcterms:modified>
</cp:coreProperties>
</file>