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2" r:id="rId5"/>
    <p:sldId id="273" r:id="rId6"/>
    <p:sldId id="269" r:id="rId7"/>
    <p:sldId id="257" r:id="rId8"/>
    <p:sldId id="259" r:id="rId9"/>
    <p:sldId id="258" r:id="rId10"/>
    <p:sldId id="285" r:id="rId11"/>
    <p:sldId id="287" r:id="rId12"/>
    <p:sldId id="289" r:id="rId13"/>
    <p:sldId id="308" r:id="rId14"/>
    <p:sldId id="260" r:id="rId15"/>
    <p:sldId id="261" r:id="rId16"/>
    <p:sldId id="299" r:id="rId17"/>
    <p:sldId id="303" r:id="rId18"/>
    <p:sldId id="302" r:id="rId19"/>
    <p:sldId id="305" r:id="rId20"/>
    <p:sldId id="263" r:id="rId21"/>
    <p:sldId id="265" r:id="rId22"/>
    <p:sldId id="306" r:id="rId23"/>
    <p:sldId id="264" r:id="rId24"/>
    <p:sldId id="262" r:id="rId25"/>
    <p:sldId id="266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46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A817-AC6A-45E5-8108-B653F59F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A9CD-1EC5-4F6F-900D-9E85164876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088" y="1770616"/>
            <a:ext cx="332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棉花自动采摘模拟系统</a:t>
            </a:r>
            <a:endParaRPr lang="en-US" altLang="zh-CN" sz="2400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09770" y="2745740"/>
            <a:ext cx="335788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账号：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9770" y="3489325"/>
            <a:ext cx="33585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密码：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9729" y="4226248"/>
            <a:ext cx="1330037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忘记</a:t>
            </a:r>
            <a:r>
              <a:rPr lang="zh-CN" altLang="en-US" dirty="0"/>
              <a:t>密码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425" y="230199"/>
            <a:ext cx="14067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登录界面页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15466" y="4923970"/>
            <a:ext cx="256157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By </a:t>
            </a:r>
            <a:r>
              <a:rPr lang="zh-CN" altLang="en-US" sz="1200" dirty="0"/>
              <a:t>自动化类</a:t>
            </a:r>
            <a:r>
              <a:rPr lang="en-US" altLang="zh-CN" sz="1200" dirty="0"/>
              <a:t>2202</a:t>
            </a:r>
            <a:r>
              <a:rPr lang="zh-CN" altLang="en-US" sz="1200" dirty="0"/>
              <a:t>班 冯天瑞 梁</a:t>
            </a:r>
            <a:r>
              <a:rPr lang="zh-CN" altLang="en-US" sz="1200" dirty="0"/>
              <a:t>栢杰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  <p:sp>
        <p:nvSpPr>
          <p:cNvPr id="3" name="TextBox 11"/>
          <p:cNvSpPr txBox="1"/>
          <p:nvPr>
            <p:custDataLst>
              <p:tags r:id="rId1"/>
            </p:custDataLst>
          </p:nvPr>
        </p:nvSpPr>
        <p:spPr>
          <a:xfrm>
            <a:off x="6617294" y="4206563"/>
            <a:ext cx="1330037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dirty="0"/>
              <a:t>注册</a:t>
            </a:r>
            <a:r>
              <a:rPr lang="zh-CN" altLang="en-US" dirty="0"/>
              <a:t>账号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过往参数页（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85895" y="2239010"/>
            <a:ext cx="4380865" cy="232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14850" y="2364105"/>
            <a:ext cx="3162935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/>
              <a:t>（参数具体</a:t>
            </a:r>
            <a:r>
              <a:rPr lang="zh-CN" altLang="en-US" dirty="0"/>
              <a:t>内容）</a:t>
            </a:r>
            <a:endParaRPr lang="zh-CN" altLang="en-US" dirty="0"/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4207510" y="2790190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dirty="0"/>
              <a:t>棉花种植地：</a:t>
            </a:r>
            <a:r>
              <a:rPr lang="en-US" altLang="zh-CN" dirty="0"/>
              <a:t>****</a:t>
            </a:r>
            <a:endParaRPr lang="en-US" altLang="zh-CN" dirty="0"/>
          </a:p>
          <a:p>
            <a:pPr algn="l"/>
            <a:r>
              <a:rPr lang="zh-CN" altLang="en-US" dirty="0"/>
              <a:t>土地形状：</a:t>
            </a:r>
            <a:r>
              <a:rPr lang="en-US" altLang="zh-CN" dirty="0"/>
              <a:t>XXXX</a:t>
            </a:r>
            <a:endParaRPr lang="en-US" altLang="zh-CN" dirty="0"/>
          </a:p>
          <a:p>
            <a:pPr algn="l"/>
            <a:r>
              <a:rPr lang="zh-CN" altLang="en-US" dirty="0"/>
              <a:t>土地面积：</a:t>
            </a:r>
            <a:r>
              <a:rPr lang="en-US" altLang="zh-CN" dirty="0"/>
              <a:t>ABAB</a:t>
            </a:r>
            <a:endParaRPr lang="en-US" altLang="zh-CN" dirty="0"/>
          </a:p>
          <a:p>
            <a:pPr algn="l"/>
            <a:r>
              <a:rPr lang="zh-CN" altLang="en-US" dirty="0"/>
              <a:t>收割机类型：</a:t>
            </a:r>
            <a:r>
              <a:rPr lang="en-US" altLang="zh-CN" dirty="0"/>
              <a:t>GGGG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848475" y="2860675"/>
            <a:ext cx="1127125" cy="2343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5302201" y="2832963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修改</a:t>
            </a:r>
            <a:endParaRPr lang="zh-CN" altLang="en-US" sz="1200" dirty="0"/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848475" y="3151505"/>
            <a:ext cx="1127125" cy="2343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TextBox 2"/>
          <p:cNvSpPr txBox="1"/>
          <p:nvPr>
            <p:custDataLst>
              <p:tags r:id="rId4"/>
            </p:custDataLst>
          </p:nvPr>
        </p:nvSpPr>
        <p:spPr>
          <a:xfrm>
            <a:off x="5300931" y="3129508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修改</a:t>
            </a:r>
            <a:endParaRPr lang="zh-CN" altLang="en-US" sz="1200" dirty="0"/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6848475" y="3700780"/>
            <a:ext cx="1127125" cy="2343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6848475" y="3425825"/>
            <a:ext cx="1127125" cy="2343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TextBox 2"/>
          <p:cNvSpPr txBox="1"/>
          <p:nvPr>
            <p:custDataLst>
              <p:tags r:id="rId7"/>
            </p:custDataLst>
          </p:nvPr>
        </p:nvSpPr>
        <p:spPr>
          <a:xfrm>
            <a:off x="5300931" y="3699738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修改</a:t>
            </a:r>
            <a:endParaRPr lang="zh-CN" altLang="en-US" sz="1200" dirty="0"/>
          </a:p>
        </p:txBody>
      </p:sp>
      <p:sp>
        <p:nvSpPr>
          <p:cNvPr id="18" name="TextBox 2"/>
          <p:cNvSpPr txBox="1"/>
          <p:nvPr>
            <p:custDataLst>
              <p:tags r:id="rId8"/>
            </p:custDataLst>
          </p:nvPr>
        </p:nvSpPr>
        <p:spPr>
          <a:xfrm>
            <a:off x="5302201" y="3405098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修改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模拟采摘页面（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请选择需要模拟的</a:t>
            </a:r>
            <a:r>
              <a:rPr lang="zh-CN" altLang="en-US" dirty="0"/>
              <a:t>参数参数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85895" y="2239010"/>
            <a:ext cx="4380865" cy="232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14850" y="2364105"/>
            <a:ext cx="3162935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/>
              <a:t>（参数）</a:t>
            </a:r>
            <a:endParaRPr lang="zh-CN" altLang="en-US" dirty="0"/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4207510" y="2790190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dirty="0"/>
              <a:t>XXX</a:t>
            </a:r>
            <a:r>
              <a:rPr lang="en-US" altLang="zh-CN" dirty="0"/>
              <a:t>X</a:t>
            </a:r>
            <a:endParaRPr lang="en-US" altLang="zh-CN" dirty="0"/>
          </a:p>
          <a:p>
            <a:pPr algn="l"/>
            <a:r>
              <a:rPr lang="en-US" altLang="zh-CN" dirty="0"/>
              <a:t>ABAB</a:t>
            </a:r>
            <a:endParaRPr lang="en-US" altLang="zh-CN" dirty="0"/>
          </a:p>
          <a:p>
            <a:pPr algn="l"/>
            <a:r>
              <a:rPr lang="en-US" altLang="zh-CN" dirty="0"/>
              <a:t>CCCC</a:t>
            </a:r>
            <a:endParaRPr lang="en-US" altLang="zh-CN" dirty="0"/>
          </a:p>
          <a:p>
            <a:pPr algn="l"/>
            <a:r>
              <a:rPr lang="en-US" altLang="zh-CN" dirty="0"/>
              <a:t>UIUI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848475" y="2860675"/>
            <a:ext cx="1127125" cy="2343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5302201" y="2832963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选择</a:t>
            </a:r>
            <a:endParaRPr lang="zh-CN" altLang="en-US" sz="1200" dirty="0"/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848475" y="3151505"/>
            <a:ext cx="1127125" cy="2343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TextBox 2"/>
          <p:cNvSpPr txBox="1"/>
          <p:nvPr>
            <p:custDataLst>
              <p:tags r:id="rId4"/>
            </p:custDataLst>
          </p:nvPr>
        </p:nvSpPr>
        <p:spPr>
          <a:xfrm>
            <a:off x="5300931" y="3129508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选择</a:t>
            </a:r>
            <a:endParaRPr lang="zh-CN" altLang="en-US" sz="1200" dirty="0"/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6848475" y="3700780"/>
            <a:ext cx="1127125" cy="2343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6848475" y="3425825"/>
            <a:ext cx="1127125" cy="2343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TextBox 2"/>
          <p:cNvSpPr txBox="1"/>
          <p:nvPr>
            <p:custDataLst>
              <p:tags r:id="rId7"/>
            </p:custDataLst>
          </p:nvPr>
        </p:nvSpPr>
        <p:spPr>
          <a:xfrm>
            <a:off x="5300931" y="3699738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选择</a:t>
            </a:r>
            <a:endParaRPr lang="zh-CN" altLang="en-US" sz="1200" dirty="0"/>
          </a:p>
        </p:txBody>
      </p:sp>
      <p:sp>
        <p:nvSpPr>
          <p:cNvPr id="18" name="TextBox 2"/>
          <p:cNvSpPr txBox="1"/>
          <p:nvPr>
            <p:custDataLst>
              <p:tags r:id="rId8"/>
            </p:custDataLst>
          </p:nvPr>
        </p:nvSpPr>
        <p:spPr>
          <a:xfrm>
            <a:off x="5302201" y="3405098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选择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25" y="230199"/>
            <a:ext cx="16884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采摘完成共需 </a:t>
            </a:r>
            <a:r>
              <a:rPr lang="en-US" altLang="zh-CN" dirty="0"/>
              <a:t>xx </a:t>
            </a:r>
            <a:r>
              <a:rPr lang="zh-CN" altLang="en-US" dirty="0"/>
              <a:t>小时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459271" y="2354893"/>
            <a:ext cx="5273457" cy="248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033381" y="245510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924817" y="448640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958214" y="233923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18121" y="336333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注：红色（绿色）为收割机，蓝色为运输车，黄色为拾棉车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24816" y="3693520"/>
            <a:ext cx="181627" cy="231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52733" y="3403182"/>
            <a:ext cx="292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这是一块棉花田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59783" y="4924042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336813" y="1464319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  <p:sp>
        <p:nvSpPr>
          <p:cNvPr id="2" name="TextBox 5"/>
          <p:cNvSpPr txBox="1"/>
          <p:nvPr>
            <p:custDataLst>
              <p:tags r:id="rId1"/>
            </p:custDataLst>
          </p:nvPr>
        </p:nvSpPr>
        <p:spPr>
          <a:xfrm>
            <a:off x="4215130" y="2080895"/>
            <a:ext cx="1589405" cy="2159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zh-CN" altLang="en-US" sz="1200" dirty="0"/>
              <a:t>土地面积：</a:t>
            </a:r>
            <a:r>
              <a:rPr lang="en-US" altLang="zh-CN" sz="1200" dirty="0"/>
              <a:t>XXX</a:t>
            </a:r>
            <a:endParaRPr lang="en-US" altLang="zh-CN" sz="1200" dirty="0"/>
          </a:p>
        </p:txBody>
      </p:sp>
      <p:sp>
        <p:nvSpPr>
          <p:cNvPr id="3" name="TextBox 5"/>
          <p:cNvSpPr txBox="1"/>
          <p:nvPr>
            <p:custDataLst>
              <p:tags r:id="rId2"/>
            </p:custDataLst>
          </p:nvPr>
        </p:nvSpPr>
        <p:spPr>
          <a:xfrm>
            <a:off x="6310630" y="2080895"/>
            <a:ext cx="1589405" cy="2159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1200" dirty="0"/>
              <a:t>XX</a:t>
            </a:r>
            <a:r>
              <a:rPr lang="zh-CN" altLang="en-US" sz="1200" dirty="0"/>
              <a:t>式收割机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25" y="230199"/>
            <a:ext cx="16884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共收成棉花 </a:t>
            </a:r>
            <a:r>
              <a:rPr lang="en-US" altLang="zh-CN" dirty="0"/>
              <a:t>xx </a:t>
            </a:r>
            <a:r>
              <a:rPr lang="zh-CN" altLang="en-US" dirty="0"/>
              <a:t>公斤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459271" y="2354893"/>
            <a:ext cx="5273457" cy="248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033381" y="245510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924817" y="448640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958214" y="233923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18121" y="336333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注：红色（绿色）为收割机，蓝色为运输车，黄色为拾棉车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24816" y="3693520"/>
            <a:ext cx="181627" cy="231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52733" y="3403182"/>
            <a:ext cx="292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这是一块棉花田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59783" y="4924042"/>
            <a:ext cx="79540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  </a:t>
            </a:r>
            <a:r>
              <a:rPr lang="zh-CN" altLang="en-US" sz="1600" dirty="0"/>
              <a:t>完成</a:t>
            </a:r>
            <a:endParaRPr lang="zh-CN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336813" y="1464319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  <p:sp>
        <p:nvSpPr>
          <p:cNvPr id="3" name="TextBox 5"/>
          <p:cNvSpPr txBox="1"/>
          <p:nvPr>
            <p:custDataLst>
              <p:tags r:id="rId1"/>
            </p:custDataLst>
          </p:nvPr>
        </p:nvSpPr>
        <p:spPr>
          <a:xfrm>
            <a:off x="5254625" y="2050415"/>
            <a:ext cx="1589405" cy="2159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zh-CN" altLang="en-US" sz="1200" dirty="0"/>
              <a:t>所需体积：</a:t>
            </a:r>
            <a:r>
              <a:rPr lang="en-US" altLang="zh-CN" sz="1200" dirty="0"/>
              <a:t>xx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仓库管理页面（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仓库</a:t>
            </a:r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85895" y="2239010"/>
            <a:ext cx="4380865" cy="232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14850" y="2364105"/>
            <a:ext cx="3162935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/>
              <a:t>（请选择需要管理的</a:t>
            </a:r>
            <a:r>
              <a:rPr lang="zh-CN" altLang="en-US" dirty="0"/>
              <a:t>参数）</a:t>
            </a:r>
            <a:endParaRPr lang="zh-CN" altLang="en-US" dirty="0"/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4207510" y="2790190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dirty="0"/>
              <a:t>仓库名</a:t>
            </a:r>
            <a:r>
              <a:rPr lang="en-US" altLang="zh-CN" dirty="0"/>
              <a:t>1</a:t>
            </a:r>
            <a:endParaRPr lang="en-US" altLang="zh-CN" dirty="0"/>
          </a:p>
          <a:p>
            <a:pPr algn="l"/>
            <a:r>
              <a:rPr lang="zh-CN" altLang="en-US" dirty="0"/>
              <a:t>仓库名</a:t>
            </a:r>
            <a:r>
              <a:rPr lang="en-US" altLang="zh-CN" dirty="0"/>
              <a:t>2</a:t>
            </a:r>
            <a:endParaRPr lang="en-US" altLang="zh-CN" dirty="0"/>
          </a:p>
          <a:p>
            <a:pPr algn="l"/>
            <a:r>
              <a:rPr lang="zh-CN" altLang="en-US" dirty="0"/>
              <a:t>仓库名</a:t>
            </a:r>
            <a:r>
              <a:rPr lang="en-US" altLang="zh-CN" dirty="0"/>
              <a:t>3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仓库名</a:t>
            </a:r>
            <a:r>
              <a:rPr lang="en-US" altLang="zh-CN" dirty="0">
                <a:sym typeface="+mn-ea"/>
              </a:rPr>
              <a:t>4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848475" y="2860675"/>
            <a:ext cx="1127125" cy="234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6848475" y="3151505"/>
            <a:ext cx="1127125" cy="234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5302201" y="3141573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选择</a:t>
            </a:r>
            <a:endParaRPr lang="zh-CN" altLang="en-US" sz="1200" dirty="0"/>
          </a:p>
        </p:txBody>
      </p:sp>
      <p:sp>
        <p:nvSpPr>
          <p:cNvPr id="20" name="TextBox 2"/>
          <p:cNvSpPr txBox="1"/>
          <p:nvPr>
            <p:custDataLst>
              <p:tags r:id="rId4"/>
            </p:custDataLst>
          </p:nvPr>
        </p:nvSpPr>
        <p:spPr>
          <a:xfrm>
            <a:off x="5302201" y="2857093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选择</a:t>
            </a:r>
            <a:endParaRPr lang="zh-CN" altLang="en-US" sz="1200" dirty="0"/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6848475" y="3700780"/>
            <a:ext cx="1127125" cy="234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TextBox 2"/>
          <p:cNvSpPr txBox="1"/>
          <p:nvPr>
            <p:custDataLst>
              <p:tags r:id="rId6"/>
            </p:custDataLst>
          </p:nvPr>
        </p:nvSpPr>
        <p:spPr>
          <a:xfrm>
            <a:off x="5300931" y="3700373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选择</a:t>
            </a:r>
            <a:endParaRPr lang="zh-CN" altLang="en-US" sz="1200" dirty="0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6848475" y="3425825"/>
            <a:ext cx="1127125" cy="2343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TextBox 2"/>
          <p:cNvSpPr txBox="1"/>
          <p:nvPr>
            <p:custDataLst>
              <p:tags r:id="rId8"/>
            </p:custDataLst>
          </p:nvPr>
        </p:nvSpPr>
        <p:spPr>
          <a:xfrm>
            <a:off x="5302201" y="3405098"/>
            <a:ext cx="42203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/>
              <a:t>选择</a:t>
            </a:r>
            <a:endParaRPr lang="zh-CN" altLang="en-US" sz="1200" dirty="0"/>
          </a:p>
        </p:txBody>
      </p:sp>
      <p:sp>
        <p:nvSpPr>
          <p:cNvPr id="7" name="流程图: 过程 6"/>
          <p:cNvSpPr/>
          <p:nvPr/>
        </p:nvSpPr>
        <p:spPr>
          <a:xfrm>
            <a:off x="4894580" y="4126865"/>
            <a:ext cx="2283460" cy="226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09895" y="4053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新建</a:t>
            </a:r>
            <a:r>
              <a:rPr lang="zh-CN" altLang="en-US"/>
              <a:t>仓库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仓库管理页面（新建仓库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新建仓库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85895" y="2239010"/>
            <a:ext cx="4380865" cy="232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14850" y="2364105"/>
            <a:ext cx="3162935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/>
              <a:t>（请选择需要管理的</a:t>
            </a:r>
            <a:r>
              <a:rPr lang="zh-CN" altLang="en-US" dirty="0"/>
              <a:t>参数）</a:t>
            </a:r>
            <a:endParaRPr lang="zh-CN" altLang="en-US" dirty="0"/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4207510" y="2790190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dirty="0"/>
              <a:t>请</a:t>
            </a:r>
            <a:r>
              <a:rPr lang="zh-CN" altLang="en-US" dirty="0"/>
              <a:t>输入仓库名：</a:t>
            </a:r>
            <a:endParaRPr lang="en-US" altLang="zh-CN" dirty="0"/>
          </a:p>
          <a:p>
            <a:pPr algn="l"/>
            <a:r>
              <a:rPr lang="zh-CN" altLang="en-US" dirty="0"/>
              <a:t>请输入仓库</a:t>
            </a:r>
            <a:r>
              <a:rPr lang="zh-CN" altLang="en-US" dirty="0"/>
              <a:t>容量：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4894580" y="4126865"/>
            <a:ext cx="2283460" cy="226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09895" y="4053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完成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仓库管理页面（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仓库</a:t>
            </a:r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85895" y="2239010"/>
            <a:ext cx="4380865" cy="232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4207510" y="2790190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1600" dirty="0"/>
              <a:t>棉花重量：</a:t>
            </a:r>
            <a:r>
              <a:rPr lang="en-US" altLang="zh-CN" sz="1600" dirty="0"/>
              <a:t>XXX</a:t>
            </a:r>
            <a:endParaRPr lang="zh-CN" altLang="en-US" sz="1600" dirty="0"/>
          </a:p>
          <a:p>
            <a:pPr algn="l"/>
            <a:r>
              <a:rPr lang="zh-CN" altLang="en-US" sz="1600" dirty="0"/>
              <a:t>棉花体积：</a:t>
            </a:r>
            <a:r>
              <a:rPr lang="en-US" altLang="zh-CN" sz="1600" dirty="0"/>
              <a:t>XXX</a:t>
            </a:r>
            <a:endParaRPr lang="zh-CN" altLang="en-US" sz="1600" dirty="0"/>
          </a:p>
          <a:p>
            <a:pPr algn="l"/>
            <a:r>
              <a:rPr lang="zh-CN" altLang="en-US" sz="1600" dirty="0"/>
              <a:t>仓库剩余位置：</a:t>
            </a:r>
            <a:r>
              <a:rPr lang="en-US" altLang="zh-CN" sz="1600" dirty="0"/>
              <a:t>XXX</a:t>
            </a:r>
            <a:endParaRPr lang="en-US" altLang="zh-CN" sz="1600" dirty="0"/>
          </a:p>
        </p:txBody>
      </p:sp>
      <p:sp>
        <p:nvSpPr>
          <p:cNvPr id="7" name="流程图: 过程 6"/>
          <p:cNvSpPr/>
          <p:nvPr/>
        </p:nvSpPr>
        <p:spPr>
          <a:xfrm>
            <a:off x="6847205" y="3395980"/>
            <a:ext cx="927100" cy="5969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726555" y="3388995"/>
            <a:ext cx="11811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731635" y="2855595"/>
            <a:ext cx="582295" cy="53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319010" y="2855595"/>
            <a:ext cx="584200" cy="53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4365" y="3510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4267835" y="3938270"/>
            <a:ext cx="804545" cy="2876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5444490" y="3938270"/>
            <a:ext cx="804545" cy="2876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28160" y="3898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出库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444490" y="3898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入库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仓库管理页面（出库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仓库</a:t>
            </a:r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85895" y="2239010"/>
            <a:ext cx="4380865" cy="232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4207510" y="2790190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1600" dirty="0"/>
              <a:t>请</a:t>
            </a:r>
            <a:r>
              <a:rPr lang="zh-CN" altLang="en-US" sz="1600" dirty="0"/>
              <a:t>输入出库棉花</a:t>
            </a:r>
            <a:r>
              <a:rPr lang="zh-CN" altLang="en-US" sz="1600" dirty="0"/>
              <a:t>重量：</a:t>
            </a:r>
            <a:endParaRPr lang="zh-CN" altLang="en-US" sz="1600" dirty="0"/>
          </a:p>
          <a:p>
            <a:pPr algn="l"/>
            <a:r>
              <a:rPr lang="zh-CN" altLang="en-US" sz="1600" dirty="0"/>
              <a:t>仓库剩余位置：</a:t>
            </a:r>
            <a:r>
              <a:rPr lang="en-US" altLang="zh-CN" sz="1600" dirty="0"/>
              <a:t>XXX</a:t>
            </a:r>
            <a:endParaRPr lang="en-US" altLang="zh-CN" sz="1600" dirty="0"/>
          </a:p>
        </p:txBody>
      </p:sp>
      <p:sp>
        <p:nvSpPr>
          <p:cNvPr id="7" name="流程图: 过程 6"/>
          <p:cNvSpPr/>
          <p:nvPr/>
        </p:nvSpPr>
        <p:spPr>
          <a:xfrm>
            <a:off x="6847205" y="3395980"/>
            <a:ext cx="927100" cy="5969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726555" y="3388995"/>
            <a:ext cx="11811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731635" y="2855595"/>
            <a:ext cx="582295" cy="53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319010" y="2855595"/>
            <a:ext cx="584200" cy="53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4365" y="3510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5444490" y="3938270"/>
            <a:ext cx="804545" cy="2876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88305" y="3878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西北地区：露天仓储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75940" y="3479197"/>
            <a:ext cx="24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注：此为西北棉产区仓储管理页</a:t>
            </a:r>
            <a:endParaRPr lang="zh-CN" altLang="en-US" dirty="0"/>
          </a:p>
        </p:txBody>
      </p:sp>
      <p:cxnSp>
        <p:nvCxnSpPr>
          <p:cNvPr id="3" name="Straight Connector 2"/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flipH="1">
            <a:off x="3995803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 flipH="1">
            <a:off x="4044248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 flipH="1">
            <a:off x="3995803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 flipH="1">
            <a:off x="4221272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551838" y="350718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6544774" y="330153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6532066" y="3074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551237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143311" y="350039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6143311" y="329997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6129738" y="307994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6162548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Group 52"/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43" name="Rectangle 42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56" name="Rectangle 55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70" name="Rectangle 69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84" name="Rectangle 83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8223337" y="4924042"/>
            <a:ext cx="63184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完成</a:t>
            </a:r>
            <a:endParaRPr lang="zh-CN" altLang="en-US" sz="1600" dirty="0"/>
          </a:p>
        </p:txBody>
      </p:sp>
      <p:sp>
        <p:nvSpPr>
          <p:cNvPr id="19" name="Oval 18"/>
          <p:cNvSpPr/>
          <p:nvPr/>
        </p:nvSpPr>
        <p:spPr>
          <a:xfrm flipH="1">
            <a:off x="5268478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 flipH="1">
            <a:off x="5520017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71110" y="2195195"/>
            <a:ext cx="2253615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28005" y="2143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出库</a:t>
            </a:r>
            <a:r>
              <a:rPr lang="zh-CN" altLang="en-US"/>
              <a:t>成功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黄河、长江流域：室内仓储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注：此为黄河流域、长江流域棉产区仓储管理页</a:t>
            </a:r>
            <a:endParaRPr lang="zh-CN" altLang="en-US" dirty="0"/>
          </a:p>
        </p:txBody>
      </p:sp>
      <p:cxnSp>
        <p:nvCxnSpPr>
          <p:cNvPr id="3" name="Straight Connector 2"/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/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/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/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/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/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/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/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/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131" name="Rectangle 130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159" name="Rectangle 158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Isosceles Triangle 1"/>
          <p:cNvSpPr/>
          <p:nvPr/>
        </p:nvSpPr>
        <p:spPr>
          <a:xfrm>
            <a:off x="5781038" y="2673162"/>
            <a:ext cx="3136059" cy="2387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892800" y="2912110"/>
            <a:ext cx="156210" cy="21189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569960" y="2912110"/>
            <a:ext cx="156210" cy="21088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32806" y="4924042"/>
            <a:ext cx="62238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完成</a:t>
            </a:r>
            <a:endParaRPr lang="zh-CN" altLang="en-US" sz="1600" dirty="0"/>
          </a:p>
        </p:txBody>
      </p:sp>
      <p:sp>
        <p:nvSpPr>
          <p:cNvPr id="10" name="Rectangle 9"/>
          <p:cNvSpPr/>
          <p:nvPr/>
        </p:nvSpPr>
        <p:spPr>
          <a:xfrm flipH="1">
            <a:off x="3893506" y="3274905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 flipH="1">
            <a:off x="3941951" y="3561627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 flipH="1">
            <a:off x="3893506" y="3274905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 flipH="1">
            <a:off x="4118975" y="3151225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 flipH="1">
            <a:off x="5166181" y="357000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 flipH="1">
            <a:off x="5417720" y="3566735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6544774" y="330153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6532066" y="3074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6143311" y="350039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6143311" y="329997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6129738" y="307994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71110" y="2195195"/>
            <a:ext cx="2253615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10225" y="2142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出库</a:t>
            </a:r>
            <a:r>
              <a:rPr lang="zh-CN" altLang="en-US"/>
              <a:t>成功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088" y="1770616"/>
            <a:ext cx="3325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注册</a:t>
            </a:r>
            <a:r>
              <a:rPr lang="zh-CN" altLang="en-US" sz="2400" dirty="0"/>
              <a:t>账号</a:t>
            </a:r>
            <a:endParaRPr lang="zh-CN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09770" y="2289810"/>
            <a:ext cx="335788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账号：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500" y="2837815"/>
            <a:ext cx="33585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密码：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9729" y="4496758"/>
            <a:ext cx="1330037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5" y="230505"/>
            <a:ext cx="2379980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注册</a:t>
            </a:r>
            <a:r>
              <a:rPr lang="zh-CN" altLang="en-US" dirty="0"/>
              <a:t>账号界面页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  <p:sp>
        <p:nvSpPr>
          <p:cNvPr id="3" name="TextBox 11"/>
          <p:cNvSpPr txBox="1"/>
          <p:nvPr>
            <p:custDataLst>
              <p:tags r:id="rId1"/>
            </p:custDataLst>
          </p:nvPr>
        </p:nvSpPr>
        <p:spPr>
          <a:xfrm>
            <a:off x="6616024" y="4496758"/>
            <a:ext cx="1330037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dirty="0"/>
              <a:t>确认</a:t>
            </a:r>
            <a:endParaRPr lang="zh-CN" altLang="en-US" dirty="0"/>
          </a:p>
        </p:txBody>
      </p:sp>
      <p:sp>
        <p:nvSpPr>
          <p:cNvPr id="6" name="TextBox 10"/>
          <p:cNvSpPr txBox="1"/>
          <p:nvPr>
            <p:custDataLst>
              <p:tags r:id="rId2"/>
            </p:custDataLst>
          </p:nvPr>
        </p:nvSpPr>
        <p:spPr>
          <a:xfrm>
            <a:off x="4509770" y="3359785"/>
            <a:ext cx="33585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</a:rPr>
              <a:t>确认密码：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10"/>
          <p:cNvSpPr txBox="1"/>
          <p:nvPr>
            <p:custDataLst>
              <p:tags r:id="rId3"/>
            </p:custDataLst>
          </p:nvPr>
        </p:nvSpPr>
        <p:spPr>
          <a:xfrm>
            <a:off x="4508500" y="3928110"/>
            <a:ext cx="33585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</a:rPr>
              <a:t>电话</a:t>
            </a:r>
            <a:r>
              <a:rPr lang="zh-CN" altLang="en-US" dirty="0">
                <a:solidFill>
                  <a:schemeClr val="tx1"/>
                </a:solidFill>
              </a:rPr>
              <a:t>号码：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仓库管理页面（</a:t>
            </a:r>
            <a:r>
              <a:rPr lang="zh-CN" altLang="en-US" dirty="0">
                <a:sym typeface="+mn-ea"/>
              </a:rPr>
              <a:t>入库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仓库</a:t>
            </a:r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85895" y="2239010"/>
            <a:ext cx="4380865" cy="232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3991610" y="2239010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 dirty="0"/>
              <a:t>请选择入库的棉花</a:t>
            </a:r>
            <a:r>
              <a:rPr lang="zh-CN" altLang="en-US" sz="1600" dirty="0"/>
              <a:t>参数</a:t>
            </a:r>
            <a:endParaRPr lang="zh-CN" altLang="en-US" sz="1600" dirty="0"/>
          </a:p>
          <a:p>
            <a:pPr algn="ctr"/>
            <a:r>
              <a:rPr lang="zh-CN" altLang="en-US" sz="1600" dirty="0"/>
              <a:t>仓库剩余位置：</a:t>
            </a:r>
            <a:r>
              <a:rPr lang="en-US" altLang="zh-CN" sz="1600" dirty="0"/>
              <a:t>XXX</a:t>
            </a:r>
            <a:endParaRPr lang="en-US" altLang="zh-CN" sz="1600" dirty="0"/>
          </a:p>
        </p:txBody>
      </p:sp>
      <p:sp>
        <p:nvSpPr>
          <p:cNvPr id="7" name="流程图: 过程 6"/>
          <p:cNvSpPr/>
          <p:nvPr/>
        </p:nvSpPr>
        <p:spPr>
          <a:xfrm>
            <a:off x="6847205" y="3395980"/>
            <a:ext cx="927100" cy="5969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726555" y="3388995"/>
            <a:ext cx="11811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731635" y="2855595"/>
            <a:ext cx="582295" cy="53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319010" y="2855595"/>
            <a:ext cx="584200" cy="53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4365" y="3510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5444490" y="3938270"/>
            <a:ext cx="804545" cy="2876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88305" y="3878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35450" y="2854325"/>
            <a:ext cx="698500" cy="2349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32910" y="3643630"/>
            <a:ext cx="698500" cy="2349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29100" y="3375660"/>
            <a:ext cx="698500" cy="2349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35450" y="3107690"/>
            <a:ext cx="698500" cy="2349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>
            <p:custDataLst>
              <p:tags r:id="rId2"/>
            </p:custDataLst>
          </p:nvPr>
        </p:nvSpPr>
        <p:spPr>
          <a:xfrm>
            <a:off x="4207510" y="2781935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dirty="0"/>
              <a:t>****	--xxx</a:t>
            </a:r>
            <a:r>
              <a:rPr lang="zh-CN" altLang="en-US" dirty="0"/>
              <a:t>（所需</a:t>
            </a:r>
            <a:r>
              <a:rPr lang="zh-CN" altLang="en-US" dirty="0"/>
              <a:t>体积）</a:t>
            </a:r>
            <a:endParaRPr lang="en-US" altLang="zh-CN" dirty="0"/>
          </a:p>
          <a:p>
            <a:pPr algn="l"/>
            <a:r>
              <a:rPr lang="en-US" altLang="zh-CN" dirty="0"/>
              <a:t>XXXX	--</a:t>
            </a:r>
            <a:r>
              <a:rPr lang="en-US" altLang="zh-CN" dirty="0"/>
              <a:t>xxx</a:t>
            </a:r>
            <a:endParaRPr lang="en-US" altLang="zh-CN" dirty="0"/>
          </a:p>
          <a:p>
            <a:pPr algn="l"/>
            <a:r>
              <a:rPr lang="en-US" altLang="zh-CN" dirty="0"/>
              <a:t>ABAB	--xxx</a:t>
            </a:r>
            <a:endParaRPr lang="en-US" altLang="zh-CN" dirty="0"/>
          </a:p>
          <a:p>
            <a:pPr algn="l"/>
            <a:r>
              <a:rPr lang="en-US" altLang="zh-CN" dirty="0"/>
              <a:t>GGGG	--xxx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25" y="230199"/>
            <a:ext cx="16884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仓库管理页面（入库动画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黄河、长江流域：室内仓储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注：此为黄河流域、长江流域棉产区仓储管理页</a:t>
            </a:r>
            <a:endParaRPr lang="zh-CN" altLang="en-US" dirty="0"/>
          </a:p>
        </p:txBody>
      </p:sp>
      <p:cxnSp>
        <p:nvCxnSpPr>
          <p:cNvPr id="3" name="Straight Connector 2"/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7819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4328120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4076581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5552350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5648596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3995803" y="3125244"/>
            <a:ext cx="15565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995803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Isosceles Triangle 1"/>
          <p:cNvSpPr/>
          <p:nvPr/>
        </p:nvSpPr>
        <p:spPr>
          <a:xfrm>
            <a:off x="5718808" y="2643952"/>
            <a:ext cx="3136059" cy="2387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892800" y="2882900"/>
            <a:ext cx="156210" cy="21342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569960" y="2882900"/>
            <a:ext cx="156210" cy="21380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10395" y="4924042"/>
            <a:ext cx="844791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  </a:t>
            </a:r>
            <a:r>
              <a:rPr lang="zh-CN" altLang="en-US" sz="1600" dirty="0"/>
              <a:t>完成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346770" y="1471554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71110" y="2195195"/>
            <a:ext cx="2253615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10225" y="2143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入库</a:t>
            </a:r>
            <a:r>
              <a:rPr lang="zh-CN" altLang="en-US"/>
              <a:t>成功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25" y="230199"/>
            <a:ext cx="16884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仓库管理页面（入库动画）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西北地区：露天仓储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75940" y="3479197"/>
            <a:ext cx="24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注：此为西北棉产区仓储管理页</a:t>
            </a:r>
            <a:endParaRPr lang="zh-CN" altLang="en-US" dirty="0"/>
          </a:p>
        </p:txBody>
      </p:sp>
      <p:cxnSp>
        <p:nvCxnSpPr>
          <p:cNvPr id="3" name="Straight Connector 2"/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7819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4328120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4076581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5552350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5648596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3995803" y="3125244"/>
            <a:ext cx="15565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995803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/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8010395" y="4924042"/>
            <a:ext cx="844791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  </a:t>
            </a:r>
            <a:r>
              <a:rPr lang="zh-CN" altLang="en-US" sz="1600" dirty="0"/>
              <a:t>完成</a:t>
            </a:r>
            <a:endParaRPr lang="zh-CN" alt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346770" y="1467951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71110" y="2195195"/>
            <a:ext cx="2253615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10225" y="2143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入库</a:t>
            </a:r>
            <a:r>
              <a:rPr lang="zh-CN" altLang="en-US"/>
              <a:t>成功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帮助及说明页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55460" y="5256201"/>
            <a:ext cx="6229217" cy="14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7852330" y="4572000"/>
            <a:ext cx="1432347" cy="118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055460" y="1457924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28975" y="4919833"/>
            <a:ext cx="639528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421688" y="1601799"/>
            <a:ext cx="250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帮助及说明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82236" y="2185792"/>
            <a:ext cx="48914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本程序作为棉花自动化采摘之模拟程序，可就我国三大主要棉花产区进行自动化收割模拟，并计算收成及模拟仓储过程。</a:t>
            </a:r>
            <a:endParaRPr lang="en-US" altLang="zh-CN" sz="1600" dirty="0"/>
          </a:p>
          <a:p>
            <a:r>
              <a:rPr lang="zh-CN" altLang="en-US" sz="1600" dirty="0"/>
              <a:t>初始设置为长江地区，更改模拟设置可在“编辑参数”系统中进行，随后点击“开始模拟</a:t>
            </a:r>
            <a:r>
              <a:rPr lang="en-US" altLang="zh-CN" sz="1600" dirty="0"/>
              <a:t>”</a:t>
            </a:r>
            <a:r>
              <a:rPr lang="zh-CN" altLang="en-US" sz="1600" dirty="0"/>
              <a:t>进行仿真。亦可选择过往参数选择已经编辑过的</a:t>
            </a:r>
            <a:r>
              <a:rPr lang="zh-CN" altLang="en-US" sz="1600" dirty="0"/>
              <a:t>参数。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27942" y="4572000"/>
            <a:ext cx="256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By </a:t>
            </a:r>
            <a:r>
              <a:rPr lang="zh-CN" altLang="en-US" sz="1200" dirty="0"/>
              <a:t>自动化类</a:t>
            </a:r>
            <a:r>
              <a:rPr lang="en-US" altLang="zh-CN" sz="1200" dirty="0"/>
              <a:t>2202</a:t>
            </a:r>
            <a:r>
              <a:rPr lang="zh-CN" altLang="en-US" sz="1200" dirty="0"/>
              <a:t>班 冯天瑞 梁柏杰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088" y="1770616"/>
            <a:ext cx="3325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忘记</a:t>
            </a:r>
            <a:r>
              <a:rPr lang="zh-CN" altLang="en-US" sz="2400" dirty="0"/>
              <a:t>密码</a:t>
            </a:r>
            <a:endParaRPr lang="zh-CN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09770" y="2475230"/>
            <a:ext cx="335788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账号：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9770" y="3088005"/>
            <a:ext cx="33585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电话</a:t>
            </a:r>
            <a:r>
              <a:rPr lang="zh-CN" altLang="en-US" dirty="0">
                <a:solidFill>
                  <a:schemeClr val="tx1"/>
                </a:solidFill>
              </a:rPr>
              <a:t>号码：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9729" y="4311973"/>
            <a:ext cx="1330037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忘记</a:t>
            </a:r>
            <a:r>
              <a:rPr lang="zh-CN" altLang="en-US" dirty="0"/>
              <a:t>密码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5" y="230505"/>
            <a:ext cx="2197100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忘记密码界面页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  <p:sp>
        <p:nvSpPr>
          <p:cNvPr id="3" name="TextBox 11"/>
          <p:cNvSpPr txBox="1"/>
          <p:nvPr>
            <p:custDataLst>
              <p:tags r:id="rId1"/>
            </p:custDataLst>
          </p:nvPr>
        </p:nvSpPr>
        <p:spPr>
          <a:xfrm>
            <a:off x="6616659" y="4313243"/>
            <a:ext cx="1330037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dirty="0"/>
              <a:t>注册</a:t>
            </a:r>
            <a:r>
              <a:rPr lang="zh-CN" altLang="en-US" dirty="0"/>
              <a:t>账号</a:t>
            </a:r>
            <a:endParaRPr lang="zh-CN" altLang="en-US" dirty="0"/>
          </a:p>
        </p:txBody>
      </p:sp>
      <p:sp>
        <p:nvSpPr>
          <p:cNvPr id="6" name="TextBox 10"/>
          <p:cNvSpPr txBox="1"/>
          <p:nvPr>
            <p:custDataLst>
              <p:tags r:id="rId2"/>
            </p:custDataLst>
          </p:nvPr>
        </p:nvSpPr>
        <p:spPr>
          <a:xfrm>
            <a:off x="4509770" y="3700780"/>
            <a:ext cx="33585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</a:rPr>
              <a:t>新</a:t>
            </a:r>
            <a:r>
              <a:rPr lang="zh-CN" altLang="en-US" dirty="0">
                <a:solidFill>
                  <a:schemeClr val="tx1"/>
                </a:solidFill>
              </a:rPr>
              <a:t>密码：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088" y="1770616"/>
            <a:ext cx="332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棉花自动采摘模拟系统</a:t>
            </a:r>
            <a:endParaRPr lang="en-US" altLang="zh-CN" sz="2400" dirty="0"/>
          </a:p>
        </p:txBody>
      </p:sp>
      <p:sp>
        <p:nvSpPr>
          <p:cNvPr id="5" name="Rectangle 4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843038" y="2679256"/>
            <a:ext cx="1253303" cy="173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08080" y="2903060"/>
            <a:ext cx="492443" cy="15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/>
              <a:t>收割机图形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69365" y="2474635"/>
            <a:ext cx="11126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编辑参数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6669364" y="3514724"/>
            <a:ext cx="11126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开始模拟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669364" y="4233868"/>
            <a:ext cx="13300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帮助及说明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428425" y="23019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开始界面页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  <p:sp>
        <p:nvSpPr>
          <p:cNvPr id="3" name="TextBox 7"/>
          <p:cNvSpPr txBox="1"/>
          <p:nvPr>
            <p:custDataLst>
              <p:tags r:id="rId1"/>
            </p:custDataLst>
          </p:nvPr>
        </p:nvSpPr>
        <p:spPr>
          <a:xfrm>
            <a:off x="6669365" y="2994700"/>
            <a:ext cx="1112627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dirty="0"/>
              <a:t>参数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sp>
        <p:nvSpPr>
          <p:cNvPr id="2" name="流程图: 过程 1"/>
          <p:cNvSpPr/>
          <p:nvPr/>
        </p:nvSpPr>
        <p:spPr>
          <a:xfrm>
            <a:off x="5391150" y="3197225"/>
            <a:ext cx="927100" cy="5969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270500" y="3190240"/>
            <a:ext cx="11811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275580" y="2656840"/>
            <a:ext cx="582295" cy="53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5862955" y="2656840"/>
            <a:ext cx="584200" cy="53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528310" y="3311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编辑参数页（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00" y="1345223"/>
            <a:ext cx="6796187" cy="50971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32102" y="1911465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  </a:t>
            </a:r>
            <a:r>
              <a:rPr lang="zh-CN" altLang="en-US" dirty="0"/>
              <a:t>请选择棉花产区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55460" y="5256201"/>
            <a:ext cx="6229217" cy="14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7852330" y="4572000"/>
            <a:ext cx="1432347" cy="118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055460" y="1457924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69041" y="3996503"/>
            <a:ext cx="277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注：三个棉花产区，鼠标移动到地图上对应地区则该地区变为红色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3100" y="4919833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55459" y="1455738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  <p:sp>
        <p:nvSpPr>
          <p:cNvPr id="2" name="TextBox 11"/>
          <p:cNvSpPr txBox="1"/>
          <p:nvPr/>
        </p:nvSpPr>
        <p:spPr>
          <a:xfrm>
            <a:off x="3759102" y="1541895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请输入参数</a:t>
            </a:r>
            <a:r>
              <a:rPr lang="zh-CN" altLang="en-US" dirty="0"/>
              <a:t>名：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编辑参数页（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请输入土地面积 </a:t>
            </a:r>
            <a:r>
              <a:rPr lang="en-US" altLang="zh-CN" dirty="0"/>
              <a:t>:__*__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注：左右即两种收割机类型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152378" y="2599151"/>
            <a:ext cx="3814175" cy="2189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72625" y="3509182"/>
            <a:ext cx="217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此处为一块棉花地）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59783" y="4924042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21479" y="2160740"/>
            <a:ext cx="343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本地推荐棉花种植种类为：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6814" y="1464319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编辑参数页（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请选择收割机类型</a:t>
            </a:r>
            <a:endParaRPr lang="en-US" altLang="zh-CN" dirty="0"/>
          </a:p>
          <a:p>
            <a:pPr algn="ctr"/>
            <a:r>
              <a:rPr lang="zh-CN" altLang="en-US" dirty="0"/>
              <a:t>（自动计算所需数量）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227534" y="2999984"/>
            <a:ext cx="1227551" cy="17223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736917" y="2999984"/>
            <a:ext cx="1227551" cy="17223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注：左右即两种收割机类型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完成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97052" y="3306871"/>
            <a:ext cx="55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水平式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13307" y="3394553"/>
            <a:ext cx="461665" cy="9331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垂直式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过往参数页（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请选择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85895" y="2239010"/>
            <a:ext cx="4380865" cy="232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14850" y="2364105"/>
            <a:ext cx="3162935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/>
              <a:t>（参数</a:t>
            </a:r>
            <a:r>
              <a:rPr lang="zh-CN" altLang="en-US" dirty="0"/>
              <a:t>列表）</a:t>
            </a:r>
            <a:endParaRPr lang="zh-CN" altLang="en-US" dirty="0"/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4207510" y="2790190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dirty="0"/>
              <a:t>****</a:t>
            </a:r>
            <a:endParaRPr lang="en-US" altLang="zh-CN" dirty="0"/>
          </a:p>
          <a:p>
            <a:pPr algn="l"/>
            <a:r>
              <a:rPr lang="en-US" altLang="zh-CN" dirty="0"/>
              <a:t>XXXX</a:t>
            </a:r>
            <a:endParaRPr lang="en-US" altLang="zh-CN" dirty="0"/>
          </a:p>
          <a:p>
            <a:pPr algn="l"/>
            <a:r>
              <a:rPr lang="en-US" altLang="zh-CN" dirty="0"/>
              <a:t>ABAB</a:t>
            </a:r>
            <a:endParaRPr lang="en-US" altLang="zh-CN" dirty="0"/>
          </a:p>
          <a:p>
            <a:pPr algn="l"/>
            <a:r>
              <a:rPr lang="en-US" altLang="zh-CN" dirty="0"/>
              <a:t>GGGG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19" y="281354"/>
            <a:ext cx="19502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过往参数页（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5846" y="1700123"/>
            <a:ext cx="42203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请选择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85895" y="2239010"/>
            <a:ext cx="4380865" cy="2321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7556" y="4171867"/>
            <a:ext cx="27751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153" y="4924042"/>
            <a:ext cx="649033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14850" y="2364105"/>
            <a:ext cx="3162935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/>
              <a:t>（参数</a:t>
            </a:r>
            <a:r>
              <a:rPr lang="zh-CN" altLang="en-US" dirty="0"/>
              <a:t>列表）</a:t>
            </a:r>
            <a:endParaRPr lang="zh-CN" altLang="en-US" dirty="0"/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4207510" y="2790190"/>
            <a:ext cx="3916045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dirty="0"/>
              <a:t>****</a:t>
            </a:r>
            <a:endParaRPr lang="en-US" altLang="zh-CN" dirty="0"/>
          </a:p>
          <a:p>
            <a:pPr algn="l"/>
            <a:r>
              <a:rPr lang="en-US" altLang="zh-CN" dirty="0"/>
              <a:t>XXXX</a:t>
            </a:r>
            <a:endParaRPr lang="en-US" altLang="zh-CN" dirty="0"/>
          </a:p>
          <a:p>
            <a:pPr algn="l"/>
            <a:r>
              <a:rPr lang="en-US" altLang="zh-CN" dirty="0"/>
              <a:t>ABAB</a:t>
            </a:r>
            <a:endParaRPr lang="en-US" altLang="zh-CN" dirty="0"/>
          </a:p>
          <a:p>
            <a:pPr algn="l"/>
            <a:r>
              <a:rPr lang="en-US" altLang="zh-CN" dirty="0"/>
              <a:t>GGGG</a:t>
            </a:r>
            <a:endParaRPr lang="en-US" altLang="zh-CN" dirty="0"/>
          </a:p>
        </p:txBody>
      </p:sp>
      <p:sp>
        <p:nvSpPr>
          <p:cNvPr id="7" name="Rectangle 4"/>
          <p:cNvSpPr/>
          <p:nvPr>
            <p:custDataLst>
              <p:tags r:id="rId2"/>
            </p:custDataLst>
          </p:nvPr>
        </p:nvSpPr>
        <p:spPr>
          <a:xfrm>
            <a:off x="4608195" y="2638425"/>
            <a:ext cx="3136900" cy="14503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Rectangle 4"/>
          <p:cNvSpPr/>
          <p:nvPr>
            <p:custDataLst>
              <p:tags r:id="rId3"/>
            </p:custDataLst>
          </p:nvPr>
        </p:nvSpPr>
        <p:spPr>
          <a:xfrm>
            <a:off x="6252210" y="3118485"/>
            <a:ext cx="1036320" cy="4794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Rectangle 4"/>
          <p:cNvSpPr/>
          <p:nvPr>
            <p:custDataLst>
              <p:tags r:id="rId4"/>
            </p:custDataLst>
          </p:nvPr>
        </p:nvSpPr>
        <p:spPr>
          <a:xfrm>
            <a:off x="4925060" y="3104515"/>
            <a:ext cx="1036320" cy="4794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>
            <p:custDataLst>
              <p:tags r:id="rId5"/>
            </p:custDataLst>
          </p:nvPr>
        </p:nvSpPr>
        <p:spPr>
          <a:xfrm>
            <a:off x="4582160" y="3124835"/>
            <a:ext cx="3162935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dirty="0"/>
              <a:t>返回</a:t>
            </a:r>
            <a:r>
              <a:rPr lang="en-US" altLang="zh-CN" dirty="0"/>
              <a:t>          </a:t>
            </a:r>
            <a:r>
              <a:rPr lang="zh-CN" altLang="en-US" dirty="0"/>
              <a:t>查看</a:t>
            </a:r>
            <a:r>
              <a:rPr lang="zh-CN" altLang="en-US" dirty="0"/>
              <a:t>参数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PP_MARK_KEY" val="2dfc66c2-0553-446d-b48f-241f0bc167ee"/>
  <p:tag name="COMMONDATA" val="eyJoZGlkIjoiZGZiNDNkODdhYTY1NDBiZDcwMGY1MDE2MWMzYzQ2Yj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演示</Application>
  <PresentationFormat>Widescreen</PresentationFormat>
  <Paragraphs>348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Jerry</dc:creator>
  <cp:lastModifiedBy>WPS_1633152377</cp:lastModifiedBy>
  <cp:revision>39</cp:revision>
  <dcterms:created xsi:type="dcterms:W3CDTF">2023-02-28T08:18:00Z</dcterms:created>
  <dcterms:modified xsi:type="dcterms:W3CDTF">2023-03-09T12:33:51Z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0945F95A11E1477CA27C88B3DBEF7973</vt:lpwstr>
  </property>
  <property fmtid="{D5CDD505-2E9C-101B-9397-08002B2CF9AE}" pid="3" name="KSOProductBuildVer">
    <vt:lpwstr>2052-11.1.0.13703</vt:lpwstr>
  </property>
</Properties>
</file>