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1" r:id="rId2"/>
    <p:sldId id="375" r:id="rId3"/>
    <p:sldId id="387" r:id="rId4"/>
    <p:sldId id="386" r:id="rId5"/>
    <p:sldId id="388" r:id="rId6"/>
    <p:sldId id="389" r:id="rId7"/>
    <p:sldId id="390" r:id="rId8"/>
    <p:sldId id="391" r:id="rId9"/>
    <p:sldId id="392" r:id="rId10"/>
    <p:sldId id="393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7D7D"/>
    <a:srgbClr val="00A65D"/>
    <a:srgbClr val="005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88668" autoAdjust="0"/>
  </p:normalViewPr>
  <p:slideViewPr>
    <p:cSldViewPr>
      <p:cViewPr varScale="1">
        <p:scale>
          <a:sx n="97" d="100"/>
          <a:sy n="97" d="100"/>
        </p:scale>
        <p:origin x="-3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E72C8-1CD9-4CF2-BBFE-1987216F1CA0}" type="datetimeFigureOut">
              <a:rPr lang="ko-KR" altLang="en-US" smtClean="0"/>
              <a:t>2014-02-28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420BE-617D-42E8-93F3-C7419A419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68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AE2CA-6826-492F-ACE9-A1948495F119}" type="datetimeFigureOut">
              <a:rPr lang="ko-KR" altLang="en-US" smtClean="0"/>
              <a:pPr/>
              <a:t>2014-02-28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123FD-3813-4AC9-A35A-D54F038E15A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4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23FD-3813-4AC9-A35A-D54F038E15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66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23FD-3813-4AC9-A35A-D54F038E15A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23FD-3813-4AC9-A35A-D54F038E15A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23FD-3813-4AC9-A35A-D54F038E15A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23FD-3813-4AC9-A35A-D54F038E15A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23FD-3813-4AC9-A35A-D54F038E15A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23FD-3813-4AC9-A35A-D54F038E15A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9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23FD-3813-4AC9-A35A-D54F038E15A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9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23FD-3813-4AC9-A35A-D54F038E15A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9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23FD-3813-4AC9-A35A-D54F038E15A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06" y="188578"/>
            <a:ext cx="8229600" cy="706090"/>
          </a:xfrm>
        </p:spPr>
        <p:txBody>
          <a:bodyPr>
            <a:normAutofit/>
          </a:bodyPr>
          <a:lstStyle>
            <a:lvl1pPr algn="l">
              <a:defRPr sz="320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defRPr>
            </a:lvl1pPr>
            <a:lvl2pPr marL="457200" indent="-285750">
              <a:defRPr sz="180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defRPr>
            </a:lvl2pPr>
            <a:lvl3pPr marL="628650" indent="-228600">
              <a:defRPr sz="160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defRPr>
            </a:lvl3pPr>
            <a:lvl4pPr marL="895350" indent="-228600">
              <a:defRPr sz="160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defRPr>
            </a:lvl4pPr>
            <a:lvl5pPr marL="1162050" indent="-228600">
              <a:defRPr sz="160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26800" y="6572250"/>
            <a:ext cx="1260000" cy="241126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defRPr>
            </a:lvl1pPr>
          </a:lstStyle>
          <a:p>
            <a:fld id="{50C9DE62-F0B5-4E56-AD65-820E6D5DD4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0" y="1009706"/>
            <a:ext cx="3744416" cy="0"/>
          </a:xfrm>
          <a:prstGeom prst="line">
            <a:avLst/>
          </a:prstGeom>
          <a:ln w="38100">
            <a:solidFill>
              <a:srgbClr val="005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Y:\Downloads\identity_02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2518"/>
            <a:ext cx="878210" cy="87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 userDrawn="1"/>
        </p:nvCxnSpPr>
        <p:spPr>
          <a:xfrm>
            <a:off x="5399584" y="6491303"/>
            <a:ext cx="3744416" cy="0"/>
          </a:xfrm>
          <a:prstGeom prst="line">
            <a:avLst/>
          </a:prstGeom>
          <a:ln w="38100">
            <a:solidFill>
              <a:srgbClr val="00A6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DE62-F0B5-4E56-AD65-820E6D5DD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2132856"/>
            <a:ext cx="8640960" cy="1656184"/>
          </a:xfrm>
        </p:spPr>
        <p:txBody>
          <a:bodyPr>
            <a:noAutofit/>
          </a:bodyPr>
          <a:lstStyle/>
          <a:p>
            <a:r>
              <a:rPr lang="en-US" altLang="ko-KR" sz="4800" dirty="0" smtClean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NNBA experiment summary</a:t>
            </a:r>
            <a:endParaRPr lang="ko-KR" altLang="en-US" sz="32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  <p:pic>
        <p:nvPicPr>
          <p:cNvPr id="1027" name="Picture 3" descr="Y:\Downloads\identity_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575126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5399584" y="476672"/>
            <a:ext cx="3744416" cy="0"/>
          </a:xfrm>
          <a:prstGeom prst="line">
            <a:avLst/>
          </a:prstGeom>
          <a:ln w="38100">
            <a:solidFill>
              <a:srgbClr val="005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04048" y="692696"/>
            <a:ext cx="3744416" cy="0"/>
          </a:xfrm>
          <a:prstGeom prst="line">
            <a:avLst/>
          </a:prstGeom>
          <a:ln w="38100">
            <a:solidFill>
              <a:srgbClr val="00A6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6626992" y="5949280"/>
            <a:ext cx="2337496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Speaker: Chung-</a:t>
            </a:r>
            <a:r>
              <a:rPr lang="en-US" altLang="ko-KR" sz="14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Kyun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Han</a:t>
            </a:r>
            <a:endParaRPr lang="ko-KR" altLang="ko-KR" sz="1400" dirty="0">
              <a:solidFill>
                <a:schemeClr val="tx1"/>
              </a:solidFill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7841184" y="6309360"/>
            <a:ext cx="1123304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2014.02.28</a:t>
            </a:r>
            <a:endParaRPr lang="ko-KR" altLang="ko-KR" sz="1400" baseline="30000" dirty="0">
              <a:solidFill>
                <a:schemeClr val="tx1"/>
              </a:solidFill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Boarding Waiting Time</a:t>
            </a:r>
            <a:endParaRPr lang="en-US" altLang="ko-KR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Maximum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00" y="2868051"/>
            <a:ext cx="3780000" cy="227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6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Contents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 marL="363538" indent="-363538">
              <a:lnSpc>
                <a:spcPct val="150000"/>
              </a:lnSpc>
            </a:pPr>
            <a:r>
              <a:rPr lang="en-US" altLang="ko-KR" dirty="0" smtClean="0"/>
              <a:t>Parameter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ko-KR" dirty="0" smtClean="0"/>
              <a:t>Empty Travel</a:t>
            </a:r>
          </a:p>
          <a:p>
            <a:pPr marL="477838" lvl="1" indent="-363538">
              <a:lnSpc>
                <a:spcPct val="150000"/>
              </a:lnSpc>
            </a:pPr>
            <a:r>
              <a:rPr lang="en-US" altLang="ko-KR" dirty="0" smtClean="0"/>
              <a:t>Average</a:t>
            </a:r>
          </a:p>
          <a:p>
            <a:pPr marL="477838" lvl="1" indent="-363538">
              <a:lnSpc>
                <a:spcPct val="150000"/>
              </a:lnSpc>
            </a:pPr>
            <a:r>
              <a:rPr lang="en-US" altLang="ko-KR" dirty="0" smtClean="0"/>
              <a:t>Maximum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ko-KR" dirty="0" smtClean="0"/>
              <a:t>Customer Waiting Time</a:t>
            </a:r>
          </a:p>
          <a:p>
            <a:pPr marL="477838" lvl="1" indent="-363538">
              <a:lnSpc>
                <a:spcPct val="150000"/>
              </a:lnSpc>
            </a:pPr>
            <a:r>
              <a:rPr lang="en-US" altLang="ko-KR" dirty="0" smtClean="0"/>
              <a:t>Average</a:t>
            </a:r>
          </a:p>
          <a:p>
            <a:pPr marL="477838" lvl="1" indent="-363538">
              <a:lnSpc>
                <a:spcPct val="150000"/>
              </a:lnSpc>
            </a:pPr>
            <a:r>
              <a:rPr lang="en-US" altLang="ko-KR" dirty="0" smtClean="0"/>
              <a:t>Median</a:t>
            </a:r>
          </a:p>
          <a:p>
            <a:pPr marL="477838" lvl="1" indent="-363538">
              <a:lnSpc>
                <a:spcPct val="150000"/>
              </a:lnSpc>
            </a:pPr>
            <a:r>
              <a:rPr lang="en-US" altLang="ko-KR" dirty="0" smtClean="0"/>
              <a:t>Max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ko-KR" dirty="0" smtClean="0"/>
              <a:t>Boarding Waiting Time</a:t>
            </a:r>
          </a:p>
          <a:p>
            <a:pPr marL="477838" lvl="1" indent="-363538">
              <a:lnSpc>
                <a:spcPct val="150000"/>
              </a:lnSpc>
            </a:pPr>
            <a:r>
              <a:rPr lang="en-US" altLang="ko-KR" dirty="0" smtClean="0"/>
              <a:t>Average</a:t>
            </a:r>
            <a:endParaRPr lang="en-US" altLang="ko-KR" dirty="0"/>
          </a:p>
          <a:p>
            <a:pPr marL="477838" lvl="1" indent="-363538">
              <a:lnSpc>
                <a:spcPct val="150000"/>
              </a:lnSpc>
            </a:pPr>
            <a:r>
              <a:rPr lang="en-US" altLang="ko-KR" dirty="0" smtClean="0"/>
              <a:t>Maximum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2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Parameter</a:t>
            </a:r>
            <a:endParaRPr lang="en-US" altLang="ko-KR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29177"/>
              </p:ext>
            </p:extLst>
          </p:nvPr>
        </p:nvGraphicFramePr>
        <p:xfrm>
          <a:off x="6012488" y="2086734"/>
          <a:ext cx="2952000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  <a:gridCol w="1620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S2J_SPEED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 (m/s)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J2D_SPEED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9 (m/s)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PRT_SPEED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12 (m/s)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PRTs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50 (</a:t>
                      </a:r>
                      <a:r>
                        <a:rPr lang="ko-KR" altLang="en-US" dirty="0" smtClean="0"/>
                        <a:t>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J2D_SPEED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2000 (</a:t>
                      </a:r>
                      <a:r>
                        <a:rPr lang="ko-KR" altLang="en-US" dirty="0" smtClean="0"/>
                        <a:t>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PRT_SPEED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 (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(Transfer,</a:t>
                      </a:r>
                      <a:r>
                        <a:rPr lang="en-US" altLang="ko-KR" baseline="0" dirty="0" smtClean="0"/>
                        <a:t> 5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M.A.T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4.0~6.9 (</a:t>
                      </a:r>
                      <a:r>
                        <a:rPr lang="ko-KR" altLang="en-US" dirty="0" smtClean="0"/>
                        <a:t>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4" t="6539" r="17084" b="22499"/>
          <a:stretch/>
        </p:blipFill>
        <p:spPr bwMode="auto">
          <a:xfrm>
            <a:off x="382588" y="1916832"/>
            <a:ext cx="5341540" cy="32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Empty Travel</a:t>
            </a:r>
            <a:endParaRPr lang="en-US" altLang="ko-KR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Average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6358"/>
            <a:ext cx="3780000" cy="227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32" y="1626358"/>
            <a:ext cx="3780000" cy="226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11023"/>
            <a:ext cx="3780000" cy="2270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32" y="4110512"/>
            <a:ext cx="3780000" cy="22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5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Empty Travel</a:t>
            </a:r>
            <a:endParaRPr lang="en-US" altLang="ko-KR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Maximum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6358"/>
            <a:ext cx="3780000" cy="227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32" y="1626358"/>
            <a:ext cx="3780000" cy="226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32" y="4110512"/>
            <a:ext cx="3780000" cy="22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11024"/>
            <a:ext cx="3780000" cy="227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2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Customer Waiting Time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Average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6358"/>
            <a:ext cx="3780000" cy="227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32" y="1626358"/>
            <a:ext cx="3780000" cy="226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11024"/>
            <a:ext cx="3780000" cy="227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32" y="4110512"/>
            <a:ext cx="3780000" cy="22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4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Customer Waiting Time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Median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6358"/>
            <a:ext cx="3780000" cy="227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32" y="1626358"/>
            <a:ext cx="3780000" cy="226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11024"/>
            <a:ext cx="3780000" cy="227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32" y="4110512"/>
            <a:ext cx="3780000" cy="22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6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Customer Waiting Time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Maximum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6358"/>
            <a:ext cx="3780000" cy="227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32" y="1626358"/>
            <a:ext cx="3780000" cy="226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11024"/>
            <a:ext cx="3780000" cy="227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32" y="4110512"/>
            <a:ext cx="3780000" cy="22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6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Boarding Waiting Time</a:t>
            </a:r>
            <a:endParaRPr lang="en-US" altLang="ko-KR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Average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DE62-F0B5-4E56-AD65-820E6D5DD4C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6358"/>
            <a:ext cx="3780000" cy="227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32" y="1626358"/>
            <a:ext cx="3780000" cy="226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11024"/>
            <a:ext cx="3780000" cy="227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32" y="4110512"/>
            <a:ext cx="3780000" cy="22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5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6676</TotalTime>
  <Words>112</Words>
  <Application>Microsoft Office PowerPoint</Application>
  <PresentationFormat>화면 슬라이드 쇼(4:3)</PresentationFormat>
  <Paragraphs>64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NNBA experiment summary</vt:lpstr>
      <vt:lpstr>Contents</vt:lpstr>
      <vt:lpstr>Parameter</vt:lpstr>
      <vt:lpstr>Empty Travel</vt:lpstr>
      <vt:lpstr>Empty Travel</vt:lpstr>
      <vt:lpstr>Customer Waiting Time</vt:lpstr>
      <vt:lpstr>Customer Waiting Time</vt:lpstr>
      <vt:lpstr>Customer Waiting Time</vt:lpstr>
      <vt:lpstr>Boarding Waiting Time</vt:lpstr>
      <vt:lpstr>Boarding Waiting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PRT dispatching related paper review</dc:title>
  <dc:creator>JerryHan</dc:creator>
  <cp:lastModifiedBy>JerryHan88</cp:lastModifiedBy>
  <cp:revision>395</cp:revision>
  <cp:lastPrinted>2014-01-16T10:43:19Z</cp:lastPrinted>
  <dcterms:created xsi:type="dcterms:W3CDTF">2013-11-26T04:56:07Z</dcterms:created>
  <dcterms:modified xsi:type="dcterms:W3CDTF">2014-02-28T03:48:42Z</dcterms:modified>
</cp:coreProperties>
</file>