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81" r:id="rId2"/>
    <p:sldId id="272" r:id="rId3"/>
    <p:sldId id="273" r:id="rId4"/>
    <p:sldId id="274" r:id="rId5"/>
    <p:sldId id="278" r:id="rId6"/>
    <p:sldId id="279" r:id="rId7"/>
    <p:sldId id="280" r:id="rId8"/>
    <p:sldId id="263" r:id="rId9"/>
    <p:sldId id="256" r:id="rId10"/>
    <p:sldId id="257" r:id="rId11"/>
    <p:sldId id="258" r:id="rId12"/>
    <p:sldId id="259" r:id="rId13"/>
    <p:sldId id="260" r:id="rId14"/>
    <p:sldId id="265" r:id="rId15"/>
    <p:sldId id="261" r:id="rId16"/>
    <p:sldId id="262" r:id="rId17"/>
    <p:sldId id="264" r:id="rId18"/>
    <p:sldId id="275" r:id="rId19"/>
    <p:sldId id="266" r:id="rId20"/>
    <p:sldId id="267" r:id="rId21"/>
    <p:sldId id="268" r:id="rId22"/>
    <p:sldId id="269" r:id="rId23"/>
    <p:sldId id="270" r:id="rId24"/>
    <p:sldId id="271" r:id="rId25"/>
    <p:sldId id="277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A9A4"/>
    <a:srgbClr val="2C2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99" autoAdjust="0"/>
  </p:normalViewPr>
  <p:slideViewPr>
    <p:cSldViewPr snapToGrid="0">
      <p:cViewPr varScale="1">
        <p:scale>
          <a:sx n="54" d="100"/>
          <a:sy n="54" d="100"/>
        </p:scale>
        <p:origin x="18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3EAA2-1B29-464B-ACC0-E0C1665CEE61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B65A2-92F0-4F74-8A74-C6899526B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3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Acrylic plastic outer training box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Unit by centimeter, </a:t>
            </a:r>
            <a:r>
              <a:rPr lang="en-US" altLang="zh-CN" b="1" u="sng" dirty="0"/>
              <a:t>not including plate thickness</a:t>
            </a:r>
            <a:endParaRPr lang="zh-CN" altLang="en-US" b="1" u="sng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a) Stereo view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b) Right side view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c) Back side view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d) Upper side view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F20F3-E810-4954-9EF7-CC47B757989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503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Attach one screw and four sliding brackets to acrylic plastic</a:t>
            </a:r>
            <a:r>
              <a:rPr lang="en-US" altLang="zh-CN" baseline="0" dirty="0"/>
              <a:t> plate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65A2-92F0-4F74-8A74-C6899526B45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317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Place acrylic plastic</a:t>
            </a:r>
            <a:r>
              <a:rPr lang="en-US" altLang="zh-CN" baseline="0" dirty="0"/>
              <a:t> board to inner training box.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65A2-92F0-4F74-8A74-C6899526B45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852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Install a holder</a:t>
            </a:r>
          </a:p>
          <a:p>
            <a:pPr marL="228600" indent="-228600">
              <a:buAutoNum type="alphaLcParenR"/>
            </a:pPr>
            <a:r>
              <a:rPr lang="en-US" altLang="zh-CN" dirty="0"/>
              <a:t>Needed three screws and two</a:t>
            </a:r>
            <a:r>
              <a:rPr lang="en-US" altLang="zh-CN" baseline="0" dirty="0"/>
              <a:t> parts of holder (outer and inner)</a:t>
            </a:r>
          </a:p>
          <a:p>
            <a:pPr marL="228600" indent="-228600">
              <a:buAutoNum type="alphaLcParenR"/>
            </a:pPr>
            <a:r>
              <a:rPr lang="en-US" altLang="zh-CN" baseline="0" dirty="0"/>
              <a:t> install one screw to the inside bottom of outer holder</a:t>
            </a:r>
          </a:p>
          <a:p>
            <a:pPr marL="228600" indent="-228600">
              <a:buAutoNum type="alphaLcParenR"/>
            </a:pPr>
            <a:r>
              <a:rPr lang="en-US" altLang="zh-CN" baseline="0" dirty="0"/>
              <a:t>Install one screw to the inside surface of outer holder</a:t>
            </a:r>
          </a:p>
          <a:p>
            <a:pPr marL="228600" indent="-228600">
              <a:buAutoNum type="alphaLcParenR"/>
            </a:pPr>
            <a:r>
              <a:rPr lang="en-US" altLang="zh-CN" baseline="0" dirty="0"/>
              <a:t> install one screw to the inside upper side of inner holder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65A2-92F0-4F74-8A74-C6899526B45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468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Install holder to acrylic plastic board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65A2-92F0-4F74-8A74-C6899526B45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28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Insert inner training</a:t>
            </a:r>
            <a:r>
              <a:rPr lang="en-US" altLang="zh-CN" baseline="0" dirty="0"/>
              <a:t> box into outer training box 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65A2-92F0-4F74-8A74-C6899526B45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78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Three-dimensional blue print of training</a:t>
            </a:r>
            <a:r>
              <a:rPr lang="en-US" altLang="zh-CN" baseline="0" dirty="0"/>
              <a:t> tube.</a:t>
            </a:r>
          </a:p>
          <a:p>
            <a:pPr marL="228600" indent="-228600">
              <a:buAutoNum type="alphaLcParenR"/>
            </a:pPr>
            <a:r>
              <a:rPr lang="en-US" altLang="zh-CN" baseline="0" dirty="0"/>
              <a:t>Front part of training tube</a:t>
            </a:r>
          </a:p>
          <a:p>
            <a:pPr marL="228600" indent="-228600">
              <a:buAutoNum type="alphaLcParenR"/>
            </a:pPr>
            <a:r>
              <a:rPr lang="en-US" altLang="zh-CN" baseline="0" dirty="0"/>
              <a:t>Back part of training tube</a:t>
            </a:r>
          </a:p>
          <a:p>
            <a:pPr marL="228600" indent="-228600">
              <a:buAutoNum type="alphaLcParenR"/>
            </a:pPr>
            <a:r>
              <a:rPr lang="en-US" altLang="zh-CN" baseline="0" dirty="0"/>
              <a:t>Training tube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65A2-92F0-4F74-8A74-C6899526B45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701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Assemble</a:t>
            </a:r>
            <a:r>
              <a:rPr lang="en-US" altLang="zh-CN" baseline="0" dirty="0"/>
              <a:t> a training tube</a:t>
            </a:r>
          </a:p>
          <a:p>
            <a:pPr marL="228600" indent="-228600">
              <a:buAutoNum type="alphaLcParenR"/>
            </a:pPr>
            <a:r>
              <a:rPr lang="en-US" altLang="zh-CN" baseline="0" dirty="0"/>
              <a:t>Needed screw, screw cap, screw plate and three parts of training tube</a:t>
            </a:r>
          </a:p>
          <a:p>
            <a:pPr marL="228600" indent="-228600">
              <a:buAutoNum type="alphaLcParenR"/>
            </a:pPr>
            <a:r>
              <a:rPr lang="en-US" altLang="zh-CN" baseline="0" dirty="0"/>
              <a:t> attach three parts of training tube, install screw, screw plate and screw cap.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65A2-92F0-4F74-8A74-C6899526B45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863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Assemble a movable water port</a:t>
            </a:r>
          </a:p>
          <a:p>
            <a:pPr marL="228600" indent="-228600">
              <a:buAutoNum type="alphaLcParenR"/>
            </a:pPr>
            <a:r>
              <a:rPr lang="en-US" altLang="zh-CN" dirty="0"/>
              <a:t>Needed three printed parts of water port, DC motor. Intra</a:t>
            </a:r>
            <a:r>
              <a:rPr lang="en-US" altLang="zh-CN" baseline="0" dirty="0"/>
              <a:t> gastric needle, iron bar, super glue, two screws, one screw cap and a pair of IR diode</a:t>
            </a:r>
          </a:p>
          <a:p>
            <a:pPr marL="228600" indent="-228600">
              <a:buAutoNum type="alphaLcParenR"/>
            </a:pPr>
            <a:r>
              <a:rPr lang="en-US" altLang="zh-CN" baseline="0" dirty="0"/>
              <a:t>c) insert iron bar into sliding pad </a:t>
            </a:r>
          </a:p>
          <a:p>
            <a:pPr marL="0" indent="0">
              <a:buNone/>
            </a:pPr>
            <a:r>
              <a:rPr lang="en-US" altLang="zh-CN" baseline="0" dirty="0"/>
              <a:t>d) e)Insert screw into slide block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65A2-92F0-4F74-8A74-C6899526B45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625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altLang="zh-CN" dirty="0"/>
              <a:t>b) Scre</a:t>
            </a:r>
            <a:r>
              <a:rPr lang="en-US" altLang="zh-CN" baseline="0" dirty="0"/>
              <a:t>w the DC motor</a:t>
            </a:r>
            <a:r>
              <a:rPr lang="zh-CN" altLang="en-US" baseline="0" dirty="0"/>
              <a:t> </a:t>
            </a:r>
            <a:r>
              <a:rPr lang="en-US" altLang="zh-CN" baseline="0" dirty="0"/>
              <a:t>into sliding block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c) d) assemble</a:t>
            </a:r>
            <a:r>
              <a:rPr lang="en-US" altLang="zh-CN" baseline="0" dirty="0"/>
              <a:t> sliding pad and sliding block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65A2-92F0-4F74-8A74-C6899526B45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609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altLang="zh-CN" dirty="0"/>
              <a:t>Insert IR diodes into bracket of sliding pad</a:t>
            </a:r>
          </a:p>
          <a:p>
            <a:pPr marL="228600" indent="-228600">
              <a:buAutoNum type="alphaLcParenR"/>
            </a:pPr>
            <a:r>
              <a:rPr lang="en-US" altLang="zh-CN" dirty="0"/>
              <a:t> c) Insert intra gastric</a:t>
            </a:r>
            <a:r>
              <a:rPr lang="en-US" altLang="zh-CN" baseline="0" dirty="0"/>
              <a:t> needle into holes of sliding block, and insert DC motor into motor bracket. </a:t>
            </a:r>
            <a:endParaRPr lang="en-US" altLang="zh-CN" dirty="0"/>
          </a:p>
          <a:p>
            <a:pPr marL="228600" indent="-228600">
              <a:buAutoNum type="alphaLcParenR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65A2-92F0-4F74-8A74-C6899526B45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478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Acrylic plastic inner training box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Unit by centimeter, </a:t>
            </a:r>
            <a:r>
              <a:rPr lang="en-US" altLang="zh-CN" b="1" u="sng" dirty="0"/>
              <a:t>not including plate thickness</a:t>
            </a:r>
            <a:endParaRPr lang="zh-CN" altLang="en-US" b="1" u="sng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A) Stereo view, Five –side box, no plate in front side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c) Bottom view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d) Right side view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b) Back side view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E) Upper side view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F20F3-E810-4954-9EF7-CC47B757989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121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8508C-4B21-4854-BC6F-F39640E29B5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914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Acrylic plastic plate, thickness is 5 mm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Unit by centimeter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F20F3-E810-4954-9EF7-CC47B757989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755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Acrylic plastic outer training box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Unit by centimeter, </a:t>
            </a:r>
            <a:r>
              <a:rPr lang="en-US" altLang="zh-CN" b="1" u="sng" dirty="0"/>
              <a:t>not including plate thickness</a:t>
            </a:r>
            <a:endParaRPr lang="zh-CN" altLang="en-US" b="1" u="sng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a) Stereo view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b) Right side view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c) Back side view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d) Upper side view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F20F3-E810-4954-9EF7-CC47B757989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674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Acrylic plastic inner training box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Unit by centimeter, </a:t>
            </a:r>
            <a:r>
              <a:rPr lang="en-US" altLang="zh-CN" b="1" u="sng" dirty="0"/>
              <a:t>not including plate thickness</a:t>
            </a:r>
            <a:endParaRPr lang="zh-CN" altLang="en-US" b="1" u="sng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A) Stereo view, Five –side box, no plate in front side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c) Bottom view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d) Right side view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b) Back side view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E) Upper side view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F20F3-E810-4954-9EF7-CC47B757989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511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Acrylic plastic plate, thickness is 5 mm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Unit by centimeter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F20F3-E810-4954-9EF7-CC47B757989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811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Install a ventilation fan</a:t>
            </a:r>
          </a:p>
          <a:p>
            <a:pPr marL="228600" indent="-228600">
              <a:buAutoNum type="alphaLcParenR"/>
            </a:pPr>
            <a:r>
              <a:rPr lang="en-US" altLang="zh-CN" dirty="0"/>
              <a:t>Needed ventilation fan and</a:t>
            </a:r>
            <a:r>
              <a:rPr lang="en-US" altLang="zh-CN" baseline="0" dirty="0"/>
              <a:t> f</a:t>
            </a:r>
            <a:r>
              <a:rPr lang="en-US" altLang="zh-CN" dirty="0"/>
              <a:t>our sets of screw and screw cap</a:t>
            </a:r>
          </a:p>
          <a:p>
            <a:pPr marL="228600" indent="-228600">
              <a:buAutoNum type="alphaLcParenR"/>
            </a:pPr>
            <a:r>
              <a:rPr lang="en-US" altLang="zh-CN" dirty="0"/>
              <a:t> back side view of</a:t>
            </a:r>
            <a:r>
              <a:rPr lang="en-US" altLang="zh-CN" baseline="0" dirty="0"/>
              <a:t> outer training box after installing a ventilation fan</a:t>
            </a:r>
          </a:p>
          <a:p>
            <a:pPr marL="228600" indent="-228600">
              <a:buAutoNum type="alphaLcParenR"/>
            </a:pPr>
            <a:r>
              <a:rPr lang="en-US" altLang="zh-CN" baseline="0" dirty="0"/>
              <a:t> inside view of outer training box after installing a ventilation fan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65A2-92F0-4F74-8A74-C6899526B45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228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Attach sound insulation sponge. Insulation</a:t>
            </a:r>
            <a:r>
              <a:rPr lang="en-US" altLang="zh-CN" baseline="0" dirty="0"/>
              <a:t> sponge thickness is 45 mm.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65A2-92F0-4F74-8A74-C6899526B45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319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Install screw</a:t>
            </a:r>
            <a:r>
              <a:rPr lang="en-US" altLang="zh-CN" baseline="0" dirty="0"/>
              <a:t> and screw cap to acrylic plastic plate.</a:t>
            </a:r>
          </a:p>
          <a:p>
            <a:pPr marL="228600" indent="-228600">
              <a:buAutoNum type="alphaLcParenR"/>
            </a:pPr>
            <a:r>
              <a:rPr lang="en-US" altLang="zh-CN" baseline="0" dirty="0"/>
              <a:t>Needed four sets of screw and screw cap</a:t>
            </a:r>
          </a:p>
          <a:p>
            <a:pPr marL="228600" indent="-228600">
              <a:buAutoNum type="alphaLcParenR"/>
            </a:pPr>
            <a:r>
              <a:rPr lang="en-US" altLang="zh-CN" baseline="0" dirty="0"/>
              <a:t> inside view of inner training box after installing screws and screw caps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65A2-92F0-4F74-8A74-C6899526B45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5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DF04-C043-4EAB-B38A-C6E7A765DDBA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0076-A81B-4C40-ACB3-D44574E8B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6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DF04-C043-4EAB-B38A-C6E7A765DDBA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0076-A81B-4C40-ACB3-D44574E8B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42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DF04-C043-4EAB-B38A-C6E7A765DDBA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0076-A81B-4C40-ACB3-D44574E8B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12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DF04-C043-4EAB-B38A-C6E7A765DDBA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0076-A81B-4C40-ACB3-D44574E8B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00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DF04-C043-4EAB-B38A-C6E7A765DDBA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0076-A81B-4C40-ACB3-D44574E8B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38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DF04-C043-4EAB-B38A-C6E7A765DDBA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0076-A81B-4C40-ACB3-D44574E8B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94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DF04-C043-4EAB-B38A-C6E7A765DDBA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0076-A81B-4C40-ACB3-D44574E8B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93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DF04-C043-4EAB-B38A-C6E7A765DDBA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0076-A81B-4C40-ACB3-D44574E8B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53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DF04-C043-4EAB-B38A-C6E7A765DDBA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0076-A81B-4C40-ACB3-D44574E8B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58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DF04-C043-4EAB-B38A-C6E7A765DDBA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0076-A81B-4C40-ACB3-D44574E8B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44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DF04-C043-4EAB-B38A-C6E7A765DDBA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0076-A81B-4C40-ACB3-D44574E8B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9DF04-C043-4EAB-B38A-C6E7A765DDBA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90076-A81B-4C40-ACB3-D44574E8B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88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D8FFBC-7AE3-4B85-A4D4-596A2F251032}"/>
              </a:ext>
            </a:extLst>
          </p:cNvPr>
          <p:cNvSpPr txBox="1"/>
          <p:nvPr/>
        </p:nvSpPr>
        <p:spPr>
          <a:xfrm>
            <a:off x="1183341" y="1972235"/>
            <a:ext cx="68848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Sound attenuated training box: </a:t>
            </a:r>
            <a:r>
              <a:rPr lang="en-US" altLang="zh-CN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Acrylic plastic framework</a:t>
            </a:r>
            <a:endParaRPr lang="en-US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800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38250"/>
            <a:ext cx="88773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2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5329" y="1273628"/>
            <a:ext cx="4376057" cy="28661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9085" y="1273629"/>
            <a:ext cx="2400300" cy="286619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7200" y="9633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61277" y="963386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951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57897" y="947057"/>
            <a:ext cx="2759132" cy="462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99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55171"/>
            <a:ext cx="9144000" cy="305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12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46"/>
          <a:stretch/>
        </p:blipFill>
        <p:spPr>
          <a:xfrm rot="16200000">
            <a:off x="40820" y="1608361"/>
            <a:ext cx="3837219" cy="235131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4128" y="849081"/>
            <a:ext cx="1893672" cy="18344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4128" y="2845914"/>
            <a:ext cx="1928025" cy="18403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0065" y="834360"/>
            <a:ext cx="2220686" cy="3912244"/>
          </a:xfrm>
          <a:prstGeom prst="rect">
            <a:avLst/>
          </a:prstGeom>
        </p:spPr>
      </p:pic>
      <p:sp>
        <p:nvSpPr>
          <p:cNvPr id="6" name="文本框 10"/>
          <p:cNvSpPr txBox="1"/>
          <p:nvPr/>
        </p:nvSpPr>
        <p:spPr>
          <a:xfrm>
            <a:off x="527225" y="6314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10"/>
          <p:cNvSpPr txBox="1"/>
          <p:nvPr/>
        </p:nvSpPr>
        <p:spPr>
          <a:xfrm>
            <a:off x="3133772" y="614024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10"/>
          <p:cNvSpPr txBox="1"/>
          <p:nvPr/>
        </p:nvSpPr>
        <p:spPr>
          <a:xfrm>
            <a:off x="3133772" y="256633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10"/>
          <p:cNvSpPr txBox="1"/>
          <p:nvPr/>
        </p:nvSpPr>
        <p:spPr>
          <a:xfrm>
            <a:off x="5222043" y="573483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758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343"/>
          <a:stretch/>
        </p:blipFill>
        <p:spPr>
          <a:xfrm>
            <a:off x="2334986" y="1583871"/>
            <a:ext cx="3951516" cy="254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60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9571" y="881742"/>
            <a:ext cx="5045529" cy="378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08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E529CD-BE64-48D2-B220-35D8BE8D99BA}"/>
              </a:ext>
            </a:extLst>
          </p:cNvPr>
          <p:cNvSpPr txBox="1"/>
          <p:nvPr/>
        </p:nvSpPr>
        <p:spPr>
          <a:xfrm>
            <a:off x="2133600" y="1936376"/>
            <a:ext cx="5145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Training tube</a:t>
            </a:r>
          </a:p>
        </p:txBody>
      </p:sp>
    </p:spTree>
    <p:extLst>
      <p:ext uri="{BB962C8B-B14F-4D97-AF65-F5344CB8AC3E}">
        <p14:creationId xmlns:p14="http://schemas.microsoft.com/office/powerpoint/2010/main" val="2685033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493" t="11467" r="2000" b="5095"/>
          <a:stretch/>
        </p:blipFill>
        <p:spPr>
          <a:xfrm>
            <a:off x="1191986" y="1110343"/>
            <a:ext cx="6319157" cy="4490357"/>
          </a:xfrm>
          <a:prstGeom prst="rect">
            <a:avLst/>
          </a:prstGeom>
        </p:spPr>
      </p:pic>
      <p:sp>
        <p:nvSpPr>
          <p:cNvPr id="3" name="文本框 10"/>
          <p:cNvSpPr txBox="1"/>
          <p:nvPr/>
        </p:nvSpPr>
        <p:spPr>
          <a:xfrm>
            <a:off x="2038234" y="1110343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10"/>
          <p:cNvSpPr txBox="1"/>
          <p:nvPr/>
        </p:nvSpPr>
        <p:spPr>
          <a:xfrm>
            <a:off x="1191986" y="2126343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10"/>
          <p:cNvSpPr txBox="1"/>
          <p:nvPr/>
        </p:nvSpPr>
        <p:spPr>
          <a:xfrm>
            <a:off x="5598886" y="1144163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696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06386" y="253827"/>
            <a:ext cx="5159829" cy="31627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06386" y="3645217"/>
            <a:ext cx="5245627" cy="2575978"/>
          </a:xfrm>
          <a:prstGeom prst="rect">
            <a:avLst/>
          </a:prstGeom>
        </p:spPr>
      </p:pic>
      <p:sp>
        <p:nvSpPr>
          <p:cNvPr id="4" name="文本框 10"/>
          <p:cNvSpPr txBox="1"/>
          <p:nvPr/>
        </p:nvSpPr>
        <p:spPr>
          <a:xfrm>
            <a:off x="1822334" y="291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10"/>
          <p:cNvSpPr txBox="1"/>
          <p:nvPr/>
        </p:nvSpPr>
        <p:spPr>
          <a:xfrm>
            <a:off x="1822334" y="3262722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88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194738" y="650414"/>
            <a:ext cx="4176313" cy="2480329"/>
            <a:chOff x="1261926" y="2111411"/>
            <a:chExt cx="2657363" cy="1578219"/>
          </a:xfrm>
        </p:grpSpPr>
        <p:grpSp>
          <p:nvGrpSpPr>
            <p:cNvPr id="14" name="组合 13"/>
            <p:cNvGrpSpPr/>
            <p:nvPr/>
          </p:nvGrpSpPr>
          <p:grpSpPr>
            <a:xfrm>
              <a:off x="1366425" y="2111411"/>
              <a:ext cx="2552864" cy="1444972"/>
              <a:chOff x="2484408" y="2909231"/>
              <a:chExt cx="2552864" cy="1444972"/>
            </a:xfrm>
          </p:grpSpPr>
          <p:sp>
            <p:nvSpPr>
              <p:cNvPr id="4" name="立方体 3"/>
              <p:cNvSpPr/>
              <p:nvPr/>
            </p:nvSpPr>
            <p:spPr>
              <a:xfrm>
                <a:off x="2484408" y="2924355"/>
                <a:ext cx="2513948" cy="1173192"/>
              </a:xfrm>
              <a:prstGeom prst="cube">
                <a:avLst>
                  <a:gd name="adj" fmla="val 34049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739972" y="2909231"/>
                <a:ext cx="243979" cy="195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35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 rot="18900000">
                <a:off x="4674975" y="3683626"/>
                <a:ext cx="275599" cy="195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25 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 rot="16200000">
                <a:off x="4817364" y="3268280"/>
                <a:ext cx="243979" cy="195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25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平行四边形 12"/>
              <p:cNvSpPr/>
              <p:nvPr/>
            </p:nvSpPr>
            <p:spPr>
              <a:xfrm rot="16200000">
                <a:off x="2869695" y="2956954"/>
                <a:ext cx="1011966" cy="1782532"/>
              </a:xfrm>
              <a:prstGeom prst="parallelogram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1261926" y="3493793"/>
              <a:ext cx="674412" cy="195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Hinge door</a:t>
              </a:r>
            </a:p>
          </p:txBody>
        </p:sp>
        <p:cxnSp>
          <p:nvCxnSpPr>
            <p:cNvPr id="19" name="直接箭头连接符 18"/>
            <p:cNvCxnSpPr>
              <a:stCxn id="17" idx="0"/>
            </p:cNvCxnSpPr>
            <p:nvPr/>
          </p:nvCxnSpPr>
          <p:spPr>
            <a:xfrm flipV="1">
              <a:off x="1599132" y="3164098"/>
              <a:ext cx="401330" cy="32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4523093" y="660989"/>
            <a:ext cx="4911988" cy="2019212"/>
            <a:chOff x="4708341" y="1607739"/>
            <a:chExt cx="4726740" cy="1943061"/>
          </a:xfrm>
        </p:grpSpPr>
        <p:sp>
          <p:nvSpPr>
            <p:cNvPr id="16" name="矩形 15"/>
            <p:cNvSpPr/>
            <p:nvPr/>
          </p:nvSpPr>
          <p:spPr>
            <a:xfrm>
              <a:off x="6007845" y="2072289"/>
              <a:ext cx="1749255" cy="1438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826492" y="3254630"/>
              <a:ext cx="368977" cy="296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 rot="16200000">
              <a:off x="7489001" y="2647053"/>
              <a:ext cx="368977" cy="296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flipV="1">
              <a:off x="6015628" y="2710815"/>
              <a:ext cx="1170032" cy="76128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直接箭头连接符 8"/>
            <p:cNvCxnSpPr>
              <a:stCxn id="15" idx="2"/>
            </p:cNvCxnSpPr>
            <p:nvPr/>
          </p:nvCxnSpPr>
          <p:spPr>
            <a:xfrm flipH="1">
              <a:off x="6448806" y="1903909"/>
              <a:ext cx="622905" cy="754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4708341" y="1607739"/>
              <a:ext cx="4726740" cy="296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Horizontal gap, 5 mm width and 15 cm length 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4400708" y="5493302"/>
            <a:ext cx="382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Horizontal gap, 5 mm width and 15 cm length 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821713" y="3712555"/>
            <a:ext cx="3430282" cy="1818817"/>
            <a:chOff x="4864477" y="3024741"/>
            <a:chExt cx="3430282" cy="2738977"/>
          </a:xfrm>
        </p:grpSpPr>
        <p:sp>
          <p:nvSpPr>
            <p:cNvPr id="48" name="矩形 47"/>
            <p:cNvSpPr/>
            <p:nvPr/>
          </p:nvSpPr>
          <p:spPr>
            <a:xfrm>
              <a:off x="4864477" y="3024741"/>
              <a:ext cx="3371088" cy="2351915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485975" y="3065587"/>
              <a:ext cx="383438" cy="483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911321" y="3897287"/>
              <a:ext cx="383438" cy="483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132320" y="4147661"/>
              <a:ext cx="53340" cy="1228995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直接箭头连接符 30"/>
            <p:cNvCxnSpPr>
              <a:stCxn id="32" idx="0"/>
            </p:cNvCxnSpPr>
            <p:nvPr/>
          </p:nvCxnSpPr>
          <p:spPr>
            <a:xfrm flipV="1">
              <a:off x="6356015" y="4985699"/>
              <a:ext cx="681845" cy="7780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7185660" y="4496276"/>
              <a:ext cx="101119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7520940" y="4469606"/>
              <a:ext cx="383438" cy="483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54784" y="3403007"/>
            <a:ext cx="3719378" cy="1883825"/>
            <a:chOff x="433843" y="4741408"/>
            <a:chExt cx="3087698" cy="1787858"/>
          </a:xfrm>
        </p:grpSpPr>
        <p:sp>
          <p:nvSpPr>
            <p:cNvPr id="50" name="矩形 49"/>
            <p:cNvSpPr/>
            <p:nvPr/>
          </p:nvSpPr>
          <p:spPr>
            <a:xfrm>
              <a:off x="1645249" y="5352448"/>
              <a:ext cx="710758" cy="73419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1640776" y="5355085"/>
              <a:ext cx="691982" cy="73632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33843" y="5041617"/>
              <a:ext cx="3087698" cy="1487424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768340" y="4741408"/>
              <a:ext cx="318317" cy="2920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 rot="16200000">
              <a:off x="3179424" y="5727372"/>
              <a:ext cx="363905" cy="255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858093" y="4981798"/>
              <a:ext cx="235810" cy="2920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1655650" y="5367986"/>
              <a:ext cx="95250" cy="952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2240988" y="5365704"/>
              <a:ext cx="95250" cy="952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2253976" y="5976295"/>
              <a:ext cx="95250" cy="952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1661511" y="5981375"/>
              <a:ext cx="95250" cy="952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86749" y="5260279"/>
              <a:ext cx="756136" cy="2920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punching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" name="直接箭头连接符 4"/>
            <p:cNvCxnSpPr>
              <a:endCxn id="52" idx="2"/>
            </p:cNvCxnSpPr>
            <p:nvPr/>
          </p:nvCxnSpPr>
          <p:spPr>
            <a:xfrm>
              <a:off x="1275193" y="5413329"/>
              <a:ext cx="380457" cy="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1259481" y="5428569"/>
              <a:ext cx="519937" cy="269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1640776" y="5286371"/>
              <a:ext cx="71523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V="1">
              <a:off x="1707845" y="6146454"/>
              <a:ext cx="604327" cy="508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1858093" y="6095416"/>
              <a:ext cx="235810" cy="2920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33215" y="6237168"/>
              <a:ext cx="1523982" cy="2920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Circle diameter 5mm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1712925" y="6024789"/>
              <a:ext cx="0" cy="19059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2304264" y="6021665"/>
              <a:ext cx="0" cy="19059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2357261" y="5243058"/>
              <a:ext cx="0" cy="19059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644795" y="5253294"/>
              <a:ext cx="0" cy="19059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文本框 63"/>
          <p:cNvSpPr txBox="1"/>
          <p:nvPr/>
        </p:nvSpPr>
        <p:spPr>
          <a:xfrm>
            <a:off x="193120" y="71090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71854" y="3662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319130" y="415722"/>
            <a:ext cx="293670" cy="652478"/>
            <a:chOff x="1104181" y="560717"/>
            <a:chExt cx="293670" cy="652478"/>
          </a:xfrm>
        </p:grpSpPr>
        <p:sp>
          <p:nvSpPr>
            <p:cNvPr id="68" name="文本框 67"/>
            <p:cNvSpPr txBox="1"/>
            <p:nvPr/>
          </p:nvSpPr>
          <p:spPr>
            <a:xfrm>
              <a:off x="1125447" y="905418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400" b="1" u="sn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104181" y="56071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364357" y="3024740"/>
            <a:ext cx="293670" cy="652478"/>
            <a:chOff x="1104181" y="560717"/>
            <a:chExt cx="293670" cy="652478"/>
          </a:xfrm>
        </p:grpSpPr>
        <p:sp>
          <p:nvSpPr>
            <p:cNvPr id="71" name="文本框 70"/>
            <p:cNvSpPr txBox="1"/>
            <p:nvPr/>
          </p:nvSpPr>
          <p:spPr>
            <a:xfrm>
              <a:off x="1125447" y="905418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400" b="1" u="sn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104181" y="56071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38153" y="3039867"/>
            <a:ext cx="284052" cy="652478"/>
            <a:chOff x="1104181" y="560717"/>
            <a:chExt cx="284052" cy="652478"/>
          </a:xfrm>
        </p:grpSpPr>
        <p:sp>
          <p:nvSpPr>
            <p:cNvPr id="74" name="文本框 73"/>
            <p:cNvSpPr txBox="1"/>
            <p:nvPr/>
          </p:nvSpPr>
          <p:spPr>
            <a:xfrm>
              <a:off x="1125447" y="905418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400" b="1" u="sn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104181" y="5607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5443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26E05-9E82-48EF-8FD4-45D8099C3BD5}"/>
              </a:ext>
            </a:extLst>
          </p:cNvPr>
          <p:cNvSpPr txBox="1"/>
          <p:nvPr/>
        </p:nvSpPr>
        <p:spPr>
          <a:xfrm>
            <a:off x="2133600" y="1936376"/>
            <a:ext cx="5145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Motorized water port, odor tube socket</a:t>
            </a:r>
          </a:p>
        </p:txBody>
      </p:sp>
    </p:spTree>
    <p:extLst>
      <p:ext uri="{BB962C8B-B14F-4D97-AF65-F5344CB8AC3E}">
        <p14:creationId xmlns:p14="http://schemas.microsoft.com/office/powerpoint/2010/main" val="3327140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201374" y="610078"/>
            <a:ext cx="3684798" cy="31024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4924" y="4408940"/>
            <a:ext cx="2408467" cy="13636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3499611" y="337953"/>
            <a:ext cx="3151137" cy="36847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7011907" y="337954"/>
            <a:ext cx="3192692" cy="368479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11907" y="4160060"/>
            <a:ext cx="1322615" cy="1861458"/>
          </a:xfrm>
          <a:prstGeom prst="rect">
            <a:avLst/>
          </a:prstGeom>
        </p:spPr>
      </p:pic>
      <p:sp>
        <p:nvSpPr>
          <p:cNvPr id="8" name="文本框 10"/>
          <p:cNvSpPr txBox="1"/>
          <p:nvPr/>
        </p:nvSpPr>
        <p:spPr>
          <a:xfrm>
            <a:off x="4429974" y="32751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10"/>
          <p:cNvSpPr txBox="1"/>
          <p:nvPr/>
        </p:nvSpPr>
        <p:spPr>
          <a:xfrm>
            <a:off x="-205901" y="18406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10"/>
          <p:cNvSpPr txBox="1"/>
          <p:nvPr/>
        </p:nvSpPr>
        <p:spPr>
          <a:xfrm>
            <a:off x="3254452" y="165004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05940" y="416006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24423" y="16179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50748" y="4152874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85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947055" y="1077683"/>
            <a:ext cx="3233057" cy="30044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02970" y="3420138"/>
            <a:ext cx="832762" cy="27445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392384" y="1080358"/>
            <a:ext cx="3298371" cy="29854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260085" y="3508351"/>
            <a:ext cx="877169" cy="2612574"/>
          </a:xfrm>
          <a:prstGeom prst="rect">
            <a:avLst/>
          </a:prstGeom>
        </p:spPr>
      </p:pic>
      <p:sp>
        <p:nvSpPr>
          <p:cNvPr id="7" name="文本框 10"/>
          <p:cNvSpPr txBox="1"/>
          <p:nvPr/>
        </p:nvSpPr>
        <p:spPr>
          <a:xfrm>
            <a:off x="707056" y="6719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0"/>
          <p:cNvSpPr txBox="1"/>
          <p:nvPr/>
        </p:nvSpPr>
        <p:spPr>
          <a:xfrm>
            <a:off x="663002" y="40262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0"/>
          <p:cNvSpPr txBox="1"/>
          <p:nvPr/>
        </p:nvSpPr>
        <p:spPr>
          <a:xfrm>
            <a:off x="4129587" y="6719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0"/>
          <p:cNvSpPr txBox="1"/>
          <p:nvPr/>
        </p:nvSpPr>
        <p:spPr>
          <a:xfrm>
            <a:off x="4154077" y="4082144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442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30628" y="2032802"/>
            <a:ext cx="8866415" cy="2273169"/>
            <a:chOff x="-1" y="1722559"/>
            <a:chExt cx="10056307" cy="257823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" y="1724133"/>
              <a:ext cx="3419113" cy="257665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543299" y="1722559"/>
              <a:ext cx="3517269" cy="2578233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191657" y="1722560"/>
              <a:ext cx="2864649" cy="2571853"/>
            </a:xfrm>
            <a:prstGeom prst="rect">
              <a:avLst/>
            </a:prstGeom>
          </p:spPr>
        </p:pic>
      </p:grpSp>
      <p:sp>
        <p:nvSpPr>
          <p:cNvPr id="7" name="文本框 10"/>
          <p:cNvSpPr txBox="1"/>
          <p:nvPr/>
        </p:nvSpPr>
        <p:spPr>
          <a:xfrm>
            <a:off x="-44056" y="16597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10"/>
          <p:cNvSpPr txBox="1"/>
          <p:nvPr/>
        </p:nvSpPr>
        <p:spPr>
          <a:xfrm>
            <a:off x="3096195" y="165970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0"/>
          <p:cNvSpPr txBox="1"/>
          <p:nvPr/>
        </p:nvSpPr>
        <p:spPr>
          <a:xfrm>
            <a:off x="6329322" y="16597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787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0AA991-E3D2-46CF-852A-9C66105B091F}"/>
              </a:ext>
            </a:extLst>
          </p:cNvPr>
          <p:cNvSpPr txBox="1"/>
          <p:nvPr/>
        </p:nvSpPr>
        <p:spPr>
          <a:xfrm>
            <a:off x="2133600" y="1936376"/>
            <a:ext cx="5145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Odor delivery part</a:t>
            </a:r>
          </a:p>
        </p:txBody>
      </p:sp>
    </p:spTree>
    <p:extLst>
      <p:ext uri="{BB962C8B-B14F-4D97-AF65-F5344CB8AC3E}">
        <p14:creationId xmlns:p14="http://schemas.microsoft.com/office/powerpoint/2010/main" val="3496996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3885" y="600891"/>
            <a:ext cx="8340644" cy="4261763"/>
            <a:chOff x="509442" y="1156062"/>
            <a:chExt cx="8340644" cy="4261763"/>
          </a:xfrm>
        </p:grpSpPr>
        <p:grpSp>
          <p:nvGrpSpPr>
            <p:cNvPr id="6" name="组合 5"/>
            <p:cNvGrpSpPr/>
            <p:nvPr/>
          </p:nvGrpSpPr>
          <p:grpSpPr>
            <a:xfrm>
              <a:off x="509442" y="1156062"/>
              <a:ext cx="8340644" cy="3853544"/>
              <a:chOff x="1514781" y="1400788"/>
              <a:chExt cx="6090256" cy="2813820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2644005" y="1400788"/>
                <a:ext cx="783772" cy="42127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FILTER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>
                <a:off x="3441655" y="1596935"/>
                <a:ext cx="133751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4088266" y="1592037"/>
                <a:ext cx="0" cy="83275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2" name="椭圆 11"/>
              <p:cNvSpPr/>
              <p:nvPr/>
            </p:nvSpPr>
            <p:spPr>
              <a:xfrm>
                <a:off x="3960904" y="2424794"/>
                <a:ext cx="264523" cy="26452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921715" y="3267347"/>
                <a:ext cx="264523" cy="5486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直接连接符 13"/>
              <p:cNvCxnSpPr>
                <a:stCxn id="12" idx="4"/>
              </p:cNvCxnSpPr>
              <p:nvPr/>
            </p:nvCxnSpPr>
            <p:spPr>
              <a:xfrm>
                <a:off x="4093165" y="2689316"/>
                <a:ext cx="0" cy="91589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3921715" y="3652838"/>
                <a:ext cx="26452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3921715" y="3700463"/>
                <a:ext cx="26452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3921715" y="3733800"/>
                <a:ext cx="26452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3921715" y="3757613"/>
                <a:ext cx="26452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3921715" y="3776663"/>
                <a:ext cx="26452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V="1">
                <a:off x="4018053" y="3150394"/>
                <a:ext cx="0" cy="11695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H="1">
                <a:off x="3552180" y="2886075"/>
                <a:ext cx="54098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>
                <a:off x="3686175" y="3150394"/>
                <a:ext cx="33187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3" name="椭圆 22"/>
              <p:cNvSpPr/>
              <p:nvPr/>
            </p:nvSpPr>
            <p:spPr>
              <a:xfrm>
                <a:off x="3427776" y="3018133"/>
                <a:ext cx="264523" cy="26452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endParaRPr lang="zh-CN" altLang="en-US" sz="140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直接连接符 23"/>
              <p:cNvCxnSpPr>
                <a:stCxn id="23" idx="2"/>
              </p:cNvCxnSpPr>
              <p:nvPr/>
            </p:nvCxnSpPr>
            <p:spPr>
              <a:xfrm flipH="1">
                <a:off x="3198614" y="3150394"/>
                <a:ext cx="2291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3371850" y="2886076"/>
                <a:ext cx="0" cy="2643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4779169" y="1596936"/>
                <a:ext cx="0" cy="8278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7" name="椭圆 26"/>
              <p:cNvSpPr/>
              <p:nvPr/>
            </p:nvSpPr>
            <p:spPr>
              <a:xfrm>
                <a:off x="4646908" y="2424182"/>
                <a:ext cx="264523" cy="26452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587105" y="3665968"/>
                <a:ext cx="264523" cy="5486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4587105" y="4051458"/>
                <a:ext cx="26452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4587105" y="4099083"/>
                <a:ext cx="26452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4587105" y="4132421"/>
                <a:ext cx="26452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4587105" y="4156233"/>
                <a:ext cx="26452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4587105" y="4175283"/>
                <a:ext cx="26452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" name="直接连接符 33"/>
              <p:cNvCxnSpPr>
                <a:stCxn id="27" idx="4"/>
              </p:cNvCxnSpPr>
              <p:nvPr/>
            </p:nvCxnSpPr>
            <p:spPr>
              <a:xfrm>
                <a:off x="4779169" y="2688703"/>
                <a:ext cx="0" cy="131179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V="1">
                <a:off x="4646907" y="3543300"/>
                <a:ext cx="0" cy="11695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H="1">
                <a:off x="3686175" y="3543300"/>
                <a:ext cx="95460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37" name="椭圆 36"/>
              <p:cNvSpPr/>
              <p:nvPr/>
            </p:nvSpPr>
            <p:spPr>
              <a:xfrm>
                <a:off x="3421653" y="3409407"/>
                <a:ext cx="264523" cy="26452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endParaRPr lang="zh-CN" altLang="en-US" sz="140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8" name="直接连接符 37"/>
              <p:cNvCxnSpPr>
                <a:stCxn id="37" idx="2"/>
              </p:cNvCxnSpPr>
              <p:nvPr/>
            </p:nvCxnSpPr>
            <p:spPr>
              <a:xfrm flipH="1" flipV="1">
                <a:off x="3371851" y="3541668"/>
                <a:ext cx="49802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flipV="1">
                <a:off x="3371850" y="3147264"/>
                <a:ext cx="0" cy="3944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40" name="圆角矩形 39"/>
              <p:cNvSpPr/>
              <p:nvPr/>
            </p:nvSpPr>
            <p:spPr>
              <a:xfrm>
                <a:off x="1514781" y="1400788"/>
                <a:ext cx="783772" cy="42127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PUMP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1" name="直接连接符 40"/>
              <p:cNvCxnSpPr>
                <a:stCxn id="40" idx="3"/>
                <a:endCxn id="8" idx="1"/>
              </p:cNvCxnSpPr>
              <p:nvPr/>
            </p:nvCxnSpPr>
            <p:spPr>
              <a:xfrm>
                <a:off x="2298552" y="1611426"/>
                <a:ext cx="34545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3732507" y="1596936"/>
                <a:ext cx="0" cy="95950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flipH="1">
                <a:off x="3371851" y="2556442"/>
                <a:ext cx="36065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3371850" y="2556443"/>
                <a:ext cx="0" cy="32963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45" name="椭圆 44"/>
              <p:cNvSpPr/>
              <p:nvPr/>
            </p:nvSpPr>
            <p:spPr>
              <a:xfrm>
                <a:off x="3600246" y="2101421"/>
                <a:ext cx="264523" cy="26452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3956005" y="1829958"/>
                <a:ext cx="264523" cy="26452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601879" y="1716917"/>
                <a:ext cx="264523" cy="26452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4642010" y="1829958"/>
                <a:ext cx="264523" cy="26452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9" name="直接连接符 48"/>
              <p:cNvCxnSpPr>
                <a:stCxn id="23" idx="0"/>
              </p:cNvCxnSpPr>
              <p:nvPr/>
            </p:nvCxnSpPr>
            <p:spPr>
              <a:xfrm flipH="1" flipV="1">
                <a:off x="3560037" y="2886075"/>
                <a:ext cx="1" cy="13205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>
                <a:off x="4451985" y="3068955"/>
                <a:ext cx="3271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4451985" y="3068956"/>
                <a:ext cx="0" cy="87133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H="1">
                <a:off x="3560037" y="3940288"/>
                <a:ext cx="89194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3" name="直接连接符 52"/>
              <p:cNvCxnSpPr>
                <a:endCxn id="37" idx="4"/>
              </p:cNvCxnSpPr>
              <p:nvPr/>
            </p:nvCxnSpPr>
            <p:spPr>
              <a:xfrm flipH="1" flipV="1">
                <a:off x="3553915" y="3673928"/>
                <a:ext cx="6122" cy="2663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4" name="椭圆 53"/>
              <p:cNvSpPr/>
              <p:nvPr/>
            </p:nvSpPr>
            <p:spPr>
              <a:xfrm>
                <a:off x="3243264" y="2632712"/>
                <a:ext cx="264523" cy="26452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endParaRPr lang="zh-CN" altLang="en-US" sz="140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5" name="直接连接符 54"/>
              <p:cNvCxnSpPr>
                <a:stCxn id="54" idx="2"/>
              </p:cNvCxnSpPr>
              <p:nvPr/>
            </p:nvCxnSpPr>
            <p:spPr>
              <a:xfrm flipH="1" flipV="1">
                <a:off x="2697480" y="2764973"/>
                <a:ext cx="545783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flipV="1">
                <a:off x="2697480" y="2556442"/>
                <a:ext cx="0" cy="20853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7" name="矩形 56"/>
              <p:cNvSpPr/>
              <p:nvPr/>
            </p:nvSpPr>
            <p:spPr>
              <a:xfrm>
                <a:off x="2428875" y="2314575"/>
                <a:ext cx="630080" cy="3741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FLOW METER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155779" y="2989336"/>
                <a:ext cx="702589" cy="34289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MOUSE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9" name="直接连接符 58"/>
              <p:cNvCxnSpPr/>
              <p:nvPr/>
            </p:nvCxnSpPr>
            <p:spPr>
              <a:xfrm flipH="1">
                <a:off x="2933479" y="3150836"/>
                <a:ext cx="2338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椭圆 59"/>
              <p:cNvSpPr/>
              <p:nvPr/>
            </p:nvSpPr>
            <p:spPr>
              <a:xfrm>
                <a:off x="5328014" y="1812166"/>
                <a:ext cx="264523" cy="26452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5722145" y="1812165"/>
                <a:ext cx="1882892" cy="224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Manual air flow controller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5320461" y="2182314"/>
                <a:ext cx="264523" cy="26452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5722144" y="2240269"/>
                <a:ext cx="1564481" cy="224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Two-way manual valve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5320461" y="2588997"/>
                <a:ext cx="264523" cy="26452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endParaRPr lang="zh-CN" altLang="en-US" sz="140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5722144" y="2582758"/>
                <a:ext cx="1564481" cy="382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Three-way solenoid valve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" name="文本框 1"/>
            <p:cNvSpPr txBox="1"/>
            <p:nvPr/>
          </p:nvSpPr>
          <p:spPr>
            <a:xfrm>
              <a:off x="4168019" y="5110048"/>
              <a:ext cx="1317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Odorant bottle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5402810" y="3077071"/>
            <a:ext cx="2740934" cy="3376670"/>
            <a:chOff x="2313758" y="286378"/>
            <a:chExt cx="5143500" cy="6336491"/>
          </a:xfrm>
        </p:grpSpPr>
        <p:pic>
          <p:nvPicPr>
            <p:cNvPr id="67" name="图片 6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313758" y="286378"/>
              <a:ext cx="5143500" cy="6336491"/>
            </a:xfrm>
            <a:prstGeom prst="rect">
              <a:avLst/>
            </a:prstGeom>
          </p:spPr>
        </p:pic>
        <p:sp>
          <p:nvSpPr>
            <p:cNvPr id="68" name="文本框 67"/>
            <p:cNvSpPr txBox="1"/>
            <p:nvPr/>
          </p:nvSpPr>
          <p:spPr>
            <a:xfrm>
              <a:off x="6126480" y="746369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15cm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5577840" y="2366163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5cm</a:t>
              </a:r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5172891" y="3218208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15cm</a:t>
              </a:r>
              <a:endParaRPr lang="zh-CN" altLang="en-US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162661" y="2735495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15cm</a:t>
              </a:r>
              <a:endParaRPr lang="zh-CN" altLang="en-US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4184675" y="3860910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10cm</a:t>
              </a:r>
              <a:endParaRPr lang="zh-CN" altLang="en-US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807723" y="3228142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10cm</a:t>
              </a:r>
              <a:endParaRPr lang="zh-CN" altLang="en-US" dirty="0"/>
            </a:p>
          </p:txBody>
        </p:sp>
      </p:grpSp>
      <p:sp>
        <p:nvSpPr>
          <p:cNvPr id="77" name="任意多边形 76"/>
          <p:cNvSpPr/>
          <p:nvPr/>
        </p:nvSpPr>
        <p:spPr>
          <a:xfrm>
            <a:off x="2525486" y="580572"/>
            <a:ext cx="2627085" cy="4252686"/>
          </a:xfrm>
          <a:custGeom>
            <a:avLst/>
            <a:gdLst>
              <a:gd name="connsiteX0" fmla="*/ 1509485 w 2627085"/>
              <a:gd name="connsiteY0" fmla="*/ 0 h 4252686"/>
              <a:gd name="connsiteX1" fmla="*/ 1509485 w 2627085"/>
              <a:gd name="connsiteY1" fmla="*/ 3439886 h 4252686"/>
              <a:gd name="connsiteX2" fmla="*/ 725714 w 2627085"/>
              <a:gd name="connsiteY2" fmla="*/ 3439886 h 4252686"/>
              <a:gd name="connsiteX3" fmla="*/ 725714 w 2627085"/>
              <a:gd name="connsiteY3" fmla="*/ 2699658 h 4252686"/>
              <a:gd name="connsiteX4" fmla="*/ 0 w 2627085"/>
              <a:gd name="connsiteY4" fmla="*/ 2699658 h 4252686"/>
              <a:gd name="connsiteX5" fmla="*/ 0 w 2627085"/>
              <a:gd name="connsiteY5" fmla="*/ 4252686 h 4252686"/>
              <a:gd name="connsiteX6" fmla="*/ 2627085 w 2627085"/>
              <a:gd name="connsiteY6" fmla="*/ 4252686 h 4252686"/>
              <a:gd name="connsiteX7" fmla="*/ 2627085 w 2627085"/>
              <a:gd name="connsiteY7" fmla="*/ 14515 h 4252686"/>
              <a:gd name="connsiteX8" fmla="*/ 1509485 w 2627085"/>
              <a:gd name="connsiteY8" fmla="*/ 0 h 425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7085" h="4252686">
                <a:moveTo>
                  <a:pt x="1509485" y="0"/>
                </a:moveTo>
                <a:lnTo>
                  <a:pt x="1509485" y="3439886"/>
                </a:lnTo>
                <a:lnTo>
                  <a:pt x="725714" y="3439886"/>
                </a:lnTo>
                <a:lnTo>
                  <a:pt x="725714" y="2699658"/>
                </a:lnTo>
                <a:lnTo>
                  <a:pt x="0" y="2699658"/>
                </a:lnTo>
                <a:lnTo>
                  <a:pt x="0" y="4252686"/>
                </a:lnTo>
                <a:lnTo>
                  <a:pt x="2627085" y="4252686"/>
                </a:lnTo>
                <a:lnTo>
                  <a:pt x="2627085" y="14515"/>
                </a:lnTo>
                <a:lnTo>
                  <a:pt x="1509485" y="0"/>
                </a:lnTo>
                <a:close/>
              </a:path>
            </a:pathLst>
          </a:cu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连接符 80"/>
          <p:cNvCxnSpPr/>
          <p:nvPr/>
        </p:nvCxnSpPr>
        <p:spPr>
          <a:xfrm flipV="1">
            <a:off x="5152571" y="3157155"/>
            <a:ext cx="250239" cy="92159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5168008" y="4454435"/>
            <a:ext cx="219365" cy="199930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0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677422" y="758617"/>
            <a:ext cx="2792607" cy="1489197"/>
            <a:chOff x="2484408" y="2642996"/>
            <a:chExt cx="2800006" cy="1493142"/>
          </a:xfrm>
        </p:grpSpPr>
        <p:sp>
          <p:nvSpPr>
            <p:cNvPr id="4" name="立方体 3"/>
            <p:cNvSpPr/>
            <p:nvPr/>
          </p:nvSpPr>
          <p:spPr>
            <a:xfrm>
              <a:off x="2484408" y="2924355"/>
              <a:ext cx="2513948" cy="1173192"/>
            </a:xfrm>
            <a:prstGeom prst="cube">
              <a:avLst>
                <a:gd name="adj" fmla="val 34049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66112" y="2642996"/>
              <a:ext cx="384454" cy="308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 rot="18900000">
              <a:off x="4681477" y="3827546"/>
              <a:ext cx="434280" cy="308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15 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 rot="16200000">
              <a:off x="4912978" y="3192826"/>
              <a:ext cx="434279" cy="308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15 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341605" y="380324"/>
            <a:ext cx="4428433" cy="1537516"/>
            <a:chOff x="5349998" y="46001"/>
            <a:chExt cx="4325716" cy="2149787"/>
          </a:xfrm>
        </p:grpSpPr>
        <p:sp>
          <p:nvSpPr>
            <p:cNvPr id="56" name="矩形 55"/>
            <p:cNvSpPr/>
            <p:nvPr/>
          </p:nvSpPr>
          <p:spPr>
            <a:xfrm>
              <a:off x="5419206" y="545630"/>
              <a:ext cx="2137530" cy="14285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6366926" y="201341"/>
              <a:ext cx="374544" cy="430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476245" y="1068404"/>
              <a:ext cx="374544" cy="430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7921681" y="46001"/>
              <a:ext cx="1754033" cy="731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Punching </a:t>
              </a:r>
            </a:p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Hole diameter 5 mm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4" name="直接箭头连接符 73"/>
            <p:cNvCxnSpPr/>
            <p:nvPr/>
          </p:nvCxnSpPr>
          <p:spPr>
            <a:xfrm flipH="1">
              <a:off x="7476245" y="241544"/>
              <a:ext cx="543922" cy="4332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椭圆 84"/>
            <p:cNvSpPr/>
            <p:nvPr/>
          </p:nvSpPr>
          <p:spPr>
            <a:xfrm>
              <a:off x="5525636" y="1793977"/>
              <a:ext cx="75210" cy="7521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5516436" y="670130"/>
              <a:ext cx="75210" cy="7521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374625" y="661576"/>
              <a:ext cx="75210" cy="7521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374625" y="1793977"/>
              <a:ext cx="75210" cy="7521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436443" y="428203"/>
              <a:ext cx="277463" cy="430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5349998" y="550876"/>
              <a:ext cx="277463" cy="430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5357440" y="1654922"/>
              <a:ext cx="277463" cy="430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5456628" y="1757183"/>
              <a:ext cx="277463" cy="430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7389063" y="1662139"/>
              <a:ext cx="277463" cy="430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7306068" y="1765448"/>
              <a:ext cx="277463" cy="430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7387965" y="548587"/>
              <a:ext cx="277463" cy="430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7298957" y="430119"/>
              <a:ext cx="277463" cy="430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65933" y="3299101"/>
            <a:ext cx="2538043" cy="1321058"/>
            <a:chOff x="611337" y="3235248"/>
            <a:chExt cx="3434436" cy="1787633"/>
          </a:xfrm>
        </p:grpSpPr>
        <p:sp>
          <p:nvSpPr>
            <p:cNvPr id="50" name="矩形 49"/>
            <p:cNvSpPr/>
            <p:nvPr/>
          </p:nvSpPr>
          <p:spPr>
            <a:xfrm>
              <a:off x="1822743" y="3846288"/>
              <a:ext cx="731848" cy="73419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1818270" y="3848925"/>
              <a:ext cx="736321" cy="73632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11337" y="3535457"/>
              <a:ext cx="3087698" cy="1487424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945834" y="3235248"/>
              <a:ext cx="518862" cy="416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 rot="16200000">
              <a:off x="3578103" y="4140725"/>
              <a:ext cx="518862" cy="416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035588" y="3475638"/>
              <a:ext cx="384374" cy="416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99377" y="3725658"/>
              <a:ext cx="1327958" cy="416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Punching 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1436975" y="3922409"/>
              <a:ext cx="519937" cy="269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1818270" y="3780211"/>
              <a:ext cx="73632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813335" y="3684915"/>
              <a:ext cx="0" cy="70169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2560952" y="3691914"/>
              <a:ext cx="0" cy="70169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312381" y="456091"/>
            <a:ext cx="205997" cy="652478"/>
            <a:chOff x="1104181" y="560717"/>
            <a:chExt cx="205997" cy="652478"/>
          </a:xfrm>
        </p:grpSpPr>
        <p:sp>
          <p:nvSpPr>
            <p:cNvPr id="60" name="文本框 59"/>
            <p:cNvSpPr txBox="1"/>
            <p:nvPr/>
          </p:nvSpPr>
          <p:spPr>
            <a:xfrm>
              <a:off x="1125447" y="905418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400" b="1" u="sn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104181" y="56071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887858" y="1950808"/>
            <a:ext cx="4721783" cy="1421003"/>
            <a:chOff x="4996819" y="1880815"/>
            <a:chExt cx="6416760" cy="1931101"/>
          </a:xfrm>
        </p:grpSpPr>
        <p:sp>
          <p:nvSpPr>
            <p:cNvPr id="16" name="矩形 15"/>
            <p:cNvSpPr/>
            <p:nvPr/>
          </p:nvSpPr>
          <p:spPr>
            <a:xfrm>
              <a:off x="5711952" y="2382839"/>
              <a:ext cx="2045149" cy="14032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 rot="16200000">
              <a:off x="7681227" y="2962398"/>
              <a:ext cx="521081" cy="418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7029002" y="3393656"/>
              <a:ext cx="521081" cy="418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711952" y="3042612"/>
              <a:ext cx="1317050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直接箭头连接符 17"/>
            <p:cNvCxnSpPr>
              <a:stCxn id="62" idx="2"/>
            </p:cNvCxnSpPr>
            <p:nvPr/>
          </p:nvCxnSpPr>
          <p:spPr>
            <a:xfrm flipH="1">
              <a:off x="6624723" y="2299075"/>
              <a:ext cx="1580476" cy="652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4996819" y="1880815"/>
              <a:ext cx="6416760" cy="418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Horizontal gap, 5 mm width and 10 cm length 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87858" y="3678860"/>
            <a:ext cx="4897970" cy="1480881"/>
            <a:chOff x="4405835" y="4109258"/>
            <a:chExt cx="6550750" cy="3069634"/>
          </a:xfrm>
        </p:grpSpPr>
        <p:sp>
          <p:nvSpPr>
            <p:cNvPr id="5" name="矩形 4"/>
            <p:cNvSpPr/>
            <p:nvPr/>
          </p:nvSpPr>
          <p:spPr>
            <a:xfrm>
              <a:off x="5131895" y="4109258"/>
              <a:ext cx="3371088" cy="2351915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624722" y="4130963"/>
              <a:ext cx="512826" cy="63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418407" y="4625108"/>
              <a:ext cx="512826" cy="63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7595841" y="4938412"/>
              <a:ext cx="45719" cy="152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5" name="直接箭头连接符 74"/>
            <p:cNvCxnSpPr/>
            <p:nvPr/>
          </p:nvCxnSpPr>
          <p:spPr>
            <a:xfrm>
              <a:off x="7641560" y="5357116"/>
              <a:ext cx="865849" cy="858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文本框 75"/>
            <p:cNvSpPr txBox="1"/>
            <p:nvPr/>
          </p:nvSpPr>
          <p:spPr>
            <a:xfrm>
              <a:off x="7831490" y="5339034"/>
              <a:ext cx="512826" cy="63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405835" y="6540919"/>
              <a:ext cx="6550750" cy="637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Horizontal gap, 5 mm width and 10 cm length 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>
            <a:xfrm flipV="1">
              <a:off x="7291391" y="5977010"/>
              <a:ext cx="218559" cy="563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文本框 65"/>
          <p:cNvSpPr txBox="1"/>
          <p:nvPr/>
        </p:nvSpPr>
        <p:spPr>
          <a:xfrm>
            <a:off x="171854" y="3662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402913" y="4508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62720" y="309230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401573" y="32695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401259" y="1940036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26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1880527" y="1252565"/>
            <a:ext cx="6264678" cy="3717824"/>
            <a:chOff x="1169327" y="2326622"/>
            <a:chExt cx="6264678" cy="3717824"/>
          </a:xfrm>
        </p:grpSpPr>
        <p:sp>
          <p:nvSpPr>
            <p:cNvPr id="2" name="矩形 1"/>
            <p:cNvSpPr/>
            <p:nvPr/>
          </p:nvSpPr>
          <p:spPr>
            <a:xfrm>
              <a:off x="1232471" y="2899064"/>
              <a:ext cx="4183514" cy="2234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172569" y="2626468"/>
              <a:ext cx="3834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354530" y="3878691"/>
              <a:ext cx="3834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571107" y="3228916"/>
              <a:ext cx="147199" cy="14719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760262" y="3638885"/>
              <a:ext cx="204876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2628372" y="3368447"/>
              <a:ext cx="3834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4125719" y="4275825"/>
              <a:ext cx="0" cy="64428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 rot="5400000">
              <a:off x="4104142" y="44475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4641090" y="3385460"/>
              <a:ext cx="0" cy="5530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3818970" y="3316458"/>
              <a:ext cx="75213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4029603" y="3071628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5.5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436574" y="3508288"/>
              <a:ext cx="385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638321" y="2326622"/>
              <a:ext cx="17956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Punching </a:t>
              </a:r>
            </a:p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Hole diameter 5 mm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直接箭头连接符 26"/>
            <p:cNvCxnSpPr>
              <a:stCxn id="25" idx="1"/>
              <a:endCxn id="50" idx="3"/>
            </p:cNvCxnSpPr>
            <p:nvPr/>
          </p:nvCxnSpPr>
          <p:spPr>
            <a:xfrm flipH="1">
              <a:off x="5302200" y="2588232"/>
              <a:ext cx="336121" cy="396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4125719" y="4949179"/>
              <a:ext cx="0" cy="1847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176610" y="4889931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0.5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4634876" y="2899064"/>
              <a:ext cx="0" cy="32239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4397975" y="291446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>
            <a:xfrm flipV="1">
              <a:off x="4727857" y="3316458"/>
              <a:ext cx="688128" cy="540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978471" y="329080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386779" y="336844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>
              <a:off x="1232471" y="3638885"/>
              <a:ext cx="52779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3619499" y="3945900"/>
              <a:ext cx="1231396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3820588" y="3191698"/>
              <a:ext cx="0" cy="712453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1415373" y="4803262"/>
              <a:ext cx="147199" cy="14719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1422767" y="3075826"/>
              <a:ext cx="147199" cy="14719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5097662" y="3076864"/>
              <a:ext cx="147199" cy="14719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096392" y="4795957"/>
              <a:ext cx="147199" cy="14719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340490" y="282698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180387" y="299209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169327" y="471517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326701" y="488426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193231" y="468389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023175" y="488248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192350" y="300369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5018148" y="283078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2" name="直接连接符 91"/>
            <p:cNvCxnSpPr/>
            <p:nvPr/>
          </p:nvCxnSpPr>
          <p:spPr>
            <a:xfrm>
              <a:off x="3618896" y="4939435"/>
              <a:ext cx="797258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4566107" y="3172191"/>
              <a:ext cx="0" cy="272503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4727655" y="3167856"/>
              <a:ext cx="0" cy="272503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4539628" y="3213296"/>
              <a:ext cx="21601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4536696" y="3385202"/>
              <a:ext cx="21601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stCxn id="101" idx="0"/>
            </p:cNvCxnSpPr>
            <p:nvPr/>
          </p:nvCxnSpPr>
          <p:spPr>
            <a:xfrm flipH="1" flipV="1">
              <a:off x="2030855" y="4786643"/>
              <a:ext cx="1323958" cy="519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文本框 100"/>
            <p:cNvSpPr txBox="1"/>
            <p:nvPr/>
          </p:nvSpPr>
          <p:spPr>
            <a:xfrm>
              <a:off x="2093090" y="5305782"/>
              <a:ext cx="252344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Punching</a:t>
              </a:r>
            </a:p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Rectangle size 2 cm by 1 cm </a:t>
              </a:r>
            </a:p>
            <a:p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7" name="直接连接符 106"/>
            <p:cNvCxnSpPr/>
            <p:nvPr/>
          </p:nvCxnSpPr>
          <p:spPr>
            <a:xfrm>
              <a:off x="3619499" y="4297950"/>
              <a:ext cx="1231396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3294060" y="378461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3556006" y="409720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1760263" y="3445993"/>
              <a:ext cx="0" cy="740145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矩形 101"/>
            <p:cNvSpPr/>
            <p:nvPr/>
          </p:nvSpPr>
          <p:spPr>
            <a:xfrm>
              <a:off x="3601177" y="3957767"/>
              <a:ext cx="218405" cy="3345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3602101" y="4596298"/>
              <a:ext cx="218405" cy="3345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760263" y="3961084"/>
              <a:ext cx="218405" cy="3345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1762989" y="4555980"/>
              <a:ext cx="218405" cy="3345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7379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194738" y="650414"/>
            <a:ext cx="4176313" cy="2480329"/>
            <a:chOff x="1261926" y="2111411"/>
            <a:chExt cx="2657363" cy="1578219"/>
          </a:xfrm>
        </p:grpSpPr>
        <p:grpSp>
          <p:nvGrpSpPr>
            <p:cNvPr id="14" name="组合 13"/>
            <p:cNvGrpSpPr/>
            <p:nvPr/>
          </p:nvGrpSpPr>
          <p:grpSpPr>
            <a:xfrm>
              <a:off x="1366425" y="2111411"/>
              <a:ext cx="2552864" cy="1444972"/>
              <a:chOff x="2484408" y="2909231"/>
              <a:chExt cx="2552864" cy="1444972"/>
            </a:xfrm>
          </p:grpSpPr>
          <p:sp>
            <p:nvSpPr>
              <p:cNvPr id="4" name="立方体 3"/>
              <p:cNvSpPr/>
              <p:nvPr/>
            </p:nvSpPr>
            <p:spPr>
              <a:xfrm>
                <a:off x="2484408" y="2924355"/>
                <a:ext cx="2513948" cy="1173192"/>
              </a:xfrm>
              <a:prstGeom prst="cube">
                <a:avLst>
                  <a:gd name="adj" fmla="val 34049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739972" y="2909231"/>
                <a:ext cx="243979" cy="195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35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 rot="18900000">
                <a:off x="4674975" y="3683626"/>
                <a:ext cx="275599" cy="195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25 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 rot="16200000">
                <a:off x="4817364" y="3268280"/>
                <a:ext cx="243979" cy="195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25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平行四边形 12"/>
              <p:cNvSpPr/>
              <p:nvPr/>
            </p:nvSpPr>
            <p:spPr>
              <a:xfrm rot="16200000">
                <a:off x="2869695" y="2956954"/>
                <a:ext cx="1011966" cy="1782532"/>
              </a:xfrm>
              <a:prstGeom prst="parallelogram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1261926" y="3493793"/>
              <a:ext cx="460216" cy="195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合页门</a:t>
              </a:r>
              <a:endParaRPr lang="en-US" altLang="zh-CN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接箭头连接符 18"/>
            <p:cNvCxnSpPr>
              <a:stCxn id="17" idx="0"/>
            </p:cNvCxnSpPr>
            <p:nvPr/>
          </p:nvCxnSpPr>
          <p:spPr>
            <a:xfrm flipV="1">
              <a:off x="1492034" y="3164099"/>
              <a:ext cx="508424" cy="3296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5036712" y="649494"/>
            <a:ext cx="2721627" cy="2030706"/>
            <a:chOff x="5202590" y="1596678"/>
            <a:chExt cx="2618985" cy="1954122"/>
          </a:xfrm>
        </p:grpSpPr>
        <p:sp>
          <p:nvSpPr>
            <p:cNvPr id="16" name="矩形 15"/>
            <p:cNvSpPr/>
            <p:nvPr/>
          </p:nvSpPr>
          <p:spPr>
            <a:xfrm>
              <a:off x="6007845" y="2072289"/>
              <a:ext cx="1749255" cy="1438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826492" y="3254630"/>
              <a:ext cx="368977" cy="296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 rot="16200000">
              <a:off x="7489001" y="2647053"/>
              <a:ext cx="368977" cy="296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flipV="1">
              <a:off x="6015628" y="2710815"/>
              <a:ext cx="1170032" cy="76128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直接箭头连接符 8"/>
            <p:cNvCxnSpPr>
              <a:stCxn id="15" idx="2"/>
            </p:cNvCxnSpPr>
            <p:nvPr/>
          </p:nvCxnSpPr>
          <p:spPr>
            <a:xfrm>
              <a:off x="6363998" y="1892848"/>
              <a:ext cx="579057" cy="7540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5202590" y="1596678"/>
              <a:ext cx="2322814" cy="296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切割缝</a:t>
              </a:r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, 5 mm </a:t>
              </a:r>
              <a:r>
                <a: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宽，</a:t>
              </a:r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15 cm </a:t>
              </a:r>
              <a:r>
                <a: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长</a:t>
              </a:r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4446642" y="5393787"/>
            <a:ext cx="2444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切割缝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, 5 mm 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宽，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15 cm 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长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821713" y="3712555"/>
            <a:ext cx="3430282" cy="1681232"/>
            <a:chOff x="4864477" y="3024741"/>
            <a:chExt cx="3430282" cy="2531786"/>
          </a:xfrm>
        </p:grpSpPr>
        <p:sp>
          <p:nvSpPr>
            <p:cNvPr id="48" name="矩形 47"/>
            <p:cNvSpPr/>
            <p:nvPr/>
          </p:nvSpPr>
          <p:spPr>
            <a:xfrm>
              <a:off x="4864477" y="3024741"/>
              <a:ext cx="3371088" cy="2351915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485975" y="3065587"/>
              <a:ext cx="383438" cy="483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911321" y="3897287"/>
              <a:ext cx="383438" cy="483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132320" y="4147661"/>
              <a:ext cx="53340" cy="1228995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直接箭头连接符 30"/>
            <p:cNvCxnSpPr>
              <a:stCxn id="32" idx="0"/>
            </p:cNvCxnSpPr>
            <p:nvPr/>
          </p:nvCxnSpPr>
          <p:spPr>
            <a:xfrm flipV="1">
              <a:off x="5711856" y="4835840"/>
              <a:ext cx="1371938" cy="720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7185660" y="4496276"/>
              <a:ext cx="101119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7520940" y="4469606"/>
              <a:ext cx="383438" cy="483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54784" y="3403007"/>
            <a:ext cx="3719378" cy="1883825"/>
            <a:chOff x="433843" y="4741408"/>
            <a:chExt cx="3087698" cy="1787858"/>
          </a:xfrm>
        </p:grpSpPr>
        <p:sp>
          <p:nvSpPr>
            <p:cNvPr id="50" name="矩形 49"/>
            <p:cNvSpPr/>
            <p:nvPr/>
          </p:nvSpPr>
          <p:spPr>
            <a:xfrm>
              <a:off x="1645249" y="5352448"/>
              <a:ext cx="710758" cy="73419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1640776" y="5355085"/>
              <a:ext cx="691982" cy="73632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33843" y="5041617"/>
              <a:ext cx="3087698" cy="1487424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768340" y="4741408"/>
              <a:ext cx="318317" cy="2920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 rot="16200000">
              <a:off x="3179424" y="5727372"/>
              <a:ext cx="363905" cy="255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858093" y="4981798"/>
              <a:ext cx="235810" cy="2920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1655650" y="5367986"/>
              <a:ext cx="95250" cy="952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2240988" y="5365704"/>
              <a:ext cx="95250" cy="952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2253976" y="5976295"/>
              <a:ext cx="95250" cy="952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1661511" y="5981375"/>
              <a:ext cx="95250" cy="952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20320" y="5250998"/>
              <a:ext cx="451393" cy="2920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打孔</a:t>
              </a:r>
            </a:p>
          </p:txBody>
        </p:sp>
        <p:cxnSp>
          <p:nvCxnSpPr>
            <p:cNvPr id="5" name="直接箭头连接符 4"/>
            <p:cNvCxnSpPr>
              <a:endCxn id="52" idx="2"/>
            </p:cNvCxnSpPr>
            <p:nvPr/>
          </p:nvCxnSpPr>
          <p:spPr>
            <a:xfrm>
              <a:off x="1275193" y="5413329"/>
              <a:ext cx="380457" cy="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1259481" y="5428569"/>
              <a:ext cx="519937" cy="269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1640776" y="5286371"/>
              <a:ext cx="71523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V="1">
              <a:off x="1707845" y="6146454"/>
              <a:ext cx="604327" cy="508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1858093" y="6095416"/>
              <a:ext cx="235810" cy="2920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33215" y="6237168"/>
              <a:ext cx="930466" cy="2920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孔直径</a:t>
              </a:r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5mm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1712925" y="6024789"/>
              <a:ext cx="0" cy="19059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2304264" y="6021665"/>
              <a:ext cx="0" cy="19059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2357261" y="5243058"/>
              <a:ext cx="0" cy="19059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644795" y="5253294"/>
              <a:ext cx="0" cy="19059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文本框 63"/>
          <p:cNvSpPr txBox="1"/>
          <p:nvPr/>
        </p:nvSpPr>
        <p:spPr>
          <a:xfrm>
            <a:off x="193120" y="71090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71854" y="3357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319130" y="415722"/>
            <a:ext cx="293670" cy="652478"/>
            <a:chOff x="1104181" y="560717"/>
            <a:chExt cx="293670" cy="652478"/>
          </a:xfrm>
        </p:grpSpPr>
        <p:sp>
          <p:nvSpPr>
            <p:cNvPr id="68" name="文本框 67"/>
            <p:cNvSpPr txBox="1"/>
            <p:nvPr/>
          </p:nvSpPr>
          <p:spPr>
            <a:xfrm>
              <a:off x="1125447" y="905418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400" b="1" u="sn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104181" y="56071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364357" y="3024740"/>
            <a:ext cx="293670" cy="652478"/>
            <a:chOff x="1104181" y="560717"/>
            <a:chExt cx="293670" cy="652478"/>
          </a:xfrm>
        </p:grpSpPr>
        <p:sp>
          <p:nvSpPr>
            <p:cNvPr id="71" name="文本框 70"/>
            <p:cNvSpPr txBox="1"/>
            <p:nvPr/>
          </p:nvSpPr>
          <p:spPr>
            <a:xfrm>
              <a:off x="1125447" y="905418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400" b="1" u="sn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104181" y="56071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38153" y="3039867"/>
            <a:ext cx="284052" cy="652478"/>
            <a:chOff x="1104181" y="560717"/>
            <a:chExt cx="284052" cy="652478"/>
          </a:xfrm>
        </p:grpSpPr>
        <p:sp>
          <p:nvSpPr>
            <p:cNvPr id="74" name="文本框 73"/>
            <p:cNvSpPr txBox="1"/>
            <p:nvPr/>
          </p:nvSpPr>
          <p:spPr>
            <a:xfrm>
              <a:off x="1125447" y="905418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400" b="1" u="sn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104181" y="5607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337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677422" y="758617"/>
            <a:ext cx="2792607" cy="1489197"/>
            <a:chOff x="2484408" y="2642996"/>
            <a:chExt cx="2800006" cy="1493142"/>
          </a:xfrm>
        </p:grpSpPr>
        <p:sp>
          <p:nvSpPr>
            <p:cNvPr id="4" name="立方体 3"/>
            <p:cNvSpPr/>
            <p:nvPr/>
          </p:nvSpPr>
          <p:spPr>
            <a:xfrm>
              <a:off x="2484408" y="2924355"/>
              <a:ext cx="2513948" cy="1173192"/>
            </a:xfrm>
            <a:prstGeom prst="cube">
              <a:avLst>
                <a:gd name="adj" fmla="val 34049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66112" y="2642996"/>
              <a:ext cx="384454" cy="308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 rot="18900000">
              <a:off x="4681477" y="3827546"/>
              <a:ext cx="434280" cy="308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15 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 rot="16200000">
              <a:off x="4912978" y="3192826"/>
              <a:ext cx="434279" cy="308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15 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341606" y="380324"/>
            <a:ext cx="3852955" cy="1537516"/>
            <a:chOff x="5349998" y="46001"/>
            <a:chExt cx="3763587" cy="2149787"/>
          </a:xfrm>
        </p:grpSpPr>
        <p:sp>
          <p:nvSpPr>
            <p:cNvPr id="56" name="矩形 55"/>
            <p:cNvSpPr/>
            <p:nvPr/>
          </p:nvSpPr>
          <p:spPr>
            <a:xfrm>
              <a:off x="5419206" y="545630"/>
              <a:ext cx="2137530" cy="14285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6366926" y="201341"/>
              <a:ext cx="374544" cy="430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476245" y="1068404"/>
              <a:ext cx="374544" cy="430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7921681" y="46001"/>
              <a:ext cx="1191904" cy="731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打孔</a:t>
              </a:r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r>
                <a: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孔直径 </a:t>
              </a:r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5 mm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4" name="直接箭头连接符 73"/>
            <p:cNvCxnSpPr/>
            <p:nvPr/>
          </p:nvCxnSpPr>
          <p:spPr>
            <a:xfrm flipH="1">
              <a:off x="7476245" y="241544"/>
              <a:ext cx="543922" cy="4332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椭圆 84"/>
            <p:cNvSpPr/>
            <p:nvPr/>
          </p:nvSpPr>
          <p:spPr>
            <a:xfrm>
              <a:off x="5525636" y="1793977"/>
              <a:ext cx="75210" cy="7521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5516436" y="670130"/>
              <a:ext cx="75210" cy="7521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374625" y="661576"/>
              <a:ext cx="75210" cy="7521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374625" y="1793977"/>
              <a:ext cx="75210" cy="7521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436443" y="428203"/>
              <a:ext cx="277463" cy="430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5349998" y="550876"/>
              <a:ext cx="277463" cy="430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5357440" y="1654922"/>
              <a:ext cx="277463" cy="430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5456628" y="1757183"/>
              <a:ext cx="277463" cy="430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7389063" y="1662139"/>
              <a:ext cx="277463" cy="430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7306068" y="1765448"/>
              <a:ext cx="277463" cy="430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7387965" y="548587"/>
              <a:ext cx="277463" cy="430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7298957" y="430119"/>
              <a:ext cx="277463" cy="430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65933" y="3299101"/>
            <a:ext cx="2538043" cy="1321058"/>
            <a:chOff x="611337" y="3235248"/>
            <a:chExt cx="3434436" cy="1787633"/>
          </a:xfrm>
        </p:grpSpPr>
        <p:sp>
          <p:nvSpPr>
            <p:cNvPr id="50" name="矩形 49"/>
            <p:cNvSpPr/>
            <p:nvPr/>
          </p:nvSpPr>
          <p:spPr>
            <a:xfrm>
              <a:off x="1822743" y="3846288"/>
              <a:ext cx="731848" cy="73419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1818270" y="3848925"/>
              <a:ext cx="736321" cy="73632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11337" y="3535457"/>
              <a:ext cx="3087698" cy="1487424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945834" y="3235248"/>
              <a:ext cx="518862" cy="416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 rot="16200000">
              <a:off x="3578103" y="4140725"/>
              <a:ext cx="518862" cy="416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035588" y="3475638"/>
              <a:ext cx="384374" cy="416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74746" y="3727953"/>
              <a:ext cx="803022" cy="416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打孔</a:t>
              </a:r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1436975" y="3922409"/>
              <a:ext cx="519937" cy="269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1818270" y="3780211"/>
              <a:ext cx="73632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813335" y="3684915"/>
              <a:ext cx="0" cy="70169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2560952" y="3691914"/>
              <a:ext cx="0" cy="70169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312381" y="456091"/>
            <a:ext cx="205997" cy="652478"/>
            <a:chOff x="1104181" y="560717"/>
            <a:chExt cx="205997" cy="652478"/>
          </a:xfrm>
        </p:grpSpPr>
        <p:sp>
          <p:nvSpPr>
            <p:cNvPr id="60" name="文本框 59"/>
            <p:cNvSpPr txBox="1"/>
            <p:nvPr/>
          </p:nvSpPr>
          <p:spPr>
            <a:xfrm>
              <a:off x="1125447" y="905418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400" b="1" u="sn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104181" y="56071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412457" y="1951212"/>
            <a:ext cx="2662725" cy="1420598"/>
            <a:chOff x="5709733" y="1881365"/>
            <a:chExt cx="3618562" cy="1930551"/>
          </a:xfrm>
        </p:grpSpPr>
        <p:sp>
          <p:nvSpPr>
            <p:cNvPr id="16" name="矩形 15"/>
            <p:cNvSpPr/>
            <p:nvPr/>
          </p:nvSpPr>
          <p:spPr>
            <a:xfrm>
              <a:off x="5711952" y="2382839"/>
              <a:ext cx="2045149" cy="14032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 rot="16200000">
              <a:off x="7681227" y="2962398"/>
              <a:ext cx="521081" cy="418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7029002" y="3393656"/>
              <a:ext cx="521081" cy="418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711952" y="3042612"/>
              <a:ext cx="1317050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直接箭头连接符 17"/>
            <p:cNvCxnSpPr>
              <a:stCxn id="62" idx="2"/>
            </p:cNvCxnSpPr>
            <p:nvPr/>
          </p:nvCxnSpPr>
          <p:spPr>
            <a:xfrm flipH="1">
              <a:off x="6033767" y="2299625"/>
              <a:ext cx="1485248" cy="652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5709733" y="1881365"/>
              <a:ext cx="3618562" cy="418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切割缝</a:t>
              </a:r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, 5 mm </a:t>
              </a:r>
              <a:r>
                <a: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宽，</a:t>
              </a:r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10 cm </a:t>
              </a:r>
              <a:r>
                <a: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长</a:t>
              </a:r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430730" y="3678860"/>
            <a:ext cx="2840750" cy="1480881"/>
            <a:chOff x="5131895" y="4109258"/>
            <a:chExt cx="3799338" cy="3069635"/>
          </a:xfrm>
        </p:grpSpPr>
        <p:sp>
          <p:nvSpPr>
            <p:cNvPr id="5" name="矩形 4"/>
            <p:cNvSpPr/>
            <p:nvPr/>
          </p:nvSpPr>
          <p:spPr>
            <a:xfrm>
              <a:off x="5131895" y="4109258"/>
              <a:ext cx="3371088" cy="2351915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624722" y="4130963"/>
              <a:ext cx="512826" cy="63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418407" y="4625108"/>
              <a:ext cx="512826" cy="63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7595841" y="4938412"/>
              <a:ext cx="45719" cy="152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5" name="直接箭头连接符 74"/>
            <p:cNvCxnSpPr/>
            <p:nvPr/>
          </p:nvCxnSpPr>
          <p:spPr>
            <a:xfrm>
              <a:off x="7641560" y="5357116"/>
              <a:ext cx="865849" cy="858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文本框 75"/>
            <p:cNvSpPr txBox="1"/>
            <p:nvPr/>
          </p:nvSpPr>
          <p:spPr>
            <a:xfrm>
              <a:off x="7831490" y="5339034"/>
              <a:ext cx="512826" cy="63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538595" y="6540919"/>
              <a:ext cx="3392638" cy="637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切割缝</a:t>
              </a:r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, 5 mm </a:t>
              </a:r>
              <a:r>
                <a: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宽，</a:t>
              </a:r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10 cm </a:t>
              </a:r>
              <a:r>
                <a: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长</a:t>
              </a:r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>
            <a:xfrm flipV="1">
              <a:off x="7291391" y="5977010"/>
              <a:ext cx="218559" cy="563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文本框 65"/>
          <p:cNvSpPr txBox="1"/>
          <p:nvPr/>
        </p:nvSpPr>
        <p:spPr>
          <a:xfrm>
            <a:off x="171854" y="3662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402913" y="4508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62720" y="309230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401573" y="32695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401259" y="1940036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06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1880527" y="1252565"/>
            <a:ext cx="5689200" cy="3717824"/>
            <a:chOff x="1169327" y="2326622"/>
            <a:chExt cx="5689200" cy="3717824"/>
          </a:xfrm>
        </p:grpSpPr>
        <p:sp>
          <p:nvSpPr>
            <p:cNvPr id="2" name="矩形 1"/>
            <p:cNvSpPr/>
            <p:nvPr/>
          </p:nvSpPr>
          <p:spPr>
            <a:xfrm>
              <a:off x="1232471" y="2899064"/>
              <a:ext cx="4183514" cy="2234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172569" y="2626468"/>
              <a:ext cx="3834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354530" y="3878691"/>
              <a:ext cx="3834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571107" y="3228916"/>
              <a:ext cx="147199" cy="14719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760262" y="3638885"/>
              <a:ext cx="204876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2628372" y="3368447"/>
              <a:ext cx="3834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4125719" y="4275825"/>
              <a:ext cx="0" cy="64428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 rot="5400000">
              <a:off x="4104142" y="44475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4641090" y="3385460"/>
              <a:ext cx="0" cy="5530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3818970" y="3316458"/>
              <a:ext cx="75213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4029603" y="3071628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5.5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436574" y="3508288"/>
              <a:ext cx="385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638321" y="2326622"/>
              <a:ext cx="12202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打孔</a:t>
              </a:r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r>
                <a: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孔直径 </a:t>
              </a:r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5 mm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直接箭头连接符 26"/>
            <p:cNvCxnSpPr>
              <a:stCxn id="25" idx="1"/>
              <a:endCxn id="50" idx="3"/>
            </p:cNvCxnSpPr>
            <p:nvPr/>
          </p:nvCxnSpPr>
          <p:spPr>
            <a:xfrm flipH="1">
              <a:off x="5302200" y="2588232"/>
              <a:ext cx="336121" cy="396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4125719" y="4949179"/>
              <a:ext cx="0" cy="1847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176610" y="4889931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0.5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4634876" y="2899064"/>
              <a:ext cx="0" cy="32239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4397975" y="291446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>
            <a:xfrm flipV="1">
              <a:off x="4727857" y="3316458"/>
              <a:ext cx="688128" cy="540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978471" y="329080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386779" y="336844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>
              <a:off x="1232471" y="3638885"/>
              <a:ext cx="52779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3619499" y="3945900"/>
              <a:ext cx="1231396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3820588" y="3191698"/>
              <a:ext cx="0" cy="712453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1415373" y="4803262"/>
              <a:ext cx="147199" cy="14719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1422767" y="3075826"/>
              <a:ext cx="147199" cy="14719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5097662" y="3076864"/>
              <a:ext cx="147199" cy="14719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096392" y="4795957"/>
              <a:ext cx="147199" cy="14719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340490" y="282698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180387" y="299209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169327" y="471517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326701" y="488426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193231" y="468389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023175" y="488248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192350" y="300369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5018148" y="283078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2" name="直接连接符 91"/>
            <p:cNvCxnSpPr/>
            <p:nvPr/>
          </p:nvCxnSpPr>
          <p:spPr>
            <a:xfrm>
              <a:off x="3618896" y="4939435"/>
              <a:ext cx="797258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4566107" y="3172191"/>
              <a:ext cx="0" cy="272503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4727655" y="3167856"/>
              <a:ext cx="0" cy="272503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4539628" y="3213296"/>
              <a:ext cx="21601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4536696" y="3385202"/>
              <a:ext cx="21601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stCxn id="101" idx="0"/>
            </p:cNvCxnSpPr>
            <p:nvPr/>
          </p:nvCxnSpPr>
          <p:spPr>
            <a:xfrm flipH="1" flipV="1">
              <a:off x="2030864" y="4786644"/>
              <a:ext cx="1020983" cy="519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文本框 100"/>
            <p:cNvSpPr txBox="1"/>
            <p:nvPr/>
          </p:nvSpPr>
          <p:spPr>
            <a:xfrm>
              <a:off x="2093090" y="5305782"/>
              <a:ext cx="191751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打孔</a:t>
              </a:r>
              <a:endParaRPr lang="en-US" altLang="zh-CN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矩形尺寸</a:t>
              </a:r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2 cm x 1 cm </a:t>
              </a:r>
            </a:p>
            <a:p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7" name="直接连接符 106"/>
            <p:cNvCxnSpPr/>
            <p:nvPr/>
          </p:nvCxnSpPr>
          <p:spPr>
            <a:xfrm>
              <a:off x="3619499" y="4297950"/>
              <a:ext cx="1231396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3294060" y="378461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3556006" y="409720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1760263" y="3445993"/>
              <a:ext cx="0" cy="740145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矩形 101"/>
            <p:cNvSpPr/>
            <p:nvPr/>
          </p:nvSpPr>
          <p:spPr>
            <a:xfrm>
              <a:off x="3601177" y="3957767"/>
              <a:ext cx="218405" cy="3345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3602101" y="4596298"/>
              <a:ext cx="218405" cy="3345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760263" y="3961084"/>
              <a:ext cx="218405" cy="3345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1762989" y="4555980"/>
              <a:ext cx="218405" cy="3345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91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501D99-5A21-4A63-82EC-E439F08FC789}"/>
              </a:ext>
            </a:extLst>
          </p:cNvPr>
          <p:cNvSpPr txBox="1"/>
          <p:nvPr/>
        </p:nvSpPr>
        <p:spPr>
          <a:xfrm>
            <a:off x="2133600" y="1936376"/>
            <a:ext cx="51457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Sound attenuated training box: ventilator, foam, support</a:t>
            </a:r>
          </a:p>
        </p:txBody>
      </p:sp>
    </p:spTree>
    <p:extLst>
      <p:ext uri="{BB962C8B-B14F-4D97-AF65-F5344CB8AC3E}">
        <p14:creationId xmlns:p14="http://schemas.microsoft.com/office/powerpoint/2010/main" val="118456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715693" y="1173480"/>
            <a:ext cx="7163418" cy="5170170"/>
            <a:chOff x="715694" y="849630"/>
            <a:chExt cx="4614138" cy="3330237"/>
          </a:xfrm>
        </p:grpSpPr>
        <p:grpSp>
          <p:nvGrpSpPr>
            <p:cNvPr id="7" name="组合 6"/>
            <p:cNvGrpSpPr/>
            <p:nvPr/>
          </p:nvGrpSpPr>
          <p:grpSpPr>
            <a:xfrm>
              <a:off x="715694" y="849630"/>
              <a:ext cx="2278330" cy="3326624"/>
              <a:chOff x="829994" y="449580"/>
              <a:chExt cx="1837006" cy="2682240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29994" y="449580"/>
                <a:ext cx="1837006" cy="2682240"/>
              </a:xfrm>
              <a:prstGeom prst="rect">
                <a:avLst/>
              </a:prstGeom>
            </p:spPr>
          </p:pic>
          <p:sp>
            <p:nvSpPr>
              <p:cNvPr id="5" name="椭圆 4"/>
              <p:cNvSpPr/>
              <p:nvPr/>
            </p:nvSpPr>
            <p:spPr>
              <a:xfrm>
                <a:off x="1321500" y="2015493"/>
                <a:ext cx="671770" cy="671770"/>
              </a:xfrm>
              <a:prstGeom prst="ellipse">
                <a:avLst/>
              </a:prstGeom>
              <a:solidFill>
                <a:srgbClr val="2C2C2D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08931" y="860148"/>
              <a:ext cx="2120901" cy="148721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10916" y="2557800"/>
              <a:ext cx="1828801" cy="1622067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457200" y="86541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27540" y="801971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58031" y="34560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862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885</Words>
  <Application>Microsoft Office PowerPoint</Application>
  <PresentationFormat>On-screen Show (4:3)</PresentationFormat>
  <Paragraphs>292</Paragraphs>
  <Slides>25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等线</vt:lpstr>
      <vt:lpstr>等线 Light</vt:lpstr>
      <vt:lpstr>Arial</vt:lpstr>
      <vt:lpstr>Calibri</vt:lpstr>
      <vt:lpstr>Calibri Light</vt:lpstr>
      <vt:lpstr>Verdana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 han</dc:creator>
  <cp:lastModifiedBy>zhe han</cp:lastModifiedBy>
  <cp:revision>19</cp:revision>
  <dcterms:created xsi:type="dcterms:W3CDTF">2016-05-18T07:25:07Z</dcterms:created>
  <dcterms:modified xsi:type="dcterms:W3CDTF">2017-11-07T02:40:46Z</dcterms:modified>
</cp:coreProperties>
</file>