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2" autoAdjust="0"/>
    <p:restoredTop sz="94660"/>
  </p:normalViewPr>
  <p:slideViewPr>
    <p:cSldViewPr snapToGrid="0">
      <p:cViewPr varScale="1">
        <p:scale>
          <a:sx n="180" d="100"/>
          <a:sy n="180" d="100"/>
        </p:scale>
        <p:origin x="3701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E52AF-4AA1-4B1D-B9DC-FCD89EA23B91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30E18C-D053-462B-8D38-8398C6CC364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511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E309E-8D60-9DAC-C642-7528A9E44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F68CB-C8B4-A77D-A2A7-B2096C295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0571E7-CA36-E667-9303-7E1D139EA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528446-B19A-130C-89A7-68E3E6534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D61CBD-78FB-5E53-E7AC-4EDD20AEA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062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7CFE1-D342-4895-639B-98F33A623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E6DDE9-7992-B269-6A26-9CC5D9C4B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1A218-882F-7FF3-F503-55488C24A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F4560A-0DD8-13BE-6C4A-67F064A06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AA7FF6-DC9B-DF5E-7224-A214F33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6457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F1FBF12-7E7D-B4AD-5946-FCEB649F9F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77D23A-A395-0F98-2AA3-B16BDF988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84B55-84CD-A25A-5413-7AD23E60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857B55-052F-C0AF-9836-802CB5478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80F7F3-FB42-9521-AEB3-1D21D7F34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407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28FF3B-6BCF-A694-D75E-1773713ED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35D493-D23F-36B9-04DA-14DD89702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6ADA5D-CA1C-64CE-A90B-A343B4B61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9A3900-DEED-6F2A-0A2A-7B857BF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44A45D-5B27-DB62-1B02-D347830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69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805A2-0D3C-7511-08DB-3BE685787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7AFA9F-2C15-7800-0440-82184DB41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5B8B16-E6AC-35F9-2C68-232098250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513445-5E31-4C25-64DF-C03B0DEE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A75D41-CCFE-AF28-C751-6FFD4A5CD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7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4EA7C-3B8D-C72B-F142-6BB11A14E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F8DB5D0-D74B-3FEE-4AB5-3676F13331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1BD5ADF-2FD2-0535-A7F5-4F524ABB9A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CB3E1C-F93F-9297-BF85-263461FE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371110-1BF4-13E2-9DBC-57BB1DFB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37C37F-CD69-9BE1-0A25-42F7FCC4B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6276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CB0665-C1C1-7CB4-B806-5D05606E8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127C0-AE1F-DD43-3E14-E1C269C12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2B4AA2-1452-9B91-BEA8-795230B549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CA9F6E-EBCE-A69B-BA9D-5CED12CE38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15F3757-5759-5684-DCFD-5280D1970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B5F719-5028-6798-2F43-C423285A6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86E4343-E718-E527-048C-9695D66F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A9CF75-A82C-AF90-FA64-E8F4BB95F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8795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B20D05-940E-D126-B9BB-3E97DB79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509B23-28BE-7F3E-9152-4BEB2EAE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83D380B-D528-FAD8-F521-81E490EC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35BF441-58EC-C87E-C791-515821DE2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002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3B111DB-80E8-F512-A9AA-A3466C71F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9E2AC7-D8E4-4335-8336-96412F482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C02B50D-42A3-AEC4-354A-10166950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463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D23E3-55EC-3A13-9CC4-26E10F97B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6566D5-F59F-56D4-4A86-DDAE9B344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DD896B0-8623-C582-BBB5-FFAE5C0CF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4F57E7-179A-FCA2-9993-F5E0B22C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B98D75-6F32-F43A-0691-1FD9A2A1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9BC8955-912B-0E9E-54E8-EBCB7F35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671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3C8689-F55F-5306-6A1A-3182B0929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5E82B51-F2F6-B13E-3FA4-9F3E3035F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339410-3FE5-367E-6696-3B898B44E3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90E746-A30C-5E66-E8E8-3678DB587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0096EB-8ED7-9129-50E9-9D914369E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E72C7-758F-FC2E-CC40-965E676CD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7130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F964C2-5339-2B34-A5E9-D9A4DFABE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9A85A2-3D18-1346-619A-BD7630C881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D4A64F-3574-A050-E3E5-94B92E6EC8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AF149-FA8E-4E37-97A2-F573235A52AD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8698C8-7076-470A-7405-20D01A29B8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5C55BC-79C3-A32D-FD1A-34297FD01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3A98A1-744F-4D07-97B4-301ABEB2799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50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94790BC-7885-7CC7-E590-43A06D8467E7}"/>
              </a:ext>
            </a:extLst>
          </p:cNvPr>
          <p:cNvSpPr txBox="1"/>
          <p:nvPr/>
        </p:nvSpPr>
        <p:spPr>
          <a:xfrm>
            <a:off x="356888" y="55945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데이터타입 추가 화면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59AB06-0AA1-574D-2FA4-AEC13947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808" y="1401064"/>
            <a:ext cx="9052560" cy="482803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2D8F0C1-4E67-5985-7ABD-F6CAFBAE1769}"/>
              </a:ext>
            </a:extLst>
          </p:cNvPr>
          <p:cNvSpPr/>
          <p:nvPr/>
        </p:nvSpPr>
        <p:spPr>
          <a:xfrm>
            <a:off x="6733700" y="1380089"/>
            <a:ext cx="1977484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31AAECFD-44A6-B9B5-E5F1-DB580C90948B}"/>
              </a:ext>
            </a:extLst>
          </p:cNvPr>
          <p:cNvSpPr/>
          <p:nvPr/>
        </p:nvSpPr>
        <p:spPr>
          <a:xfrm>
            <a:off x="7351776" y="851286"/>
            <a:ext cx="1182624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276"/>
              <a:gd name="adj8" fmla="val -3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들여오기 섹션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2EF4D01-EDC2-F5EE-40A9-E91C0E39F812}"/>
              </a:ext>
            </a:extLst>
          </p:cNvPr>
          <p:cNvSpPr/>
          <p:nvPr/>
        </p:nvSpPr>
        <p:spPr>
          <a:xfrm>
            <a:off x="8786337" y="1369528"/>
            <a:ext cx="700563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설명선: 굽은 이중선 17">
            <a:extLst>
              <a:ext uri="{FF2B5EF4-FFF2-40B4-BE49-F238E27FC236}">
                <a16:creationId xmlns:a16="http://schemas.microsoft.com/office/drawing/2014/main" id="{DAE54E0D-6616-169E-D4CB-1E3C30F3E09A}"/>
              </a:ext>
            </a:extLst>
          </p:cNvPr>
          <p:cNvSpPr/>
          <p:nvPr/>
        </p:nvSpPr>
        <p:spPr>
          <a:xfrm>
            <a:off x="9136618" y="851286"/>
            <a:ext cx="850345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57020"/>
              <a:gd name="adj8" fmla="val -4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버튼 </a:t>
            </a:r>
            <a:r>
              <a:rPr lang="ko-KR" altLang="en-US" sz="1000" dirty="0"/>
              <a:t>섹션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938626-0AD0-07C3-22A9-230BB467FCB5}"/>
              </a:ext>
            </a:extLst>
          </p:cNvPr>
          <p:cNvSpPr/>
          <p:nvPr/>
        </p:nvSpPr>
        <p:spPr>
          <a:xfrm>
            <a:off x="9561790" y="1369528"/>
            <a:ext cx="850345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0" name="설명선: 굽은 이중선 19">
            <a:extLst>
              <a:ext uri="{FF2B5EF4-FFF2-40B4-BE49-F238E27FC236}">
                <a16:creationId xmlns:a16="http://schemas.microsoft.com/office/drawing/2014/main" id="{20787AB1-F9BA-6473-C3C8-96DCE9448181}"/>
              </a:ext>
            </a:extLst>
          </p:cNvPr>
          <p:cNvSpPr/>
          <p:nvPr/>
        </p:nvSpPr>
        <p:spPr>
          <a:xfrm>
            <a:off x="10412135" y="851286"/>
            <a:ext cx="1153596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63866"/>
              <a:gd name="adj8" fmla="val -4266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리다이렉트</a:t>
            </a:r>
            <a:r>
              <a:rPr lang="ko-KR" altLang="en-US" sz="1000" dirty="0"/>
              <a:t> 섹션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84CA92-FDA2-24E9-3BF6-C608FF671CB3}"/>
              </a:ext>
            </a:extLst>
          </p:cNvPr>
          <p:cNvSpPr/>
          <p:nvPr/>
        </p:nvSpPr>
        <p:spPr>
          <a:xfrm>
            <a:off x="1511808" y="1911107"/>
            <a:ext cx="9052560" cy="136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1048A8-E366-7190-22D9-D5F190CDC21B}"/>
              </a:ext>
            </a:extLst>
          </p:cNvPr>
          <p:cNvSpPr txBox="1"/>
          <p:nvPr/>
        </p:nvSpPr>
        <p:spPr>
          <a:xfrm>
            <a:off x="4750594" y="2536031"/>
            <a:ext cx="12170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필수 속성 항목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840A6F0-AB63-58DE-2B8D-B442D77BBDBB}"/>
              </a:ext>
            </a:extLst>
          </p:cNvPr>
          <p:cNvSpPr/>
          <p:nvPr/>
        </p:nvSpPr>
        <p:spPr>
          <a:xfrm>
            <a:off x="1569720" y="4861223"/>
            <a:ext cx="9052560" cy="136787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1BE7790-30E6-CBE6-ED4B-2D60506AFB5D}"/>
              </a:ext>
            </a:extLst>
          </p:cNvPr>
          <p:cNvSpPr txBox="1"/>
          <p:nvPr/>
        </p:nvSpPr>
        <p:spPr>
          <a:xfrm>
            <a:off x="2745581" y="4931568"/>
            <a:ext cx="17668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가시화 연동 항목</a:t>
            </a:r>
            <a:r>
              <a:rPr lang="en-US" altLang="ko-KR" sz="1200" dirty="0">
                <a:solidFill>
                  <a:srgbClr val="C00000"/>
                </a:solidFill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</a:rPr>
              <a:t>필수</a:t>
            </a:r>
          </a:p>
        </p:txBody>
      </p:sp>
    </p:spTree>
    <p:extLst>
      <p:ext uri="{BB962C8B-B14F-4D97-AF65-F5344CB8AC3E}">
        <p14:creationId xmlns:p14="http://schemas.microsoft.com/office/powerpoint/2010/main" val="357528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A656A62-5527-9B46-061F-89FD89A26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7401" y="1151644"/>
            <a:ext cx="7093162" cy="5268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48512-BEC1-D406-5FBC-6ED2C2EBA59C}"/>
              </a:ext>
            </a:extLst>
          </p:cNvPr>
          <p:cNvSpPr txBox="1"/>
          <p:nvPr/>
        </p:nvSpPr>
        <p:spPr>
          <a:xfrm>
            <a:off x="143584" y="253643"/>
            <a:ext cx="288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데이터타입 들여오기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3A8BEBE-C817-C94D-A93B-608000E2B6AD}"/>
              </a:ext>
            </a:extLst>
          </p:cNvPr>
          <p:cNvSpPr/>
          <p:nvPr/>
        </p:nvSpPr>
        <p:spPr>
          <a:xfrm>
            <a:off x="4776431" y="1151644"/>
            <a:ext cx="1518571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설명선: 굽은 이중선 5">
            <a:extLst>
              <a:ext uri="{FF2B5EF4-FFF2-40B4-BE49-F238E27FC236}">
                <a16:creationId xmlns:a16="http://schemas.microsoft.com/office/drawing/2014/main" id="{AD67BFFE-1A36-B062-3BA7-03C582CA96B9}"/>
              </a:ext>
            </a:extLst>
          </p:cNvPr>
          <p:cNvSpPr/>
          <p:nvPr/>
        </p:nvSpPr>
        <p:spPr>
          <a:xfrm>
            <a:off x="4857958" y="609464"/>
            <a:ext cx="1349554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276"/>
              <a:gd name="adj8" fmla="val -3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CRF </a:t>
            </a:r>
            <a:r>
              <a:rPr lang="ko-KR" altLang="en-US" sz="1000" dirty="0"/>
              <a:t>들여오기 섹션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EEBEF4C-9208-159E-A20F-21417C4DA9B8}"/>
              </a:ext>
            </a:extLst>
          </p:cNvPr>
          <p:cNvSpPr/>
          <p:nvPr/>
        </p:nvSpPr>
        <p:spPr>
          <a:xfrm>
            <a:off x="6285507" y="1151644"/>
            <a:ext cx="2594711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설명선: 굽은 이중선 7">
            <a:extLst>
              <a:ext uri="{FF2B5EF4-FFF2-40B4-BE49-F238E27FC236}">
                <a16:creationId xmlns:a16="http://schemas.microsoft.com/office/drawing/2014/main" id="{0722593F-EB3F-B477-B639-5FBB5357F0E0}"/>
              </a:ext>
            </a:extLst>
          </p:cNvPr>
          <p:cNvSpPr/>
          <p:nvPr/>
        </p:nvSpPr>
        <p:spPr>
          <a:xfrm>
            <a:off x="6732517" y="631089"/>
            <a:ext cx="850345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57020"/>
              <a:gd name="adj8" fmla="val -4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버튼 </a:t>
            </a:r>
            <a:r>
              <a:rPr lang="ko-KR" altLang="en-US" sz="1000" dirty="0"/>
              <a:t>섹션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FD39C2C-F898-1505-359A-86CAA36C123B}"/>
              </a:ext>
            </a:extLst>
          </p:cNvPr>
          <p:cNvSpPr/>
          <p:nvPr/>
        </p:nvSpPr>
        <p:spPr>
          <a:xfrm>
            <a:off x="8949671" y="1164336"/>
            <a:ext cx="612119" cy="3621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설명선: 굽은 이중선 9">
            <a:extLst>
              <a:ext uri="{FF2B5EF4-FFF2-40B4-BE49-F238E27FC236}">
                <a16:creationId xmlns:a16="http://schemas.microsoft.com/office/drawing/2014/main" id="{CFD371B4-CB98-896F-76C1-B99018277526}"/>
              </a:ext>
            </a:extLst>
          </p:cNvPr>
          <p:cNvSpPr/>
          <p:nvPr/>
        </p:nvSpPr>
        <p:spPr>
          <a:xfrm>
            <a:off x="8477536" y="578317"/>
            <a:ext cx="1153596" cy="313050"/>
          </a:xfrm>
          <a:prstGeom prst="borderCallout3">
            <a:avLst>
              <a:gd name="adj1" fmla="val 97569"/>
              <a:gd name="adj2" fmla="val 42623"/>
              <a:gd name="adj3" fmla="val 125388"/>
              <a:gd name="adj4" fmla="val 47501"/>
              <a:gd name="adj5" fmla="val 148646"/>
              <a:gd name="adj6" fmla="val 57975"/>
              <a:gd name="adj7" fmla="val 183178"/>
              <a:gd name="adj8" fmla="val 6411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리다이렉트</a:t>
            </a:r>
            <a:r>
              <a:rPr lang="ko-KR" altLang="en-US" sz="1000" dirty="0"/>
              <a:t> 섹션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7EC87C8-3CDF-792D-D14C-67492BB9EA2A}"/>
              </a:ext>
            </a:extLst>
          </p:cNvPr>
          <p:cNvSpPr/>
          <p:nvPr/>
        </p:nvSpPr>
        <p:spPr>
          <a:xfrm>
            <a:off x="2637401" y="1573281"/>
            <a:ext cx="6993731" cy="35503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2612C44-54A0-5E12-7855-01673C1F9851}"/>
              </a:ext>
            </a:extLst>
          </p:cNvPr>
          <p:cNvSpPr txBox="1"/>
          <p:nvPr/>
        </p:nvSpPr>
        <p:spPr>
          <a:xfrm>
            <a:off x="5204077" y="2692148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CRF </a:t>
            </a:r>
            <a:r>
              <a:rPr lang="ko-KR" altLang="en-US" sz="1200" dirty="0">
                <a:solidFill>
                  <a:srgbClr val="C00000"/>
                </a:solidFill>
              </a:rPr>
              <a:t>정보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FF3126D-026E-5B9C-BCC9-A1A48C651BB9}"/>
              </a:ext>
            </a:extLst>
          </p:cNvPr>
          <p:cNvSpPr/>
          <p:nvPr/>
        </p:nvSpPr>
        <p:spPr>
          <a:xfrm>
            <a:off x="5352586" y="5360021"/>
            <a:ext cx="1501697" cy="34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04AF2D7-37E6-635C-34AC-2324F2BF2C4D}"/>
              </a:ext>
            </a:extLst>
          </p:cNvPr>
          <p:cNvSpPr/>
          <p:nvPr/>
        </p:nvSpPr>
        <p:spPr>
          <a:xfrm>
            <a:off x="6854283" y="5352792"/>
            <a:ext cx="2776849" cy="3463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2153B84-0BEC-E588-96E4-F295C12DA15D}"/>
              </a:ext>
            </a:extLst>
          </p:cNvPr>
          <p:cNvSpPr/>
          <p:nvPr/>
        </p:nvSpPr>
        <p:spPr>
          <a:xfrm>
            <a:off x="2672421" y="5768898"/>
            <a:ext cx="6993731" cy="6580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설명선: 굽은 이중선 15">
            <a:extLst>
              <a:ext uri="{FF2B5EF4-FFF2-40B4-BE49-F238E27FC236}">
                <a16:creationId xmlns:a16="http://schemas.microsoft.com/office/drawing/2014/main" id="{3ECF7EC8-3F0B-385B-E16D-B2F7CF19276C}"/>
              </a:ext>
            </a:extLst>
          </p:cNvPr>
          <p:cNvSpPr/>
          <p:nvPr/>
        </p:nvSpPr>
        <p:spPr>
          <a:xfrm>
            <a:off x="5612200" y="4810612"/>
            <a:ext cx="1501697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0000"/>
              <a:gd name="adj6" fmla="val -16667"/>
              <a:gd name="adj7" fmla="val 175276"/>
              <a:gd name="adj8" fmla="val -317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CRF </a:t>
            </a:r>
            <a:r>
              <a:rPr lang="ko-KR" altLang="en-US" sz="1000" dirty="0"/>
              <a:t>폼 들여오기 섹션</a:t>
            </a:r>
          </a:p>
        </p:txBody>
      </p:sp>
      <p:sp>
        <p:nvSpPr>
          <p:cNvPr id="17" name="설명선: 굽은 이중선 16">
            <a:extLst>
              <a:ext uri="{FF2B5EF4-FFF2-40B4-BE49-F238E27FC236}">
                <a16:creationId xmlns:a16="http://schemas.microsoft.com/office/drawing/2014/main" id="{9CECA056-4311-4CEB-5239-9E55FB52EA17}"/>
              </a:ext>
            </a:extLst>
          </p:cNvPr>
          <p:cNvSpPr/>
          <p:nvPr/>
        </p:nvSpPr>
        <p:spPr>
          <a:xfrm>
            <a:off x="7582862" y="4845497"/>
            <a:ext cx="850345" cy="313050"/>
          </a:xfrm>
          <a:prstGeom prst="borderCallout3">
            <a:avLst>
              <a:gd name="adj1" fmla="val 18750"/>
              <a:gd name="adj2" fmla="val -8333"/>
              <a:gd name="adj3" fmla="val 18750"/>
              <a:gd name="adj4" fmla="val -16667"/>
              <a:gd name="adj5" fmla="val 102282"/>
              <a:gd name="adj6" fmla="val -22548"/>
              <a:gd name="adj7" fmla="val 157020"/>
              <a:gd name="adj8" fmla="val -40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/>
              <a:t>버튼 </a:t>
            </a:r>
            <a:r>
              <a:rPr lang="ko-KR" altLang="en-US" sz="1000" dirty="0"/>
              <a:t>섹션</a:t>
            </a:r>
          </a:p>
        </p:txBody>
      </p:sp>
    </p:spTree>
    <p:extLst>
      <p:ext uri="{BB962C8B-B14F-4D97-AF65-F5344CB8AC3E}">
        <p14:creationId xmlns:p14="http://schemas.microsoft.com/office/powerpoint/2010/main" val="2536856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979E7C0-C5AB-4CB5-5D49-0D0707F88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791" y="1047036"/>
            <a:ext cx="7958337" cy="513029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F827FE-3014-487C-2B13-EEAE438A9477}"/>
              </a:ext>
            </a:extLst>
          </p:cNvPr>
          <p:cNvSpPr txBox="1"/>
          <p:nvPr/>
        </p:nvSpPr>
        <p:spPr>
          <a:xfrm>
            <a:off x="243840" y="170688"/>
            <a:ext cx="1590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[5] </a:t>
            </a:r>
            <a:r>
              <a:rPr lang="ko-KR" altLang="en-US" dirty="0"/>
              <a:t>수정 화면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A593FBD-3A2D-3971-93A8-46260989D4F4}"/>
              </a:ext>
            </a:extLst>
          </p:cNvPr>
          <p:cNvSpPr/>
          <p:nvPr/>
        </p:nvSpPr>
        <p:spPr>
          <a:xfrm>
            <a:off x="6355748" y="1047036"/>
            <a:ext cx="2855308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3AFD817-94D7-AE5B-B516-5904FF3D5483}"/>
              </a:ext>
            </a:extLst>
          </p:cNvPr>
          <p:cNvSpPr/>
          <p:nvPr/>
        </p:nvSpPr>
        <p:spPr>
          <a:xfrm>
            <a:off x="9287924" y="1047036"/>
            <a:ext cx="726285" cy="3748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3EB763A-D70B-80FE-A388-9985950DE1E5}"/>
              </a:ext>
            </a:extLst>
          </p:cNvPr>
          <p:cNvSpPr/>
          <p:nvPr/>
        </p:nvSpPr>
        <p:spPr>
          <a:xfrm>
            <a:off x="2177791" y="1560576"/>
            <a:ext cx="2855308" cy="236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4DCA2E7-1F6C-6368-2D5A-661D1E1227DE}"/>
              </a:ext>
            </a:extLst>
          </p:cNvPr>
          <p:cNvSpPr/>
          <p:nvPr/>
        </p:nvSpPr>
        <p:spPr>
          <a:xfrm>
            <a:off x="2177790" y="1865376"/>
            <a:ext cx="7911089" cy="36149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87224F-BC8C-C963-C09F-109797013313}"/>
              </a:ext>
            </a:extLst>
          </p:cNvPr>
          <p:cNvSpPr/>
          <p:nvPr/>
        </p:nvSpPr>
        <p:spPr>
          <a:xfrm>
            <a:off x="7571232" y="5805754"/>
            <a:ext cx="1639824" cy="32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78DE206-5A9E-7770-81C6-B849F297403C}"/>
              </a:ext>
            </a:extLst>
          </p:cNvPr>
          <p:cNvSpPr/>
          <p:nvPr/>
        </p:nvSpPr>
        <p:spPr>
          <a:xfrm>
            <a:off x="9268967" y="5805754"/>
            <a:ext cx="819912" cy="3207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A40A6B-85A3-687C-A9CB-6ACA133E4066}"/>
              </a:ext>
            </a:extLst>
          </p:cNvPr>
          <p:cNvSpPr txBox="1"/>
          <p:nvPr/>
        </p:nvSpPr>
        <p:spPr>
          <a:xfrm>
            <a:off x="6360286" y="1453786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버튼 섹션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0F3B84-EB67-61B6-1995-5F9D42A96CD7}"/>
              </a:ext>
            </a:extLst>
          </p:cNvPr>
          <p:cNvSpPr txBox="1"/>
          <p:nvPr/>
        </p:nvSpPr>
        <p:spPr>
          <a:xfrm>
            <a:off x="8914319" y="1460364"/>
            <a:ext cx="122180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>
                <a:solidFill>
                  <a:srgbClr val="C00000"/>
                </a:solidFill>
              </a:rPr>
              <a:t>리다이렉트</a:t>
            </a:r>
            <a:r>
              <a:rPr lang="ko-KR" altLang="en-US" sz="1100" dirty="0">
                <a:solidFill>
                  <a:srgbClr val="C00000"/>
                </a:solidFill>
              </a:rPr>
              <a:t> 섹션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E9A13-B388-2203-FA3C-B702CAFB4B62}"/>
              </a:ext>
            </a:extLst>
          </p:cNvPr>
          <p:cNvSpPr txBox="1"/>
          <p:nvPr/>
        </p:nvSpPr>
        <p:spPr>
          <a:xfrm>
            <a:off x="3933887" y="1311384"/>
            <a:ext cx="9396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아이디 섹션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3F0865C-6EB0-ACB9-AE9D-F0EB36E12E30}"/>
              </a:ext>
            </a:extLst>
          </p:cNvPr>
          <p:cNvSpPr txBox="1"/>
          <p:nvPr/>
        </p:nvSpPr>
        <p:spPr>
          <a:xfrm>
            <a:off x="5476175" y="3350573"/>
            <a:ext cx="7986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>
                <a:solidFill>
                  <a:srgbClr val="C00000"/>
                </a:solidFill>
              </a:rPr>
              <a:t>입력 섹션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728FA4D-FD60-BE6A-7C32-38932D4470FD}"/>
              </a:ext>
            </a:extLst>
          </p:cNvPr>
          <p:cNvSpPr txBox="1"/>
          <p:nvPr/>
        </p:nvSpPr>
        <p:spPr>
          <a:xfrm>
            <a:off x="7475663" y="5514226"/>
            <a:ext cx="15680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CRF</a:t>
            </a:r>
            <a:r>
              <a:rPr lang="ko-KR" altLang="en-US" sz="1100" dirty="0">
                <a:solidFill>
                  <a:srgbClr val="C00000"/>
                </a:solidFill>
              </a:rPr>
              <a:t> 폼 들여오기 섹션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056DEC3-8288-F44B-BDBC-635B5BA33562}"/>
              </a:ext>
            </a:extLst>
          </p:cNvPr>
          <p:cNvSpPr txBox="1"/>
          <p:nvPr/>
        </p:nvSpPr>
        <p:spPr>
          <a:xfrm>
            <a:off x="8568070" y="6156398"/>
            <a:ext cx="161775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C00000"/>
                </a:solidFill>
              </a:rPr>
              <a:t>CRF</a:t>
            </a:r>
            <a:r>
              <a:rPr lang="ko-KR" altLang="en-US" sz="1100" dirty="0">
                <a:solidFill>
                  <a:srgbClr val="C00000"/>
                </a:solidFill>
              </a:rPr>
              <a:t> 폼 생성 버튼 섹션</a:t>
            </a:r>
          </a:p>
        </p:txBody>
      </p:sp>
    </p:spTree>
    <p:extLst>
      <p:ext uri="{BB962C8B-B14F-4D97-AF65-F5344CB8AC3E}">
        <p14:creationId xmlns:p14="http://schemas.microsoft.com/office/powerpoint/2010/main" val="2654407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CF41791-A716-39CE-1076-59E01A779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4784" y="503298"/>
            <a:ext cx="4712723" cy="598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64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705D68-6FEF-E864-0E38-B7913F944D95}"/>
              </a:ext>
            </a:extLst>
          </p:cNvPr>
          <p:cNvSpPr/>
          <p:nvPr/>
        </p:nvSpPr>
        <p:spPr>
          <a:xfrm>
            <a:off x="969264" y="719328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</a:t>
            </a:r>
            <a:endParaRPr lang="ko-KR" altLang="en-US" sz="1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04F77EA-FEA5-2247-0A0B-F7B7CDFDFB0C}"/>
              </a:ext>
            </a:extLst>
          </p:cNvPr>
          <p:cNvSpPr/>
          <p:nvPr/>
        </p:nvSpPr>
        <p:spPr>
          <a:xfrm>
            <a:off x="969264" y="98145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dataCollectionId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59CB87-ABCA-09AA-E86C-DFD14EFF4E92}"/>
              </a:ext>
            </a:extLst>
          </p:cNvPr>
          <p:cNvSpPr/>
          <p:nvPr/>
        </p:nvSpPr>
        <p:spPr>
          <a:xfrm>
            <a:off x="969264" y="2774870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0E6F72C-5325-AF18-FF43-DAD6DDBC89B3}"/>
              </a:ext>
            </a:extLst>
          </p:cNvPr>
          <p:cNvSpPr/>
          <p:nvPr/>
        </p:nvSpPr>
        <p:spPr>
          <a:xfrm>
            <a:off x="969264" y="3036998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FDFABE7-6ABF-45D3-D6AB-69E0D56F7E0A}"/>
              </a:ext>
            </a:extLst>
          </p:cNvPr>
          <p:cNvSpPr/>
          <p:nvPr/>
        </p:nvSpPr>
        <p:spPr>
          <a:xfrm>
            <a:off x="969264" y="1693201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CollectionSetLink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693D9-3A2A-15DD-9281-F1A5D3D6CC6A}"/>
              </a:ext>
            </a:extLst>
          </p:cNvPr>
          <p:cNvSpPr/>
          <p:nvPr/>
        </p:nvSpPr>
        <p:spPr>
          <a:xfrm>
            <a:off x="969264" y="1955329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dataCollectionId</a:t>
            </a:r>
            <a:endParaRPr lang="ko-KR" altLang="en-US" sz="1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A75655-20B3-7D6D-D68E-E9FBBAF7BA1A}"/>
              </a:ext>
            </a:extLst>
          </p:cNvPr>
          <p:cNvSpPr/>
          <p:nvPr/>
        </p:nvSpPr>
        <p:spPr>
          <a:xfrm>
            <a:off x="969264" y="2217457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77CE128F-7129-7BEE-3F70-D4DC6066F2B7}"/>
              </a:ext>
            </a:extLst>
          </p:cNvPr>
          <p:cNvCxnSpPr>
            <a:cxnSpLocks/>
            <a:stCxn id="3" idx="1"/>
            <a:endCxn id="7" idx="1"/>
          </p:cNvCxnSpPr>
          <p:nvPr/>
        </p:nvCxnSpPr>
        <p:spPr>
          <a:xfrm rot="10800000" flipV="1">
            <a:off x="969264" y="1112519"/>
            <a:ext cx="12700" cy="973873"/>
          </a:xfrm>
          <a:prstGeom prst="bentConnector3">
            <a:avLst>
              <a:gd name="adj1" fmla="val 1800000"/>
            </a:avLst>
          </a:prstGeom>
          <a:ln cap="rnd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1DCBB8A8-65F9-B822-635D-F954F17E3947}"/>
              </a:ext>
            </a:extLst>
          </p:cNvPr>
          <p:cNvCxnSpPr>
            <a:stCxn id="5" idx="1"/>
            <a:endCxn id="8" idx="1"/>
          </p:cNvCxnSpPr>
          <p:nvPr/>
        </p:nvCxnSpPr>
        <p:spPr>
          <a:xfrm rot="10800000">
            <a:off x="969264" y="2348522"/>
            <a:ext cx="12700" cy="819541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64BD88C-EE35-D815-E442-1040DCC117F4}"/>
              </a:ext>
            </a:extLst>
          </p:cNvPr>
          <p:cNvSpPr txBox="1"/>
          <p:nvPr/>
        </p:nvSpPr>
        <p:spPr>
          <a:xfrm>
            <a:off x="698500" y="1816014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C3F1D-6EE7-5347-DCD9-F841DE18BC74}"/>
              </a:ext>
            </a:extLst>
          </p:cNvPr>
          <p:cNvSpPr txBox="1"/>
          <p:nvPr/>
        </p:nvSpPr>
        <p:spPr>
          <a:xfrm>
            <a:off x="698500" y="2304211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EF98B86-1BB7-E841-25BE-167E3DAB4C25}"/>
              </a:ext>
            </a:extLst>
          </p:cNvPr>
          <p:cNvSpPr/>
          <p:nvPr/>
        </p:nvSpPr>
        <p:spPr>
          <a:xfrm>
            <a:off x="981965" y="4455503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3CC43F3-F108-4BF8-1B1C-AE8F7BC9A42C}"/>
              </a:ext>
            </a:extLst>
          </p:cNvPr>
          <p:cNvSpPr/>
          <p:nvPr/>
        </p:nvSpPr>
        <p:spPr>
          <a:xfrm>
            <a:off x="981965" y="4717631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1A91AD5-E24B-2D9A-E7DE-AC24BCB74857}"/>
              </a:ext>
            </a:extLst>
          </p:cNvPr>
          <p:cNvSpPr/>
          <p:nvPr/>
        </p:nvSpPr>
        <p:spPr>
          <a:xfrm>
            <a:off x="969264" y="3460070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SetTypeLink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40D8F13-EC79-8E52-7B05-E3731E4AD466}"/>
              </a:ext>
            </a:extLst>
          </p:cNvPr>
          <p:cNvSpPr/>
          <p:nvPr/>
        </p:nvSpPr>
        <p:spPr>
          <a:xfrm>
            <a:off x="969264" y="3722198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B524E5B-DB56-7A46-B97F-8E3DD27BFE0A}"/>
              </a:ext>
            </a:extLst>
          </p:cNvPr>
          <p:cNvSpPr/>
          <p:nvPr/>
        </p:nvSpPr>
        <p:spPr>
          <a:xfrm>
            <a:off x="969264" y="398432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749FA3F8-110A-144A-72D3-34987008BC8C}"/>
              </a:ext>
            </a:extLst>
          </p:cNvPr>
          <p:cNvCxnSpPr>
            <a:stCxn id="5" idx="3"/>
            <a:endCxn id="19" idx="3"/>
          </p:cNvCxnSpPr>
          <p:nvPr/>
        </p:nvCxnSpPr>
        <p:spPr>
          <a:xfrm>
            <a:off x="2554224" y="3168062"/>
            <a:ext cx="12700" cy="68520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1A92C39B-76C9-8D2F-53EA-E04A742B3DE2}"/>
              </a:ext>
            </a:extLst>
          </p:cNvPr>
          <p:cNvCxnSpPr>
            <a:stCxn id="17" idx="1"/>
            <a:endCxn id="20" idx="1"/>
          </p:cNvCxnSpPr>
          <p:nvPr/>
        </p:nvCxnSpPr>
        <p:spPr>
          <a:xfrm rot="10800000">
            <a:off x="969265" y="4115391"/>
            <a:ext cx="12701" cy="733305"/>
          </a:xfrm>
          <a:prstGeom prst="bentConnector3">
            <a:avLst>
              <a:gd name="adj1" fmla="val 189985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85E4CEC-4644-E49C-2964-A1E8C677F847}"/>
              </a:ext>
            </a:extLst>
          </p:cNvPr>
          <p:cNvSpPr txBox="1"/>
          <p:nvPr/>
        </p:nvSpPr>
        <p:spPr>
          <a:xfrm>
            <a:off x="2554224" y="3617933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E0F641-3518-A000-5506-C0F648C4AC2B}"/>
              </a:ext>
            </a:extLst>
          </p:cNvPr>
          <p:cNvSpPr txBox="1"/>
          <p:nvPr/>
        </p:nvSpPr>
        <p:spPr>
          <a:xfrm>
            <a:off x="698500" y="411539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9BD439C-BA7A-CB18-3A1C-6B70966109A8}"/>
              </a:ext>
            </a:extLst>
          </p:cNvPr>
          <p:cNvSpPr/>
          <p:nvPr/>
        </p:nvSpPr>
        <p:spPr>
          <a:xfrm>
            <a:off x="1013010" y="5271767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</a:t>
            </a:r>
            <a:endParaRPr lang="ko-KR" altLang="en-US" sz="1000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51F11D9-F155-C544-E8AB-1D850C66D896}"/>
              </a:ext>
            </a:extLst>
          </p:cNvPr>
          <p:cNvSpPr/>
          <p:nvPr/>
        </p:nvSpPr>
        <p:spPr>
          <a:xfrm>
            <a:off x="1013010" y="5533895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dataStructureId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8C98EE3-446F-3B08-0033-C81CD91AAE25}"/>
              </a:ext>
            </a:extLst>
          </p:cNvPr>
          <p:cNvSpPr/>
          <p:nvPr/>
        </p:nvSpPr>
        <p:spPr>
          <a:xfrm>
            <a:off x="3585464" y="5050658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TypeStructureLink</a:t>
            </a:r>
            <a:endParaRPr lang="ko-KR" altLang="en-US" sz="10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32155F-771D-4E08-F077-7F9B3E0464A6}"/>
              </a:ext>
            </a:extLst>
          </p:cNvPr>
          <p:cNvSpPr/>
          <p:nvPr/>
        </p:nvSpPr>
        <p:spPr>
          <a:xfrm>
            <a:off x="3585464" y="531278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419C108-7032-6004-3405-2CCF59AC90A7}"/>
              </a:ext>
            </a:extLst>
          </p:cNvPr>
          <p:cNvSpPr/>
          <p:nvPr/>
        </p:nvSpPr>
        <p:spPr>
          <a:xfrm>
            <a:off x="3585464" y="5574914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dataStructureId</a:t>
            </a:r>
            <a:endParaRPr lang="ko-KR" altLang="en-US" sz="1000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397D79EF-EDB2-31D9-6B8E-A314A9F8169C}"/>
              </a:ext>
            </a:extLst>
          </p:cNvPr>
          <p:cNvCxnSpPr>
            <a:cxnSpLocks/>
            <a:stCxn id="17" idx="3"/>
            <a:endCxn id="30" idx="1"/>
          </p:cNvCxnSpPr>
          <p:nvPr/>
        </p:nvCxnSpPr>
        <p:spPr>
          <a:xfrm>
            <a:off x="2566925" y="4848695"/>
            <a:ext cx="1018539" cy="59515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80E25978-7028-4622-980B-8EEC4688B892}"/>
              </a:ext>
            </a:extLst>
          </p:cNvPr>
          <p:cNvCxnSpPr>
            <a:stCxn id="31" idx="1"/>
            <a:endCxn id="28" idx="3"/>
          </p:cNvCxnSpPr>
          <p:nvPr/>
        </p:nvCxnSpPr>
        <p:spPr>
          <a:xfrm rot="10800000">
            <a:off x="2597970" y="5664960"/>
            <a:ext cx="987494" cy="4101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AEB7EC1F-6B2A-D770-B402-87465BCCBFB8}"/>
              </a:ext>
            </a:extLst>
          </p:cNvPr>
          <p:cNvSpPr/>
          <p:nvPr/>
        </p:nvSpPr>
        <p:spPr>
          <a:xfrm>
            <a:off x="3767498" y="2467813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StructuredData</a:t>
            </a:r>
            <a:endParaRPr lang="ko-KR" altLang="en-US" sz="1000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FEEF6D7-3F7E-3078-FCF7-6838CE39F103}"/>
              </a:ext>
            </a:extLst>
          </p:cNvPr>
          <p:cNvSpPr/>
          <p:nvPr/>
        </p:nvSpPr>
        <p:spPr>
          <a:xfrm>
            <a:off x="3767498" y="2729941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dataCollectionId</a:t>
            </a:r>
            <a:endParaRPr lang="ko-KR" altLang="en-US" sz="10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61B19E1-792D-6560-9874-E8C32C3DE8B3}"/>
              </a:ext>
            </a:extLst>
          </p:cNvPr>
          <p:cNvSpPr/>
          <p:nvPr/>
        </p:nvSpPr>
        <p:spPr>
          <a:xfrm>
            <a:off x="3767498" y="2992069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dataSetId</a:t>
            </a:r>
            <a:endParaRPr lang="ko-KR" altLang="en-US" sz="1000" dirty="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E2A753-5504-39FF-76C6-2DCF38A62538}"/>
              </a:ext>
            </a:extLst>
          </p:cNvPr>
          <p:cNvSpPr/>
          <p:nvPr/>
        </p:nvSpPr>
        <p:spPr>
          <a:xfrm>
            <a:off x="3767498" y="3254197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cxnSp>
        <p:nvCxnSpPr>
          <p:cNvPr id="42" name="연결선: 꺾임 41">
            <a:extLst>
              <a:ext uri="{FF2B5EF4-FFF2-40B4-BE49-F238E27FC236}">
                <a16:creationId xmlns:a16="http://schemas.microsoft.com/office/drawing/2014/main" id="{903F2919-8F1D-6B8B-772F-76382EAB0A5F}"/>
              </a:ext>
            </a:extLst>
          </p:cNvPr>
          <p:cNvCxnSpPr>
            <a:stCxn id="17" idx="3"/>
            <a:endCxn id="39" idx="1"/>
          </p:cNvCxnSpPr>
          <p:nvPr/>
        </p:nvCxnSpPr>
        <p:spPr>
          <a:xfrm flipV="1">
            <a:off x="2566925" y="3385261"/>
            <a:ext cx="1200573" cy="1463434"/>
          </a:xfrm>
          <a:prstGeom prst="bentConnector3">
            <a:avLst>
              <a:gd name="adj1" fmla="val 6763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B8F9637-BD2F-1DC9-7250-11A9915D1740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2597969" y="3123133"/>
            <a:ext cx="1169529" cy="8124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AE440F42-DE18-BDCE-AC8C-1884C58C70A9}"/>
              </a:ext>
            </a:extLst>
          </p:cNvPr>
          <p:cNvCxnSpPr>
            <a:stCxn id="7" idx="3"/>
            <a:endCxn id="37" idx="1"/>
          </p:cNvCxnSpPr>
          <p:nvPr/>
        </p:nvCxnSpPr>
        <p:spPr>
          <a:xfrm>
            <a:off x="2554224" y="2086393"/>
            <a:ext cx="1213274" cy="77461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7B599F57-9962-FB7D-6CB2-B84933ABBC79}"/>
              </a:ext>
            </a:extLst>
          </p:cNvPr>
          <p:cNvSpPr txBox="1"/>
          <p:nvPr/>
        </p:nvSpPr>
        <p:spPr>
          <a:xfrm>
            <a:off x="3496564" y="2629275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27D38C5-F0A4-CEC5-842F-3C65F9D33EF2}"/>
              </a:ext>
            </a:extLst>
          </p:cNvPr>
          <p:cNvSpPr txBox="1"/>
          <p:nvPr/>
        </p:nvSpPr>
        <p:spPr>
          <a:xfrm>
            <a:off x="3484032" y="2891403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0C08192-24BC-B419-58BA-749AFAD42398}"/>
              </a:ext>
            </a:extLst>
          </p:cNvPr>
          <p:cNvSpPr txBox="1"/>
          <p:nvPr/>
        </p:nvSpPr>
        <p:spPr>
          <a:xfrm>
            <a:off x="3496564" y="3357860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B559680-3157-7D26-3262-638819F25B80}"/>
              </a:ext>
            </a:extLst>
          </p:cNvPr>
          <p:cNvSpPr/>
          <p:nvPr/>
        </p:nvSpPr>
        <p:spPr>
          <a:xfrm>
            <a:off x="3798542" y="3984326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TypeVisualizerLink</a:t>
            </a:r>
            <a:endParaRPr lang="ko-KR" altLang="en-US" sz="10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9E1A8FA-BF21-8EF3-DFD5-371F52137153}"/>
              </a:ext>
            </a:extLst>
          </p:cNvPr>
          <p:cNvSpPr/>
          <p:nvPr/>
        </p:nvSpPr>
        <p:spPr>
          <a:xfrm>
            <a:off x="3798542" y="4246454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dataTypeId</a:t>
            </a:r>
            <a:endParaRPr lang="ko-KR" altLang="en-US" sz="1000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F303871-1F18-0135-D02A-035C4EA5F624}"/>
              </a:ext>
            </a:extLst>
          </p:cNvPr>
          <p:cNvSpPr/>
          <p:nvPr/>
        </p:nvSpPr>
        <p:spPr>
          <a:xfrm>
            <a:off x="3798542" y="448024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scienceAppId</a:t>
            </a:r>
            <a:endParaRPr lang="ko-KR" altLang="en-US" sz="1000" dirty="0"/>
          </a:p>
        </p:txBody>
      </p:sp>
      <p:cxnSp>
        <p:nvCxnSpPr>
          <p:cNvPr id="66" name="연결선: 꺾임 65">
            <a:extLst>
              <a:ext uri="{FF2B5EF4-FFF2-40B4-BE49-F238E27FC236}">
                <a16:creationId xmlns:a16="http://schemas.microsoft.com/office/drawing/2014/main" id="{96413CEB-0BA2-B0C6-9FC1-AAA14590140F}"/>
              </a:ext>
            </a:extLst>
          </p:cNvPr>
          <p:cNvCxnSpPr>
            <a:stCxn id="17" idx="3"/>
            <a:endCxn id="63" idx="1"/>
          </p:cNvCxnSpPr>
          <p:nvPr/>
        </p:nvCxnSpPr>
        <p:spPr>
          <a:xfrm flipV="1">
            <a:off x="2566925" y="4377518"/>
            <a:ext cx="1231617" cy="47117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2F38267A-2C43-5EA4-8F14-07BFC03B4362}"/>
              </a:ext>
            </a:extLst>
          </p:cNvPr>
          <p:cNvSpPr/>
          <p:nvPr/>
        </p:nvSpPr>
        <p:spPr>
          <a:xfrm>
            <a:off x="5988587" y="3308821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ScienceApp</a:t>
            </a:r>
            <a:endParaRPr lang="ko-KR" altLang="en-US" sz="10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1D0FB075-961E-DDB5-83E4-63B1BF5049C0}"/>
              </a:ext>
            </a:extLst>
          </p:cNvPr>
          <p:cNvSpPr/>
          <p:nvPr/>
        </p:nvSpPr>
        <p:spPr>
          <a:xfrm>
            <a:off x="5988587" y="3565286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scienceAppId</a:t>
            </a:r>
            <a:endParaRPr lang="ko-KR" altLang="en-US" sz="1000" dirty="0"/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E04650E4-31C6-69A0-7F06-11915BD0E857}"/>
              </a:ext>
            </a:extLst>
          </p:cNvPr>
          <p:cNvCxnSpPr>
            <a:stCxn id="69" idx="1"/>
            <a:endCxn id="64" idx="3"/>
          </p:cNvCxnSpPr>
          <p:nvPr/>
        </p:nvCxnSpPr>
        <p:spPr>
          <a:xfrm rot="10800000" flipV="1">
            <a:off x="5383503" y="3696350"/>
            <a:ext cx="605085" cy="91496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95F2A88-EBFE-AABB-401B-250F5B80A884}"/>
              </a:ext>
            </a:extLst>
          </p:cNvPr>
          <p:cNvSpPr txBox="1"/>
          <p:nvPr/>
        </p:nvSpPr>
        <p:spPr>
          <a:xfrm>
            <a:off x="3428209" y="432469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1A42C5C-A34E-6BA8-BF4B-7E10635B6042}"/>
              </a:ext>
            </a:extLst>
          </p:cNvPr>
          <p:cNvSpPr txBox="1"/>
          <p:nvPr/>
        </p:nvSpPr>
        <p:spPr>
          <a:xfrm>
            <a:off x="5335976" y="4363868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36F7278-CB42-41A4-E643-AE3B9939DBA5}"/>
              </a:ext>
            </a:extLst>
          </p:cNvPr>
          <p:cNvSpPr/>
          <p:nvPr/>
        </p:nvSpPr>
        <p:spPr>
          <a:xfrm>
            <a:off x="7961320" y="4919594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Parameter</a:t>
            </a:r>
            <a:endParaRPr lang="ko-KR" altLang="en-US" sz="10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ACE09F-A479-4A62-D83E-7C0CCF81A1CA}"/>
              </a:ext>
            </a:extLst>
          </p:cNvPr>
          <p:cNvSpPr/>
          <p:nvPr/>
        </p:nvSpPr>
        <p:spPr>
          <a:xfrm>
            <a:off x="7961320" y="5176059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paramId</a:t>
            </a:r>
            <a:endParaRPr lang="ko-KR" altLang="en-US" sz="1000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15B6A7-0134-EDA5-349B-D154AFDF9349}"/>
              </a:ext>
            </a:extLst>
          </p:cNvPr>
          <p:cNvSpPr/>
          <p:nvPr/>
        </p:nvSpPr>
        <p:spPr>
          <a:xfrm>
            <a:off x="5773392" y="4878576"/>
            <a:ext cx="1584960" cy="2621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StructureParamLink</a:t>
            </a:r>
            <a:endParaRPr lang="ko-KR" altLang="en-US" sz="10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B1463B1-72F3-4DD4-B487-EBE4766E1EF9}"/>
              </a:ext>
            </a:extLst>
          </p:cNvPr>
          <p:cNvSpPr/>
          <p:nvPr/>
        </p:nvSpPr>
        <p:spPr>
          <a:xfrm>
            <a:off x="5773392" y="5402831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paramId</a:t>
            </a:r>
            <a:endParaRPr lang="ko-KR" altLang="en-US" sz="10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BD1CD14-94FA-E7CA-D68A-9A26AD925676}"/>
              </a:ext>
            </a:extLst>
          </p:cNvPr>
          <p:cNvSpPr/>
          <p:nvPr/>
        </p:nvSpPr>
        <p:spPr>
          <a:xfrm>
            <a:off x="5773392" y="5140703"/>
            <a:ext cx="1584960" cy="2621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dataStructureId</a:t>
            </a:r>
            <a:endParaRPr lang="ko-KR" altLang="en-US" sz="1000" dirty="0"/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74709E6-4BF6-333C-8E65-E97E1C92C524}"/>
              </a:ext>
            </a:extLst>
          </p:cNvPr>
          <p:cNvCxnSpPr>
            <a:stCxn id="31" idx="3"/>
            <a:endCxn id="32" idx="1"/>
          </p:cNvCxnSpPr>
          <p:nvPr/>
        </p:nvCxnSpPr>
        <p:spPr>
          <a:xfrm flipV="1">
            <a:off x="5170424" y="5271767"/>
            <a:ext cx="602968" cy="43421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6CF0AF12-8FEF-7D4A-9B89-513CB5690C64}"/>
              </a:ext>
            </a:extLst>
          </p:cNvPr>
          <p:cNvCxnSpPr>
            <a:stCxn id="11" idx="1"/>
            <a:endCxn id="23" idx="3"/>
          </p:cNvCxnSpPr>
          <p:nvPr/>
        </p:nvCxnSpPr>
        <p:spPr>
          <a:xfrm rot="10800000" flipV="1">
            <a:off x="7358352" y="5307123"/>
            <a:ext cx="602968" cy="22677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83B5296-E7A0-BE97-590B-1F78BA6FB8A6}"/>
              </a:ext>
            </a:extLst>
          </p:cNvPr>
          <p:cNvSpPr txBox="1"/>
          <p:nvPr/>
        </p:nvSpPr>
        <p:spPr>
          <a:xfrm>
            <a:off x="5528790" y="5045254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90235D0-C30B-AFD0-9BAB-AAC6FA82BB96}"/>
              </a:ext>
            </a:extLst>
          </p:cNvPr>
          <p:cNvSpPr txBox="1"/>
          <p:nvPr/>
        </p:nvSpPr>
        <p:spPr>
          <a:xfrm>
            <a:off x="7345325" y="5273956"/>
            <a:ext cx="314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100" dirty="0"/>
              <a:t>M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771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000" dirty="0" smtClean="0"/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sz="11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3071</TotalTime>
  <Words>99</Words>
  <Application>Microsoft Office PowerPoint</Application>
  <PresentationFormat>와이드스크린</PresentationFormat>
  <Paragraphs>62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정현 서</dc:creator>
  <cp:lastModifiedBy>정현 서</cp:lastModifiedBy>
  <cp:revision>5</cp:revision>
  <dcterms:created xsi:type="dcterms:W3CDTF">2025-08-23T21:12:47Z</dcterms:created>
  <dcterms:modified xsi:type="dcterms:W3CDTF">2025-08-29T06:26:26Z</dcterms:modified>
</cp:coreProperties>
</file>