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7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5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5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D85-74D0-44F3-A1C0-0501CFE3C0D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5637" y="715539"/>
            <a:ext cx="3803964" cy="466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4567" y="49616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콜렉션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660" y="1104900"/>
            <a:ext cx="3634740" cy="1021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36" y="8654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세트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08660" y="2548299"/>
            <a:ext cx="3634740" cy="1021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9185" y="1398961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" y="112882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69185" y="2885638"/>
            <a:ext cx="1633547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832651" y="3028775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1690771" y="3028775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4938" y="28672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30" name="순서도: 다중 문서 29"/>
          <p:cNvSpPr/>
          <p:nvPr/>
        </p:nvSpPr>
        <p:spPr>
          <a:xfrm>
            <a:off x="899931" y="1503423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75094" y="1588417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32" name="순서도: 다중 문서 31"/>
          <p:cNvSpPr/>
          <p:nvPr/>
        </p:nvSpPr>
        <p:spPr>
          <a:xfrm>
            <a:off x="899931" y="3183373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다중 문서 32"/>
          <p:cNvSpPr/>
          <p:nvPr/>
        </p:nvSpPr>
        <p:spPr>
          <a:xfrm>
            <a:off x="1813560" y="3183373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2733" y="25785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25646" y="1398961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다중 문서 39"/>
          <p:cNvSpPr/>
          <p:nvPr/>
        </p:nvSpPr>
        <p:spPr>
          <a:xfrm>
            <a:off x="3356392" y="1503423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331555" y="1588417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236" y="230457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세트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5094" y="313097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7303" y="312223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43851" y="28672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82893" y="112882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33756" y="2877016"/>
            <a:ext cx="1633547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정육면체 57"/>
          <p:cNvSpPr/>
          <p:nvPr/>
        </p:nvSpPr>
        <p:spPr>
          <a:xfrm>
            <a:off x="2697222" y="3020153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3555342" y="3020153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99509" y="285863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61" name="순서도: 다중 문서 60"/>
          <p:cNvSpPr/>
          <p:nvPr/>
        </p:nvSpPr>
        <p:spPr>
          <a:xfrm>
            <a:off x="2764502" y="3174751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다중 문서 61"/>
          <p:cNvSpPr/>
          <p:nvPr/>
        </p:nvSpPr>
        <p:spPr>
          <a:xfrm>
            <a:off x="3678131" y="3174751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547304" y="256991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39665" y="3122356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1874" y="3113611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08422" y="285863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21674" y="4193148"/>
            <a:ext cx="3621726" cy="1021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28650" y="39537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세트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82199" y="4487209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21674" y="42170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71" name="순서도: 다중 문서 70"/>
          <p:cNvSpPr/>
          <p:nvPr/>
        </p:nvSpPr>
        <p:spPr>
          <a:xfrm>
            <a:off x="912945" y="4591671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88108" y="4676665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223420" y="4487209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다중 문서 73"/>
          <p:cNvSpPr/>
          <p:nvPr/>
        </p:nvSpPr>
        <p:spPr>
          <a:xfrm>
            <a:off x="3354166" y="4591671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329329" y="4676665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0667" y="42170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5149696" y="1460498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cxnSp>
        <p:nvCxnSpPr>
          <p:cNvPr id="79" name="꺾인 연결선 78"/>
          <p:cNvCxnSpPr>
            <a:stCxn id="77" idx="1"/>
            <a:endCxn id="6" idx="3"/>
          </p:cNvCxnSpPr>
          <p:nvPr/>
        </p:nvCxnSpPr>
        <p:spPr>
          <a:xfrm rot="10800000">
            <a:off x="4343400" y="1615440"/>
            <a:ext cx="806296" cy="2410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5144649" y="2590796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p:cxnSp>
        <p:nvCxnSpPr>
          <p:cNvPr id="82" name="꺾인 연결선 81"/>
          <p:cNvCxnSpPr>
            <a:stCxn id="81" idx="1"/>
            <a:endCxn id="59" idx="5"/>
          </p:cNvCxnSpPr>
          <p:nvPr/>
        </p:nvCxnSpPr>
        <p:spPr>
          <a:xfrm rot="10800000" flipV="1">
            <a:off x="4222679" y="2748147"/>
            <a:ext cx="921971" cy="440695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순서도: 수행의 시작/종료 84"/>
          <p:cNvSpPr/>
          <p:nvPr/>
        </p:nvSpPr>
        <p:spPr>
          <a:xfrm>
            <a:off x="5144649" y="2964881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C</a:t>
            </a:r>
            <a:endParaRPr lang="ko-KR" altLang="en-US" sz="1000" dirty="0"/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5144649" y="3356245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/>
              <a:t>D</a:t>
            </a:r>
            <a:endParaRPr lang="ko-KR" altLang="en-US" sz="1000" dirty="0"/>
          </a:p>
        </p:txBody>
      </p:sp>
      <p:cxnSp>
        <p:nvCxnSpPr>
          <p:cNvPr id="87" name="꺾인 연결선 86"/>
          <p:cNvCxnSpPr>
            <a:stCxn id="85" idx="1"/>
            <a:endCxn id="59" idx="4"/>
          </p:cNvCxnSpPr>
          <p:nvPr/>
        </p:nvCxnSpPr>
        <p:spPr>
          <a:xfrm rot="10800000" flipV="1">
            <a:off x="4110219" y="3122232"/>
            <a:ext cx="1034431" cy="17907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1"/>
            <a:endCxn id="65" idx="3"/>
          </p:cNvCxnSpPr>
          <p:nvPr/>
        </p:nvCxnSpPr>
        <p:spPr>
          <a:xfrm rot="10800000">
            <a:off x="4196145" y="3313667"/>
            <a:ext cx="948504" cy="19993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순서도: 수행의 시작/종료 93"/>
          <p:cNvSpPr/>
          <p:nvPr/>
        </p:nvSpPr>
        <p:spPr>
          <a:xfrm>
            <a:off x="5144649" y="4561117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E</a:t>
            </a:r>
            <a:endParaRPr lang="ko-KR" altLang="en-US" sz="1000" dirty="0"/>
          </a:p>
        </p:txBody>
      </p:sp>
      <p:cxnSp>
        <p:nvCxnSpPr>
          <p:cNvPr id="95" name="꺾인 연결선 94"/>
          <p:cNvCxnSpPr>
            <a:stCxn id="94" idx="1"/>
            <a:endCxn id="67" idx="3"/>
          </p:cNvCxnSpPr>
          <p:nvPr/>
        </p:nvCxnSpPr>
        <p:spPr>
          <a:xfrm rot="10800000">
            <a:off x="4343401" y="4703689"/>
            <a:ext cx="801249" cy="147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9" name="그림 98" descr="Best music &lt;strong&gt;visualizer&lt;/strong&gt; apps for android (Top 100) – AppCrawl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66" y="903518"/>
            <a:ext cx="544139" cy="544139"/>
          </a:xfrm>
          <a:prstGeom prst="rect">
            <a:avLst/>
          </a:prstGeom>
        </p:spPr>
      </p:pic>
      <p:pic>
        <p:nvPicPr>
          <p:cNvPr id="100" name="그림 99" descr="AppleScript &lt;strong&gt;Edito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91" y="1461432"/>
            <a:ext cx="721124" cy="721124"/>
          </a:xfrm>
          <a:prstGeom prst="rect">
            <a:avLst/>
          </a:prstGeom>
        </p:spPr>
      </p:pic>
      <p:pic>
        <p:nvPicPr>
          <p:cNvPr id="101" name="그림 100" descr="Art &amp; Design - Android Apps on Google Pl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66" y="2992502"/>
            <a:ext cx="568516" cy="568516"/>
          </a:xfrm>
          <a:prstGeom prst="rect">
            <a:avLst/>
          </a:prstGeom>
        </p:spPr>
      </p:pic>
      <p:pic>
        <p:nvPicPr>
          <p:cNvPr id="102" name="그림 101" descr="BLW Music &lt;strong&gt;Visualizer&lt;/strong&gt; Wallpaper - Apps on Google 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95" y="2293066"/>
            <a:ext cx="538187" cy="538187"/>
          </a:xfrm>
          <a:prstGeom prst="rect">
            <a:avLst/>
          </a:prstGeom>
        </p:spPr>
      </p:pic>
      <p:cxnSp>
        <p:nvCxnSpPr>
          <p:cNvPr id="104" name="꺾인 연결선 103"/>
          <p:cNvCxnSpPr>
            <a:stCxn id="99" idx="1"/>
            <a:endCxn id="77" idx="3"/>
          </p:cNvCxnSpPr>
          <p:nvPr/>
        </p:nvCxnSpPr>
        <p:spPr>
          <a:xfrm rot="10800000" flipV="1">
            <a:off x="6361276" y="1175588"/>
            <a:ext cx="933390" cy="442262"/>
          </a:xfrm>
          <a:prstGeom prst="bentConnector3">
            <a:avLst/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0" idx="1"/>
            <a:endCxn id="77" idx="3"/>
          </p:cNvCxnSpPr>
          <p:nvPr/>
        </p:nvCxnSpPr>
        <p:spPr>
          <a:xfrm rot="10800000">
            <a:off x="6361277" y="1617850"/>
            <a:ext cx="828615" cy="204144"/>
          </a:xfrm>
          <a:prstGeom prst="bentConnector3">
            <a:avLst/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9" idx="1"/>
            <a:endCxn id="81" idx="3"/>
          </p:cNvCxnSpPr>
          <p:nvPr/>
        </p:nvCxnSpPr>
        <p:spPr>
          <a:xfrm rot="10800000" flipV="1">
            <a:off x="6356230" y="1175588"/>
            <a:ext cx="938437" cy="1572560"/>
          </a:xfrm>
          <a:prstGeom prst="bentConnector3">
            <a:avLst>
              <a:gd name="adj1" fmla="val 30715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1" idx="1"/>
            <a:endCxn id="85" idx="3"/>
          </p:cNvCxnSpPr>
          <p:nvPr/>
        </p:nvCxnSpPr>
        <p:spPr>
          <a:xfrm rot="10800000">
            <a:off x="6356230" y="3122234"/>
            <a:ext cx="938437" cy="154527"/>
          </a:xfrm>
          <a:prstGeom prst="bentConnector3">
            <a:avLst/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00" idx="1"/>
            <a:endCxn id="85" idx="3"/>
          </p:cNvCxnSpPr>
          <p:nvPr/>
        </p:nvCxnSpPr>
        <p:spPr>
          <a:xfrm rot="10800000" flipV="1">
            <a:off x="6356229" y="1821993"/>
            <a:ext cx="833662" cy="1300239"/>
          </a:xfrm>
          <a:prstGeom prst="bentConnector3">
            <a:avLst>
              <a:gd name="adj1" fmla="val 30577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02" idx="1"/>
            <a:endCxn id="86" idx="3"/>
          </p:cNvCxnSpPr>
          <p:nvPr/>
        </p:nvCxnSpPr>
        <p:spPr>
          <a:xfrm rot="10800000" flipV="1">
            <a:off x="6356229" y="2562159"/>
            <a:ext cx="968766" cy="951437"/>
          </a:xfrm>
          <a:prstGeom prst="bentConnector3">
            <a:avLst>
              <a:gd name="adj1" fmla="val 72614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101" idx="1"/>
            <a:endCxn id="94" idx="3"/>
          </p:cNvCxnSpPr>
          <p:nvPr/>
        </p:nvCxnSpPr>
        <p:spPr>
          <a:xfrm rot="10800000" flipV="1">
            <a:off x="6356230" y="3276759"/>
            <a:ext cx="938437" cy="1441709"/>
          </a:xfrm>
          <a:prstGeom prst="bentConnector3">
            <a:avLst>
              <a:gd name="adj1" fmla="val 28685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02" idx="1"/>
            <a:endCxn id="94" idx="3"/>
          </p:cNvCxnSpPr>
          <p:nvPr/>
        </p:nvCxnSpPr>
        <p:spPr>
          <a:xfrm rot="10800000" flipV="1">
            <a:off x="6356229" y="2562159"/>
            <a:ext cx="968766" cy="2156309"/>
          </a:xfrm>
          <a:prstGeom prst="bentConnector3">
            <a:avLst>
              <a:gd name="adj1" fmla="val 60815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67164" y="496163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가시화</a:t>
            </a:r>
            <a:r>
              <a:rPr lang="en-US" altLang="ko-KR" sz="1000" b="1" dirty="0" smtClean="0"/>
              <a:t> S/W: </a:t>
            </a:r>
            <a:r>
              <a:rPr lang="ko-KR" altLang="en-US" sz="1000" b="1" dirty="0" smtClean="0"/>
              <a:t>편집기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뷰어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621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생성 </a:t>
            </a:r>
            <a:r>
              <a:rPr lang="en-US" altLang="ko-KR" sz="1000" b="1" dirty="0" smtClean="0"/>
              <a:t>ICECAP_P01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25584" y="831265"/>
            <a:ext cx="1682864" cy="1128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5584" y="831266"/>
            <a:ext cx="1682864" cy="20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ICECAP_P01_2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723" y="2423775"/>
            <a:ext cx="2749233" cy="180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290723" y="2423777"/>
            <a:ext cx="2749233" cy="225314"/>
          </a:xfrm>
          <a:prstGeom prst="rect">
            <a:avLst/>
          </a:prstGeom>
          <a:ln>
            <a:solidFill>
              <a:schemeClr val="dk1">
                <a:alpha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ICECAP_P01_4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374692" y="3179609"/>
            <a:ext cx="1423555" cy="6503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잔여 저장소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20%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487723" y="4275092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순서도: 판단 25"/>
          <p:cNvSpPr/>
          <p:nvPr/>
        </p:nvSpPr>
        <p:spPr>
          <a:xfrm>
            <a:off x="7112990" y="3263184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계속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268966" y="1359741"/>
            <a:ext cx="608906" cy="1795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275172" y="1605882"/>
            <a:ext cx="608906" cy="1934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3" idx="3"/>
            <a:endCxn id="5" idx="1"/>
          </p:cNvCxnSpPr>
          <p:nvPr/>
        </p:nvCxnSpPr>
        <p:spPr>
          <a:xfrm flipV="1">
            <a:off x="2386445" y="1395764"/>
            <a:ext cx="839139" cy="68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2927620" y="2623086"/>
            <a:ext cx="2475779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877872" y="1427008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2"/>
            <a:endCxn id="51" idx="0"/>
          </p:cNvCxnSpPr>
          <p:nvPr/>
        </p:nvCxnSpPr>
        <p:spPr>
          <a:xfrm rot="16200000" flipH="1">
            <a:off x="6063240" y="3853167"/>
            <a:ext cx="619324" cy="572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6" idx="1"/>
          </p:cNvCxnSpPr>
          <p:nvPr/>
        </p:nvCxnSpPr>
        <p:spPr>
          <a:xfrm>
            <a:off x="6798247" y="3504773"/>
            <a:ext cx="31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249737" y="4435801"/>
            <a:ext cx="1122219" cy="966354"/>
            <a:chOff x="748145" y="1859973"/>
            <a:chExt cx="1122219" cy="966354"/>
          </a:xfrm>
          <a:solidFill>
            <a:schemeClr val="bg2">
              <a:lumMod val="90000"/>
            </a:schemeClr>
          </a:solidFill>
        </p:grpSpPr>
        <p:sp>
          <p:nvSpPr>
            <p:cNvPr id="45" name="직사각형 44"/>
            <p:cNvSpPr/>
            <p:nvPr/>
          </p:nvSpPr>
          <p:spPr>
            <a:xfrm>
              <a:off x="748145" y="2078182"/>
              <a:ext cx="1122219" cy="7481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개인 저장소 관리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145" y="1859973"/>
              <a:ext cx="1122219" cy="2182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/>
                <a:t>ICICLE_P01</a:t>
              </a:r>
              <a:endParaRPr lang="ko-KR" altLang="en-US" sz="1000" dirty="0"/>
            </a:p>
          </p:txBody>
        </p:sp>
      </p:grpSp>
      <p:cxnSp>
        <p:nvCxnSpPr>
          <p:cNvPr id="48" name="꺾인 연결선 47"/>
          <p:cNvCxnSpPr>
            <a:stCxn id="26" idx="3"/>
            <a:endCxn id="205" idx="2"/>
          </p:cNvCxnSpPr>
          <p:nvPr/>
        </p:nvCxnSpPr>
        <p:spPr>
          <a:xfrm flipV="1">
            <a:off x="7809182" y="3494382"/>
            <a:ext cx="727502" cy="1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90723" y="4449260"/>
            <a:ext cx="2749233" cy="1483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89102" y="4449261"/>
            <a:ext cx="2740463" cy="20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390720" y="805496"/>
            <a:ext cx="2238408" cy="124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390720" y="805497"/>
            <a:ext cx="2238408" cy="229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584839" y="1362130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2"/>
          </p:cNvCxnSpPr>
          <p:nvPr/>
        </p:nvCxnSpPr>
        <p:spPr>
          <a:xfrm flipV="1">
            <a:off x="7281031" y="1603660"/>
            <a:ext cx="1115166" cy="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17" idx="0"/>
          </p:cNvCxnSpPr>
          <p:nvPr/>
        </p:nvCxnSpPr>
        <p:spPr>
          <a:xfrm rot="5400000">
            <a:off x="6509904" y="2000745"/>
            <a:ext cx="578469" cy="2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6" idx="2"/>
            <a:endCxn id="51" idx="0"/>
          </p:cNvCxnSpPr>
          <p:nvPr/>
        </p:nvCxnSpPr>
        <p:spPr>
          <a:xfrm rot="5400000">
            <a:off x="6708761" y="3696935"/>
            <a:ext cx="702899" cy="80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52725" y="4989728"/>
            <a:ext cx="945225" cy="7987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생성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4015061" y="4549482"/>
            <a:ext cx="1637664" cy="83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56609" y="5132124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597950" y="5379636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3" idx="2"/>
          </p:cNvCxnSpPr>
          <p:nvPr/>
        </p:nvCxnSpPr>
        <p:spPr>
          <a:xfrm flipV="1">
            <a:off x="7930330" y="1603660"/>
            <a:ext cx="465867" cy="3775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65222" y="130921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892457" y="18254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761622" y="32967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443470" y="3737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04566" y="51518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59796" y="51692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06630" y="18053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270600" y="14451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29892" y="1496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9494" y="283090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저장소 현황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45816" y="331007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050521" y="37847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68419" y="46786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8396197" y="1329270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0"/>
            <a:endCxn id="6" idx="0"/>
          </p:cNvCxnSpPr>
          <p:nvPr/>
        </p:nvCxnSpPr>
        <p:spPr>
          <a:xfrm rot="16200000" flipV="1">
            <a:off x="6114439" y="-1216157"/>
            <a:ext cx="498004" cy="4592850"/>
          </a:xfrm>
          <a:prstGeom prst="bentConnector3">
            <a:avLst>
              <a:gd name="adj1" fmla="val 14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957315" cy="1794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8536684" y="3219992"/>
            <a:ext cx="527338" cy="548779"/>
            <a:chOff x="10871491" y="5550685"/>
            <a:chExt cx="527338" cy="548779"/>
          </a:xfrm>
        </p:grpSpPr>
        <p:sp>
          <p:nvSpPr>
            <p:cNvPr id="205" name="순서도: 연결자 204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꺾인 연결선 208"/>
          <p:cNvCxnSpPr>
            <a:stCxn id="205" idx="4"/>
            <a:endCxn id="46" idx="0"/>
          </p:cNvCxnSpPr>
          <p:nvPr/>
        </p:nvCxnSpPr>
        <p:spPr>
          <a:xfrm rot="16200000" flipH="1">
            <a:off x="8472085" y="4097039"/>
            <a:ext cx="667030" cy="1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순서도: 판단 215"/>
          <p:cNvSpPr/>
          <p:nvPr/>
        </p:nvSpPr>
        <p:spPr>
          <a:xfrm>
            <a:off x="818443" y="2160201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218" name="꺾인 연결선 217"/>
          <p:cNvCxnSpPr>
            <a:stCxn id="216" idx="3"/>
            <a:endCxn id="3" idx="1"/>
          </p:cNvCxnSpPr>
          <p:nvPr/>
        </p:nvCxnSpPr>
        <p:spPr>
          <a:xfrm flipV="1">
            <a:off x="1514635" y="2078904"/>
            <a:ext cx="262904" cy="322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/>
          <p:cNvGrpSpPr/>
          <p:nvPr/>
        </p:nvGrpSpPr>
        <p:grpSpPr>
          <a:xfrm>
            <a:off x="499278" y="3326408"/>
            <a:ext cx="527338" cy="548779"/>
            <a:chOff x="10871491" y="5550685"/>
            <a:chExt cx="527338" cy="548779"/>
          </a:xfrm>
        </p:grpSpPr>
        <p:sp>
          <p:nvSpPr>
            <p:cNvPr id="220" name="순서도: 연결자 219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1" name="순서도: 연결자 220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23" name="꺾인 연결선 222"/>
          <p:cNvCxnSpPr>
            <a:stCxn id="216" idx="2"/>
            <a:endCxn id="220" idx="0"/>
          </p:cNvCxnSpPr>
          <p:nvPr/>
        </p:nvCxnSpPr>
        <p:spPr>
          <a:xfrm rot="5400000">
            <a:off x="623229" y="2783097"/>
            <a:ext cx="683029" cy="403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순서도: 화면 표시 223"/>
          <p:cNvSpPr/>
          <p:nvPr/>
        </p:nvSpPr>
        <p:spPr>
          <a:xfrm>
            <a:off x="442593" y="4691416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이전 화면</a:t>
            </a:r>
          </a:p>
        </p:txBody>
      </p:sp>
      <p:cxnSp>
        <p:nvCxnSpPr>
          <p:cNvPr id="226" name="꺾인 연결선 225"/>
          <p:cNvCxnSpPr>
            <a:stCxn id="220" idx="4"/>
            <a:endCxn id="224" idx="0"/>
          </p:cNvCxnSpPr>
          <p:nvPr/>
        </p:nvCxnSpPr>
        <p:spPr>
          <a:xfrm rot="16200000" flipH="1">
            <a:off x="438086" y="4200047"/>
            <a:ext cx="816229" cy="166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수정 </a:t>
            </a:r>
            <a:r>
              <a:rPr lang="en-US" altLang="ko-KR" sz="1000" b="1" dirty="0" smtClean="0"/>
              <a:t>ICECAP_P02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29493" y="2375543"/>
            <a:ext cx="1682864" cy="112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329493" y="2375544"/>
            <a:ext cx="1682864" cy="20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ICECAP_P01_2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17556" y="4343865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372875" y="2904019"/>
            <a:ext cx="608906" cy="179579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379081" y="3150160"/>
            <a:ext cx="608906" cy="193431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7" idx="3"/>
            <a:endCxn id="71" idx="1"/>
          </p:cNvCxnSpPr>
          <p:nvPr/>
        </p:nvCxnSpPr>
        <p:spPr>
          <a:xfrm flipV="1">
            <a:off x="2386445" y="1325488"/>
            <a:ext cx="943047" cy="989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3582243" y="3242574"/>
            <a:ext cx="1000274" cy="1202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981781" y="2971286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314296" y="4416599"/>
            <a:ext cx="2749233" cy="1483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312675" y="4416600"/>
            <a:ext cx="2740463" cy="202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494629" y="2349774"/>
            <a:ext cx="2238408" cy="1243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494629" y="2349775"/>
            <a:ext cx="2238408" cy="2290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688748" y="2906408"/>
            <a:ext cx="696192" cy="483178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4"/>
          </p:cNvCxnSpPr>
          <p:nvPr/>
        </p:nvCxnSpPr>
        <p:spPr>
          <a:xfrm flipV="1">
            <a:off x="7384940" y="2024905"/>
            <a:ext cx="82102" cy="1123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51" idx="0"/>
          </p:cNvCxnSpPr>
          <p:nvPr/>
        </p:nvCxnSpPr>
        <p:spPr>
          <a:xfrm rot="5400000">
            <a:off x="6346369" y="3726125"/>
            <a:ext cx="1027014" cy="353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76298" y="4957067"/>
            <a:ext cx="945225" cy="798743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수정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3744894" y="4618255"/>
            <a:ext cx="1931404" cy="738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80182" y="5099463"/>
            <a:ext cx="973721" cy="495023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621523" y="5346975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endCxn id="164" idx="6"/>
          </p:cNvCxnSpPr>
          <p:nvPr/>
        </p:nvCxnSpPr>
        <p:spPr>
          <a:xfrm rot="16200000" flipV="1">
            <a:off x="6014040" y="3415231"/>
            <a:ext cx="3604579" cy="275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54511" y="277122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996366" y="336976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28139" y="5119193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83369" y="513663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74509" y="2989476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533801" y="3041001"/>
            <a:ext cx="1043876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91992" y="464599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7203373" y="1476126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3"/>
            <a:endCxn id="6" idx="0"/>
          </p:cNvCxnSpPr>
          <p:nvPr/>
        </p:nvCxnSpPr>
        <p:spPr>
          <a:xfrm rot="5400000">
            <a:off x="5510260" y="605204"/>
            <a:ext cx="431006" cy="3109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8" y="2755105"/>
            <a:ext cx="1687148" cy="186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329492" y="760989"/>
            <a:ext cx="2375117" cy="1128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3329493" y="760990"/>
            <a:ext cx="2375116" cy="205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67407" y="992427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데이터콜렉션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정보읽기</a:t>
            </a:r>
            <a:endParaRPr lang="ko-KR" altLang="en-US" sz="1000" dirty="0"/>
          </a:p>
        </p:txBody>
      </p:sp>
      <p:sp>
        <p:nvSpPr>
          <p:cNvPr id="80" name="순서도: 판단 79"/>
          <p:cNvSpPr/>
          <p:nvPr/>
        </p:nvSpPr>
        <p:spPr>
          <a:xfrm>
            <a:off x="3508518" y="1321731"/>
            <a:ext cx="696192" cy="4831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21" name="꺾인 연결선 20"/>
          <p:cNvCxnSpPr>
            <a:stCxn id="80" idx="2"/>
            <a:endCxn id="6" idx="0"/>
          </p:cNvCxnSpPr>
          <p:nvPr/>
        </p:nvCxnSpPr>
        <p:spPr>
          <a:xfrm rot="16200000" flipH="1">
            <a:off x="3728452" y="1933070"/>
            <a:ext cx="570635" cy="314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화면 표시 83"/>
          <p:cNvSpPr/>
          <p:nvPr/>
        </p:nvSpPr>
        <p:spPr>
          <a:xfrm>
            <a:off x="4641715" y="1311385"/>
            <a:ext cx="973721" cy="491974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37" name="꺾인 연결선 36"/>
          <p:cNvCxnSpPr>
            <a:stCxn id="80" idx="3"/>
            <a:endCxn id="84" idx="1"/>
          </p:cNvCxnSpPr>
          <p:nvPr/>
        </p:nvCxnSpPr>
        <p:spPr>
          <a:xfrm flipV="1">
            <a:off x="4204710" y="1557372"/>
            <a:ext cx="437005" cy="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4" idx="2"/>
            <a:endCxn id="24" idx="6"/>
          </p:cNvCxnSpPr>
          <p:nvPr/>
        </p:nvCxnSpPr>
        <p:spPr>
          <a:xfrm rot="5400000">
            <a:off x="3029287" y="2518966"/>
            <a:ext cx="2814896" cy="1383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삭제 </a:t>
            </a:r>
            <a:r>
              <a:rPr lang="en-US" altLang="ko-KR" sz="1000" b="1" dirty="0" smtClean="0"/>
              <a:t>ICECAP_P03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386517" y="5051734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8" idx="3"/>
            <a:endCxn id="74" idx="1"/>
          </p:cNvCxnSpPr>
          <p:nvPr/>
        </p:nvCxnSpPr>
        <p:spPr>
          <a:xfrm flipV="1">
            <a:off x="2386445" y="2133301"/>
            <a:ext cx="580159" cy="41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5" idx="2"/>
            <a:endCxn id="24" idx="6"/>
          </p:cNvCxnSpPr>
          <p:nvPr/>
        </p:nvCxnSpPr>
        <p:spPr>
          <a:xfrm rot="5400000">
            <a:off x="4998727" y="3751414"/>
            <a:ext cx="489839" cy="265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53195" y="1499444"/>
            <a:ext cx="5412213" cy="4028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853195" y="1499446"/>
            <a:ext cx="2603287" cy="2479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ICECAP_P03_1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225340" y="4520680"/>
            <a:ext cx="696192" cy="315605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88" name="꺾인 연결선 87"/>
          <p:cNvCxnSpPr>
            <a:stCxn id="55" idx="3"/>
            <a:endCxn id="58" idx="1"/>
          </p:cNvCxnSpPr>
          <p:nvPr/>
        </p:nvCxnSpPr>
        <p:spPr>
          <a:xfrm flipV="1">
            <a:off x="6921532" y="4678482"/>
            <a:ext cx="4031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90557" y="443444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172563" y="48362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64179" y="176822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데이터콜렉션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856109" cy="257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8" idx="2"/>
            <a:endCxn id="24" idx="6"/>
          </p:cNvCxnSpPr>
          <p:nvPr/>
        </p:nvCxnSpPr>
        <p:spPr>
          <a:xfrm rot="5400000">
            <a:off x="5662637" y="3177211"/>
            <a:ext cx="400131" cy="3897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화면 표시 57"/>
          <p:cNvSpPr/>
          <p:nvPr/>
        </p:nvSpPr>
        <p:spPr>
          <a:xfrm>
            <a:off x="7324688" y="4430970"/>
            <a:ext cx="973721" cy="495023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sp>
        <p:nvSpPr>
          <p:cNvPr id="74" name="순서도: 화면 표시 73"/>
          <p:cNvSpPr/>
          <p:nvPr/>
        </p:nvSpPr>
        <p:spPr>
          <a:xfrm>
            <a:off x="2966604" y="1885789"/>
            <a:ext cx="973721" cy="495023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경고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메세지</a:t>
            </a:r>
            <a:endParaRPr lang="ko-KR" altLang="en-US" sz="1000" dirty="0" smtClean="0"/>
          </a:p>
        </p:txBody>
      </p:sp>
      <p:sp>
        <p:nvSpPr>
          <p:cNvPr id="81" name="순서도: 판단 80"/>
          <p:cNvSpPr/>
          <p:nvPr/>
        </p:nvSpPr>
        <p:spPr>
          <a:xfrm>
            <a:off x="4533088" y="1886071"/>
            <a:ext cx="696192" cy="4831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cxnSp>
        <p:nvCxnSpPr>
          <p:cNvPr id="41" name="꺾인 연결선 40"/>
          <p:cNvCxnSpPr>
            <a:stCxn id="74" idx="3"/>
            <a:endCxn id="81" idx="1"/>
          </p:cNvCxnSpPr>
          <p:nvPr/>
        </p:nvCxnSpPr>
        <p:spPr>
          <a:xfrm flipV="1">
            <a:off x="3940325" y="2127660"/>
            <a:ext cx="592763" cy="5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1" idx="3"/>
            <a:endCxn id="53" idx="1"/>
          </p:cNvCxnSpPr>
          <p:nvPr/>
        </p:nvCxnSpPr>
        <p:spPr>
          <a:xfrm>
            <a:off x="5229280" y="2127660"/>
            <a:ext cx="623915" cy="1385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81" idx="2"/>
            <a:endCxn id="24" idx="6"/>
          </p:cNvCxnSpPr>
          <p:nvPr/>
        </p:nvCxnSpPr>
        <p:spPr>
          <a:xfrm rot="5400000">
            <a:off x="2919083" y="3364022"/>
            <a:ext cx="2956875" cy="967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67102" y="234336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5344459" y="1945166"/>
            <a:ext cx="410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68374" y="2127660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데이터 콜렉션 삭제</a:t>
            </a:r>
            <a:endParaRPr lang="ko-KR" altLang="en-US" sz="1000" smtClean="0"/>
          </a:p>
        </p:txBody>
      </p:sp>
      <p:sp>
        <p:nvSpPr>
          <p:cNvPr id="42" name="직사각형 41"/>
          <p:cNvSpPr/>
          <p:nvPr/>
        </p:nvSpPr>
        <p:spPr>
          <a:xfrm>
            <a:off x="5968374" y="2590154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데이터 </a:t>
            </a:r>
            <a:r>
              <a:rPr lang="ko-KR" altLang="en-US" sz="1000" smtClean="0"/>
              <a:t>세트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삭제</a:t>
            </a:r>
            <a:endParaRPr lang="ko-KR" altLang="en-US" sz="10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5974315" y="3050606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데이터 섹션 삭제</a:t>
            </a:r>
            <a:endParaRPr lang="ko-KR" altLang="en-US" sz="10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5966094" y="353707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데이터 </a:t>
            </a:r>
            <a:r>
              <a:rPr lang="ko-KR" altLang="en-US" sz="1000"/>
              <a:t>팩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삭제</a:t>
            </a:r>
            <a:endParaRPr lang="ko-KR" altLang="en-US" sz="10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5979934" y="401980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데이터 </a:t>
            </a:r>
            <a:r>
              <a:rPr lang="ko-KR" altLang="en-US" sz="1000" dirty="0" err="1" smtClean="0"/>
              <a:t>엔트리</a:t>
            </a:r>
            <a:r>
              <a:rPr lang="ko-KR" altLang="en-US" sz="1000" dirty="0" smtClean="0"/>
              <a:t> 삭제</a:t>
            </a:r>
            <a:endParaRPr lang="ko-KR" altLang="en-US" sz="1000" dirty="0" smtClean="0"/>
          </a:p>
        </p:txBody>
      </p:sp>
      <p:sp>
        <p:nvSpPr>
          <p:cNvPr id="48" name="순서도: 판단 47"/>
          <p:cNvSpPr/>
          <p:nvPr/>
        </p:nvSpPr>
        <p:spPr>
          <a:xfrm>
            <a:off x="7463453" y="2114587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49" name="꺾인 연결선 48"/>
          <p:cNvCxnSpPr>
            <a:stCxn id="13" idx="3"/>
            <a:endCxn id="48" idx="1"/>
          </p:cNvCxnSpPr>
          <p:nvPr/>
        </p:nvCxnSpPr>
        <p:spPr>
          <a:xfrm flipV="1">
            <a:off x="7166616" y="2228976"/>
            <a:ext cx="296837" cy="6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43" idx="2"/>
            <a:endCxn id="42" idx="0"/>
          </p:cNvCxnSpPr>
          <p:nvPr/>
        </p:nvCxnSpPr>
        <p:spPr>
          <a:xfrm rot="5400000">
            <a:off x="8415970" y="493713"/>
            <a:ext cx="247966" cy="3944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8" idx="2"/>
            <a:endCxn id="58" idx="0"/>
          </p:cNvCxnSpPr>
          <p:nvPr/>
        </p:nvCxnSpPr>
        <p:spPr>
          <a:xfrm rot="5400000">
            <a:off x="6767746" y="3387167"/>
            <a:ext cx="208760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2" idx="3"/>
            <a:endCxn id="65" idx="1"/>
          </p:cNvCxnSpPr>
          <p:nvPr/>
        </p:nvCxnSpPr>
        <p:spPr>
          <a:xfrm>
            <a:off x="7166616" y="2698006"/>
            <a:ext cx="296837" cy="5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7" idx="2"/>
            <a:endCxn id="43" idx="0"/>
          </p:cNvCxnSpPr>
          <p:nvPr/>
        </p:nvCxnSpPr>
        <p:spPr>
          <a:xfrm rot="5400000">
            <a:off x="8426726" y="967411"/>
            <a:ext cx="229905" cy="3936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5" idx="2"/>
            <a:endCxn id="58" idx="0"/>
          </p:cNvCxnSpPr>
          <p:nvPr/>
        </p:nvCxnSpPr>
        <p:spPr>
          <a:xfrm rot="5400000">
            <a:off x="7005245" y="3624666"/>
            <a:ext cx="16126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43" idx="3"/>
            <a:endCxn id="66" idx="1"/>
          </p:cNvCxnSpPr>
          <p:nvPr/>
        </p:nvCxnSpPr>
        <p:spPr>
          <a:xfrm>
            <a:off x="7172557" y="3158458"/>
            <a:ext cx="290896" cy="3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78" idx="2"/>
            <a:endCxn id="45" idx="0"/>
          </p:cNvCxnSpPr>
          <p:nvPr/>
        </p:nvCxnSpPr>
        <p:spPr>
          <a:xfrm rot="5400000">
            <a:off x="8403273" y="1430425"/>
            <a:ext cx="268591" cy="3944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6" idx="2"/>
            <a:endCxn id="58" idx="0"/>
          </p:cNvCxnSpPr>
          <p:nvPr/>
        </p:nvCxnSpPr>
        <p:spPr>
          <a:xfrm rot="5400000">
            <a:off x="7234312" y="3853733"/>
            <a:ext cx="11544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45" idx="3"/>
            <a:endCxn id="67" idx="1"/>
          </p:cNvCxnSpPr>
          <p:nvPr/>
        </p:nvCxnSpPr>
        <p:spPr>
          <a:xfrm flipV="1">
            <a:off x="7164336" y="3620242"/>
            <a:ext cx="299117" cy="24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79" idx="2"/>
            <a:endCxn id="46" idx="0"/>
          </p:cNvCxnSpPr>
          <p:nvPr/>
        </p:nvCxnSpPr>
        <p:spPr>
          <a:xfrm rot="5400000">
            <a:off x="8409485" y="1919368"/>
            <a:ext cx="270006" cy="3930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67" idx="2"/>
            <a:endCxn id="58" idx="0"/>
          </p:cNvCxnSpPr>
          <p:nvPr/>
        </p:nvCxnSpPr>
        <p:spPr>
          <a:xfrm rot="5400000">
            <a:off x="7463379" y="4082800"/>
            <a:ext cx="69634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46" idx="2"/>
            <a:endCxn id="55" idx="0"/>
          </p:cNvCxnSpPr>
          <p:nvPr/>
        </p:nvCxnSpPr>
        <p:spPr>
          <a:xfrm rot="5400000">
            <a:off x="6433660" y="4375284"/>
            <a:ext cx="285173" cy="5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8599541" y="212689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  <a:endParaRPr lang="ko-KR" altLang="en-US" sz="1000" dirty="0" smtClean="0"/>
          </a:p>
        </p:txBody>
      </p:sp>
      <p:sp>
        <p:nvSpPr>
          <p:cNvPr id="143" name="순서도: 판단 142"/>
          <p:cNvSpPr/>
          <p:nvPr/>
        </p:nvSpPr>
        <p:spPr>
          <a:xfrm>
            <a:off x="10164315" y="2113411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150" name="직사각형 149"/>
          <p:cNvSpPr/>
          <p:nvPr/>
        </p:nvSpPr>
        <p:spPr>
          <a:xfrm>
            <a:off x="8599541" y="2584742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  <a:endParaRPr lang="ko-KR" altLang="en-US" sz="1000" dirty="0" smtClean="0"/>
          </a:p>
        </p:txBody>
      </p:sp>
      <p:cxnSp>
        <p:nvCxnSpPr>
          <p:cNvPr id="151" name="꺾인 연결선 150"/>
          <p:cNvCxnSpPr>
            <a:stCxn id="48" idx="3"/>
            <a:endCxn id="141" idx="1"/>
          </p:cNvCxnSpPr>
          <p:nvPr/>
        </p:nvCxnSpPr>
        <p:spPr>
          <a:xfrm>
            <a:off x="8159645" y="2228976"/>
            <a:ext cx="439896" cy="5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41" idx="3"/>
            <a:endCxn id="143" idx="1"/>
          </p:cNvCxnSpPr>
          <p:nvPr/>
        </p:nvCxnSpPr>
        <p:spPr>
          <a:xfrm flipV="1">
            <a:off x="9797783" y="2227800"/>
            <a:ext cx="366532" cy="6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43" idx="3"/>
            <a:endCxn id="58" idx="3"/>
          </p:cNvCxnSpPr>
          <p:nvPr/>
        </p:nvCxnSpPr>
        <p:spPr>
          <a:xfrm flipH="1">
            <a:off x="8298409" y="2227800"/>
            <a:ext cx="2562098" cy="2450682"/>
          </a:xfrm>
          <a:prstGeom prst="bentConnector3">
            <a:avLst>
              <a:gd name="adj1" fmla="val -8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8599541" y="304683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  <a:endParaRPr lang="ko-KR" altLang="en-US" sz="1000" dirty="0" smtClean="0"/>
          </a:p>
        </p:txBody>
      </p:sp>
      <p:sp>
        <p:nvSpPr>
          <p:cNvPr id="167" name="직사각형 166"/>
          <p:cNvSpPr/>
          <p:nvPr/>
        </p:nvSpPr>
        <p:spPr>
          <a:xfrm>
            <a:off x="8599541" y="3535418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  <a:endParaRPr lang="ko-KR" altLang="en-US" sz="1000" dirty="0" smtClean="0"/>
          </a:p>
        </p:txBody>
      </p:sp>
      <p:cxnSp>
        <p:nvCxnSpPr>
          <p:cNvPr id="168" name="꺾인 연결선 167"/>
          <p:cNvCxnSpPr>
            <a:stCxn id="65" idx="3"/>
            <a:endCxn id="150" idx="1"/>
          </p:cNvCxnSpPr>
          <p:nvPr/>
        </p:nvCxnSpPr>
        <p:spPr>
          <a:xfrm flipV="1">
            <a:off x="8159645" y="2692594"/>
            <a:ext cx="439896" cy="1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66" idx="3"/>
            <a:endCxn id="166" idx="1"/>
          </p:cNvCxnSpPr>
          <p:nvPr/>
        </p:nvCxnSpPr>
        <p:spPr>
          <a:xfrm flipV="1">
            <a:off x="8159645" y="3154685"/>
            <a:ext cx="439896" cy="7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67" idx="3"/>
            <a:endCxn id="167" idx="1"/>
          </p:cNvCxnSpPr>
          <p:nvPr/>
        </p:nvCxnSpPr>
        <p:spPr>
          <a:xfrm>
            <a:off x="8159645" y="3620242"/>
            <a:ext cx="439896" cy="23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순서도: 판단 176"/>
          <p:cNvSpPr/>
          <p:nvPr/>
        </p:nvSpPr>
        <p:spPr>
          <a:xfrm>
            <a:off x="10161824" y="2591924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178" name="순서도: 판단 177"/>
          <p:cNvSpPr/>
          <p:nvPr/>
        </p:nvSpPr>
        <p:spPr>
          <a:xfrm>
            <a:off x="10161824" y="3039705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179" name="순서도: 판단 178"/>
          <p:cNvSpPr/>
          <p:nvPr/>
        </p:nvSpPr>
        <p:spPr>
          <a:xfrm>
            <a:off x="10161824" y="3521020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190" name="꺾인 연결선 189"/>
          <p:cNvCxnSpPr>
            <a:stCxn id="150" idx="3"/>
            <a:endCxn id="177" idx="1"/>
          </p:cNvCxnSpPr>
          <p:nvPr/>
        </p:nvCxnSpPr>
        <p:spPr>
          <a:xfrm>
            <a:off x="9797783" y="2692594"/>
            <a:ext cx="364041" cy="13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166" idx="3"/>
            <a:endCxn id="178" idx="1"/>
          </p:cNvCxnSpPr>
          <p:nvPr/>
        </p:nvCxnSpPr>
        <p:spPr>
          <a:xfrm flipV="1">
            <a:off x="9797783" y="3154094"/>
            <a:ext cx="364041" cy="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67" idx="3"/>
            <a:endCxn id="179" idx="1"/>
          </p:cNvCxnSpPr>
          <p:nvPr/>
        </p:nvCxnSpPr>
        <p:spPr>
          <a:xfrm flipV="1">
            <a:off x="9797783" y="3635409"/>
            <a:ext cx="364041" cy="7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판단 64"/>
          <p:cNvSpPr/>
          <p:nvPr/>
        </p:nvSpPr>
        <p:spPr>
          <a:xfrm>
            <a:off x="7463453" y="2589585"/>
            <a:ext cx="696192" cy="2287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66" name="순서도: 판단 65"/>
          <p:cNvSpPr/>
          <p:nvPr/>
        </p:nvSpPr>
        <p:spPr>
          <a:xfrm>
            <a:off x="7463453" y="3047719"/>
            <a:ext cx="696192" cy="2287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67" name="순서도: 판단 66"/>
          <p:cNvSpPr/>
          <p:nvPr/>
        </p:nvSpPr>
        <p:spPr>
          <a:xfrm>
            <a:off x="7463453" y="3505853"/>
            <a:ext cx="696192" cy="2287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248" name="TextBox 247"/>
          <p:cNvSpPr txBox="1"/>
          <p:nvPr/>
        </p:nvSpPr>
        <p:spPr>
          <a:xfrm>
            <a:off x="7773001" y="226482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49" name="TextBox 248"/>
          <p:cNvSpPr txBox="1"/>
          <p:nvPr/>
        </p:nvSpPr>
        <p:spPr>
          <a:xfrm>
            <a:off x="7778893" y="274678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50" name="TextBox 249"/>
          <p:cNvSpPr txBox="1"/>
          <p:nvPr/>
        </p:nvSpPr>
        <p:spPr>
          <a:xfrm>
            <a:off x="7757872" y="32025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51" name="TextBox 250"/>
          <p:cNvSpPr txBox="1"/>
          <p:nvPr/>
        </p:nvSpPr>
        <p:spPr>
          <a:xfrm>
            <a:off x="7754501" y="366619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52" name="TextBox 251"/>
          <p:cNvSpPr txBox="1"/>
          <p:nvPr/>
        </p:nvSpPr>
        <p:spPr>
          <a:xfrm>
            <a:off x="8062902" y="200673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3" name="TextBox 252"/>
          <p:cNvSpPr txBox="1"/>
          <p:nvPr/>
        </p:nvSpPr>
        <p:spPr>
          <a:xfrm>
            <a:off x="8087368" y="248780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4" name="TextBox 253"/>
          <p:cNvSpPr txBox="1"/>
          <p:nvPr/>
        </p:nvSpPr>
        <p:spPr>
          <a:xfrm>
            <a:off x="8075215" y="296867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5" name="TextBox 254"/>
          <p:cNvSpPr txBox="1"/>
          <p:nvPr/>
        </p:nvSpPr>
        <p:spPr>
          <a:xfrm>
            <a:off x="8081661" y="340519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6" name="TextBox 255"/>
          <p:cNvSpPr txBox="1"/>
          <p:nvPr/>
        </p:nvSpPr>
        <p:spPr>
          <a:xfrm>
            <a:off x="10127680" y="226868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7" name="TextBox 256"/>
          <p:cNvSpPr txBox="1"/>
          <p:nvPr/>
        </p:nvSpPr>
        <p:spPr>
          <a:xfrm>
            <a:off x="10144773" y="27307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8" name="TextBox 257"/>
          <p:cNvSpPr txBox="1"/>
          <p:nvPr/>
        </p:nvSpPr>
        <p:spPr>
          <a:xfrm>
            <a:off x="10140803" y="319507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9" name="TextBox 258"/>
          <p:cNvSpPr txBox="1"/>
          <p:nvPr/>
        </p:nvSpPr>
        <p:spPr>
          <a:xfrm>
            <a:off x="10128305" y="368420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10788230" y="20233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cxnSp>
        <p:nvCxnSpPr>
          <p:cNvPr id="261" name="꺾인 연결선 260"/>
          <p:cNvCxnSpPr>
            <a:stCxn id="177" idx="3"/>
            <a:endCxn id="58" idx="3"/>
          </p:cNvCxnSpPr>
          <p:nvPr/>
        </p:nvCxnSpPr>
        <p:spPr>
          <a:xfrm flipH="1">
            <a:off x="8298409" y="2706313"/>
            <a:ext cx="2559607" cy="1972169"/>
          </a:xfrm>
          <a:prstGeom prst="bentConnector3">
            <a:avLst>
              <a:gd name="adj1" fmla="val -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178" idx="3"/>
            <a:endCxn id="58" idx="3"/>
          </p:cNvCxnSpPr>
          <p:nvPr/>
        </p:nvCxnSpPr>
        <p:spPr>
          <a:xfrm flipH="1">
            <a:off x="8298409" y="3154094"/>
            <a:ext cx="2559607" cy="1524388"/>
          </a:xfrm>
          <a:prstGeom prst="bentConnector3">
            <a:avLst>
              <a:gd name="adj1" fmla="val -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179" idx="3"/>
            <a:endCxn id="58" idx="3"/>
          </p:cNvCxnSpPr>
          <p:nvPr/>
        </p:nvCxnSpPr>
        <p:spPr>
          <a:xfrm flipH="1">
            <a:off x="8298409" y="3635409"/>
            <a:ext cx="2559607" cy="1043073"/>
          </a:xfrm>
          <a:prstGeom prst="bentConnector3">
            <a:avLst>
              <a:gd name="adj1" fmla="val -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0790807" y="251634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65" name="TextBox 264"/>
          <p:cNvSpPr txBox="1"/>
          <p:nvPr/>
        </p:nvSpPr>
        <p:spPr>
          <a:xfrm>
            <a:off x="10788230" y="296329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66" name="TextBox 265"/>
          <p:cNvSpPr txBox="1"/>
          <p:nvPr/>
        </p:nvSpPr>
        <p:spPr>
          <a:xfrm>
            <a:off x="10785739" y="344617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6327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공개 </a:t>
            </a:r>
            <a:r>
              <a:rPr lang="en-US" altLang="ko-KR" sz="1000" b="1" dirty="0" smtClean="0"/>
              <a:t>ICECAP_P04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29493" y="2375543"/>
            <a:ext cx="1682864" cy="112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329493" y="2375544"/>
            <a:ext cx="1682864" cy="20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ICECAP_P01_2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17556" y="4343865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7" idx="3"/>
            <a:endCxn id="71" idx="1"/>
          </p:cNvCxnSpPr>
          <p:nvPr/>
        </p:nvCxnSpPr>
        <p:spPr>
          <a:xfrm flipV="1">
            <a:off x="2386445" y="1325488"/>
            <a:ext cx="943047" cy="989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74" idx="3"/>
            <a:endCxn id="50" idx="3"/>
          </p:cNvCxnSpPr>
          <p:nvPr/>
        </p:nvCxnSpPr>
        <p:spPr>
          <a:xfrm flipH="1">
            <a:off x="8063529" y="2932537"/>
            <a:ext cx="2661731" cy="2226053"/>
          </a:xfrm>
          <a:prstGeom prst="bentConnector3">
            <a:avLst>
              <a:gd name="adj1" fmla="val -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53" idx="1"/>
          </p:cNvCxnSpPr>
          <p:nvPr/>
        </p:nvCxnSpPr>
        <p:spPr>
          <a:xfrm>
            <a:off x="4981781" y="2993810"/>
            <a:ext cx="460104" cy="159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314296" y="4416599"/>
            <a:ext cx="2749233" cy="1483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312675" y="4416600"/>
            <a:ext cx="2740463" cy="202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441885" y="2369294"/>
            <a:ext cx="2704588" cy="15674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441885" y="2369296"/>
            <a:ext cx="2704588" cy="279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ICECAP_P04_1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7040883" y="3390711"/>
            <a:ext cx="696192" cy="4831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0"/>
            <a:endCxn id="70" idx="2"/>
          </p:cNvCxnSpPr>
          <p:nvPr/>
        </p:nvCxnSpPr>
        <p:spPr>
          <a:xfrm rot="5400000" flipH="1" flipV="1">
            <a:off x="7309970" y="3311702"/>
            <a:ext cx="1580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70" idx="0"/>
            <a:endCxn id="163" idx="4"/>
          </p:cNvCxnSpPr>
          <p:nvPr/>
        </p:nvCxnSpPr>
        <p:spPr>
          <a:xfrm rot="5400000" flipH="1" flipV="1">
            <a:off x="7071629" y="2342257"/>
            <a:ext cx="712765" cy="78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76298" y="4957067"/>
            <a:ext cx="945225" cy="798743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수정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3744894" y="4618255"/>
            <a:ext cx="1931404" cy="738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80182" y="5099463"/>
            <a:ext cx="973721" cy="495023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621523" y="5346975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3" idx="6"/>
          </p:cNvCxnSpPr>
          <p:nvPr/>
        </p:nvCxnSpPr>
        <p:spPr>
          <a:xfrm flipH="1" flipV="1">
            <a:off x="7730711" y="1750516"/>
            <a:ext cx="223192" cy="3596459"/>
          </a:xfrm>
          <a:prstGeom prst="bentConnector3">
            <a:avLst>
              <a:gd name="adj1" fmla="val -102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31341" y="3213518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688803" y="342021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28139" y="5119193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83369" y="513663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87608" y="2820080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정보수정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60968" y="271100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사용자 그룹 조회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91992" y="464599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7203373" y="1476126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3"/>
            <a:endCxn id="6" idx="0"/>
          </p:cNvCxnSpPr>
          <p:nvPr/>
        </p:nvCxnSpPr>
        <p:spPr>
          <a:xfrm rot="5400000">
            <a:off x="5510260" y="605204"/>
            <a:ext cx="431006" cy="3109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8" y="2755105"/>
            <a:ext cx="1687148" cy="186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329492" y="760989"/>
            <a:ext cx="2375117" cy="112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3329493" y="760990"/>
            <a:ext cx="2375116" cy="2050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67407" y="992427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데이터콜렉션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정보읽기</a:t>
            </a:r>
            <a:endParaRPr lang="ko-KR" altLang="en-US" sz="1000" dirty="0"/>
          </a:p>
        </p:txBody>
      </p:sp>
      <p:sp>
        <p:nvSpPr>
          <p:cNvPr id="80" name="순서도: 판단 79"/>
          <p:cNvSpPr/>
          <p:nvPr/>
        </p:nvSpPr>
        <p:spPr>
          <a:xfrm>
            <a:off x="3508518" y="1321731"/>
            <a:ext cx="696192" cy="483178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21" name="꺾인 연결선 20"/>
          <p:cNvCxnSpPr>
            <a:stCxn id="80" idx="2"/>
            <a:endCxn id="6" idx="0"/>
          </p:cNvCxnSpPr>
          <p:nvPr/>
        </p:nvCxnSpPr>
        <p:spPr>
          <a:xfrm rot="16200000" flipH="1">
            <a:off x="3728452" y="1933070"/>
            <a:ext cx="570635" cy="314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화면 표시 83"/>
          <p:cNvSpPr/>
          <p:nvPr/>
        </p:nvSpPr>
        <p:spPr>
          <a:xfrm>
            <a:off x="4641715" y="1311385"/>
            <a:ext cx="973721" cy="491974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37" name="꺾인 연결선 36"/>
          <p:cNvCxnSpPr>
            <a:stCxn id="80" idx="3"/>
            <a:endCxn id="84" idx="1"/>
          </p:cNvCxnSpPr>
          <p:nvPr/>
        </p:nvCxnSpPr>
        <p:spPr>
          <a:xfrm flipV="1">
            <a:off x="4204710" y="1557372"/>
            <a:ext cx="437005" cy="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4" idx="2"/>
            <a:endCxn id="24" idx="6"/>
          </p:cNvCxnSpPr>
          <p:nvPr/>
        </p:nvCxnSpPr>
        <p:spPr>
          <a:xfrm rot="5400000">
            <a:off x="3029287" y="2518966"/>
            <a:ext cx="2814896" cy="1383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15614" y="2369295"/>
            <a:ext cx="1819188" cy="12430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8915614" y="2369296"/>
            <a:ext cx="1819188" cy="2701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ICECAP_P04_2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971857" y="270176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공개 대상 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그룹 선택</a:t>
            </a:r>
            <a:endParaRPr lang="ko-KR" altLang="en-US" sz="1000" dirty="0"/>
          </a:p>
        </p:txBody>
      </p:sp>
      <p:sp>
        <p:nvSpPr>
          <p:cNvPr id="70" name="순서도: 화면 표시 69"/>
          <p:cNvSpPr/>
          <p:nvPr/>
        </p:nvSpPr>
        <p:spPr>
          <a:xfrm>
            <a:off x="6902119" y="2737670"/>
            <a:ext cx="973721" cy="495023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14" name="꺾인 연결선 13"/>
          <p:cNvCxnSpPr>
            <a:stCxn id="55" idx="3"/>
            <a:endCxn id="64" idx="1"/>
          </p:cNvCxnSpPr>
          <p:nvPr/>
        </p:nvCxnSpPr>
        <p:spPr>
          <a:xfrm flipV="1">
            <a:off x="7737075" y="2990807"/>
            <a:ext cx="1178539" cy="64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/>
          <p:cNvSpPr/>
          <p:nvPr/>
        </p:nvSpPr>
        <p:spPr>
          <a:xfrm>
            <a:off x="10116354" y="2844938"/>
            <a:ext cx="608906" cy="175197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6" name="순서도: 수행의 시작/종료 75"/>
          <p:cNvSpPr/>
          <p:nvPr/>
        </p:nvSpPr>
        <p:spPr>
          <a:xfrm>
            <a:off x="10125896" y="3108292"/>
            <a:ext cx="608906" cy="175197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20" name="꺾인 연결선 19"/>
          <p:cNvCxnSpPr>
            <a:stCxn id="76" idx="2"/>
            <a:endCxn id="5" idx="2"/>
          </p:cNvCxnSpPr>
          <p:nvPr/>
        </p:nvCxnSpPr>
        <p:spPr>
          <a:xfrm rot="5400000">
            <a:off x="7190112" y="264302"/>
            <a:ext cx="221051" cy="6259424"/>
          </a:xfrm>
          <a:prstGeom prst="bentConnector3">
            <a:avLst>
              <a:gd name="adj1" fmla="val 33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데이터세트 생성 </a:t>
            </a:r>
            <a:r>
              <a:rPr lang="en-US" altLang="ko-KR" sz="1000" b="1" dirty="0" smtClean="0"/>
              <a:t>ICECAP_P02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25584" y="831265"/>
            <a:ext cx="1682864" cy="1128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5584" y="831266"/>
            <a:ext cx="1682864" cy="20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723" y="2423775"/>
            <a:ext cx="2749233" cy="180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290723" y="2423777"/>
            <a:ext cx="2749233" cy="225314"/>
          </a:xfrm>
          <a:prstGeom prst="rect">
            <a:avLst/>
          </a:prstGeom>
          <a:ln>
            <a:solidFill>
              <a:schemeClr val="dk1">
                <a:alpha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ICECAP_P01_4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374692" y="3179609"/>
            <a:ext cx="1423555" cy="6503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잔여 저장소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20%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487723" y="4275092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순서도: 판단 25"/>
          <p:cNvSpPr/>
          <p:nvPr/>
        </p:nvSpPr>
        <p:spPr>
          <a:xfrm>
            <a:off x="7112990" y="3263184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계속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268966" y="1359741"/>
            <a:ext cx="608906" cy="1795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275172" y="1605882"/>
            <a:ext cx="608906" cy="1934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3" idx="3"/>
            <a:endCxn id="5" idx="1"/>
          </p:cNvCxnSpPr>
          <p:nvPr/>
        </p:nvCxnSpPr>
        <p:spPr>
          <a:xfrm flipV="1">
            <a:off x="2386445" y="1395764"/>
            <a:ext cx="839139" cy="68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2927620" y="2623086"/>
            <a:ext cx="2475779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877872" y="1427008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2"/>
            <a:endCxn id="51" idx="0"/>
          </p:cNvCxnSpPr>
          <p:nvPr/>
        </p:nvCxnSpPr>
        <p:spPr>
          <a:xfrm rot="16200000" flipH="1">
            <a:off x="6063240" y="3853167"/>
            <a:ext cx="619324" cy="572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6" idx="1"/>
          </p:cNvCxnSpPr>
          <p:nvPr/>
        </p:nvCxnSpPr>
        <p:spPr>
          <a:xfrm>
            <a:off x="6798247" y="3504773"/>
            <a:ext cx="31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249737" y="4435801"/>
            <a:ext cx="1122219" cy="966354"/>
            <a:chOff x="748145" y="1859973"/>
            <a:chExt cx="1122219" cy="966354"/>
          </a:xfrm>
          <a:solidFill>
            <a:schemeClr val="bg2">
              <a:lumMod val="90000"/>
            </a:schemeClr>
          </a:solidFill>
        </p:grpSpPr>
        <p:sp>
          <p:nvSpPr>
            <p:cNvPr id="45" name="직사각형 44"/>
            <p:cNvSpPr/>
            <p:nvPr/>
          </p:nvSpPr>
          <p:spPr>
            <a:xfrm>
              <a:off x="748145" y="2078182"/>
              <a:ext cx="1122219" cy="7481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개인 저장소 관리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145" y="1859973"/>
              <a:ext cx="1122219" cy="2182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/>
                <a:t>ICICLE_P01</a:t>
              </a:r>
              <a:endParaRPr lang="ko-KR" altLang="en-US" sz="1000" dirty="0"/>
            </a:p>
          </p:txBody>
        </p:sp>
      </p:grpSp>
      <p:cxnSp>
        <p:nvCxnSpPr>
          <p:cNvPr id="48" name="꺾인 연결선 47"/>
          <p:cNvCxnSpPr>
            <a:stCxn id="26" idx="3"/>
            <a:endCxn id="205" idx="2"/>
          </p:cNvCxnSpPr>
          <p:nvPr/>
        </p:nvCxnSpPr>
        <p:spPr>
          <a:xfrm flipV="1">
            <a:off x="7809182" y="3494382"/>
            <a:ext cx="727502" cy="1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90723" y="4449260"/>
            <a:ext cx="2749233" cy="1483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89102" y="4449261"/>
            <a:ext cx="2740463" cy="20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390720" y="805496"/>
            <a:ext cx="2238408" cy="124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390720" y="805497"/>
            <a:ext cx="2238408" cy="229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584839" y="1362130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2"/>
          </p:cNvCxnSpPr>
          <p:nvPr/>
        </p:nvCxnSpPr>
        <p:spPr>
          <a:xfrm flipV="1">
            <a:off x="7281031" y="1603660"/>
            <a:ext cx="1115166" cy="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17" idx="0"/>
          </p:cNvCxnSpPr>
          <p:nvPr/>
        </p:nvCxnSpPr>
        <p:spPr>
          <a:xfrm rot="5400000">
            <a:off x="6509904" y="2000745"/>
            <a:ext cx="578469" cy="2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6" idx="2"/>
            <a:endCxn id="51" idx="0"/>
          </p:cNvCxnSpPr>
          <p:nvPr/>
        </p:nvCxnSpPr>
        <p:spPr>
          <a:xfrm rot="5400000">
            <a:off x="6708761" y="3696935"/>
            <a:ext cx="702899" cy="80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52725" y="4989728"/>
            <a:ext cx="945225" cy="7987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생성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4015061" y="4549482"/>
            <a:ext cx="1637664" cy="83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56609" y="5132124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597950" y="5379636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4" idx="2"/>
          </p:cNvCxnSpPr>
          <p:nvPr/>
        </p:nvCxnSpPr>
        <p:spPr>
          <a:xfrm flipV="1">
            <a:off x="7930330" y="1603659"/>
            <a:ext cx="517819" cy="37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65222" y="130921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892457" y="18254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761622" y="32967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443470" y="3737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04566" y="51518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59796" y="51692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07833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34720" y="144519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데이터섹션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29892" y="1496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9494" y="283090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저장소 현황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45816" y="331007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050521" y="37847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68419" y="46786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8396197" y="1329270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0"/>
            <a:endCxn id="6" idx="0"/>
          </p:cNvCxnSpPr>
          <p:nvPr/>
        </p:nvCxnSpPr>
        <p:spPr>
          <a:xfrm rot="16200000" flipV="1">
            <a:off x="6114439" y="-1216157"/>
            <a:ext cx="498004" cy="4592850"/>
          </a:xfrm>
          <a:prstGeom prst="bentConnector3">
            <a:avLst>
              <a:gd name="adj1" fmla="val 14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957315" cy="1794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8536684" y="3219992"/>
            <a:ext cx="527338" cy="548779"/>
            <a:chOff x="10871491" y="5550685"/>
            <a:chExt cx="527338" cy="548779"/>
          </a:xfrm>
        </p:grpSpPr>
        <p:sp>
          <p:nvSpPr>
            <p:cNvPr id="205" name="순서도: 연결자 204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꺾인 연결선 208"/>
          <p:cNvCxnSpPr>
            <a:stCxn id="205" idx="4"/>
            <a:endCxn id="46" idx="0"/>
          </p:cNvCxnSpPr>
          <p:nvPr/>
        </p:nvCxnSpPr>
        <p:spPr>
          <a:xfrm rot="16200000" flipH="1">
            <a:off x="8472085" y="4097039"/>
            <a:ext cx="667030" cy="1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/>
          <p:cNvSpPr/>
          <p:nvPr/>
        </p:nvSpPr>
        <p:spPr>
          <a:xfrm>
            <a:off x="1787134" y="2320612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섹션조회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207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데이터타입 생성 </a:t>
            </a:r>
            <a:r>
              <a:rPr lang="en-US" altLang="ko-KR" sz="1000" b="1" dirty="0" smtClean="0"/>
              <a:t>ICECAP_P07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25584" y="831265"/>
            <a:ext cx="1682864" cy="1128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5584" y="831266"/>
            <a:ext cx="1682864" cy="20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723" y="2423775"/>
            <a:ext cx="2749233" cy="180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290723" y="2423777"/>
            <a:ext cx="2749233" cy="225314"/>
          </a:xfrm>
          <a:prstGeom prst="rect">
            <a:avLst/>
          </a:prstGeom>
          <a:ln>
            <a:solidFill>
              <a:schemeClr val="dk1">
                <a:alpha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ICECAP_P01_4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374692" y="3179609"/>
            <a:ext cx="1423555" cy="6503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잔여 저장소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20%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487723" y="4275092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순서도: 판단 25"/>
          <p:cNvSpPr/>
          <p:nvPr/>
        </p:nvSpPr>
        <p:spPr>
          <a:xfrm>
            <a:off x="7112990" y="3263184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계속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268966" y="1359741"/>
            <a:ext cx="608906" cy="1795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275172" y="1605882"/>
            <a:ext cx="608906" cy="1934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3" idx="3"/>
            <a:endCxn id="5" idx="1"/>
          </p:cNvCxnSpPr>
          <p:nvPr/>
        </p:nvCxnSpPr>
        <p:spPr>
          <a:xfrm flipV="1">
            <a:off x="2386445" y="1395764"/>
            <a:ext cx="839139" cy="68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2927620" y="2623086"/>
            <a:ext cx="2475779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877872" y="1427008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2"/>
            <a:endCxn id="51" idx="0"/>
          </p:cNvCxnSpPr>
          <p:nvPr/>
        </p:nvCxnSpPr>
        <p:spPr>
          <a:xfrm rot="16200000" flipH="1">
            <a:off x="6063240" y="3853167"/>
            <a:ext cx="619324" cy="572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6" idx="1"/>
          </p:cNvCxnSpPr>
          <p:nvPr/>
        </p:nvCxnSpPr>
        <p:spPr>
          <a:xfrm>
            <a:off x="6798247" y="3504773"/>
            <a:ext cx="31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249737" y="4435801"/>
            <a:ext cx="1122219" cy="966354"/>
            <a:chOff x="748145" y="1859973"/>
            <a:chExt cx="1122219" cy="966354"/>
          </a:xfrm>
          <a:solidFill>
            <a:schemeClr val="bg2">
              <a:lumMod val="90000"/>
            </a:schemeClr>
          </a:solidFill>
        </p:grpSpPr>
        <p:sp>
          <p:nvSpPr>
            <p:cNvPr id="45" name="직사각형 44"/>
            <p:cNvSpPr/>
            <p:nvPr/>
          </p:nvSpPr>
          <p:spPr>
            <a:xfrm>
              <a:off x="748145" y="2078182"/>
              <a:ext cx="1122219" cy="7481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개인 저장소 관리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145" y="1859973"/>
              <a:ext cx="1122219" cy="2182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/>
                <a:t>ICICLE_P01</a:t>
              </a:r>
              <a:endParaRPr lang="ko-KR" altLang="en-US" sz="1000" dirty="0"/>
            </a:p>
          </p:txBody>
        </p:sp>
      </p:grpSp>
      <p:cxnSp>
        <p:nvCxnSpPr>
          <p:cNvPr id="48" name="꺾인 연결선 47"/>
          <p:cNvCxnSpPr>
            <a:stCxn id="26" idx="3"/>
            <a:endCxn id="205" idx="2"/>
          </p:cNvCxnSpPr>
          <p:nvPr/>
        </p:nvCxnSpPr>
        <p:spPr>
          <a:xfrm flipV="1">
            <a:off x="7809182" y="3494382"/>
            <a:ext cx="727502" cy="1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90723" y="4449260"/>
            <a:ext cx="2749233" cy="1483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89102" y="4449261"/>
            <a:ext cx="2740463" cy="20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390720" y="805496"/>
            <a:ext cx="2238408" cy="124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390720" y="805497"/>
            <a:ext cx="2238408" cy="229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584839" y="1362130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2"/>
          </p:cNvCxnSpPr>
          <p:nvPr/>
        </p:nvCxnSpPr>
        <p:spPr>
          <a:xfrm flipV="1">
            <a:off x="7281031" y="1603660"/>
            <a:ext cx="1115166" cy="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17" idx="0"/>
          </p:cNvCxnSpPr>
          <p:nvPr/>
        </p:nvCxnSpPr>
        <p:spPr>
          <a:xfrm rot="5400000">
            <a:off x="6509904" y="2000745"/>
            <a:ext cx="578469" cy="2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6" idx="2"/>
            <a:endCxn id="51" idx="0"/>
          </p:cNvCxnSpPr>
          <p:nvPr/>
        </p:nvCxnSpPr>
        <p:spPr>
          <a:xfrm rot="5400000">
            <a:off x="6708761" y="3696935"/>
            <a:ext cx="702899" cy="80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52725" y="4989728"/>
            <a:ext cx="945225" cy="7987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생성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4015061" y="4549482"/>
            <a:ext cx="1637664" cy="83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56609" y="5132124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597950" y="5379636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4" idx="2"/>
          </p:cNvCxnSpPr>
          <p:nvPr/>
        </p:nvCxnSpPr>
        <p:spPr>
          <a:xfrm flipV="1">
            <a:off x="7930330" y="1603659"/>
            <a:ext cx="517819" cy="37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65222" y="130921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892457" y="18254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761622" y="32967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443470" y="3737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04566" y="51518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59796" y="51692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07833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34720" y="144519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데이터섹션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29892" y="1496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9494" y="283090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저장소 현황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45816" y="331007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050521" y="37847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68419" y="46786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8396197" y="1329270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0"/>
            <a:endCxn id="6" idx="0"/>
          </p:cNvCxnSpPr>
          <p:nvPr/>
        </p:nvCxnSpPr>
        <p:spPr>
          <a:xfrm rot="16200000" flipV="1">
            <a:off x="6114439" y="-1216157"/>
            <a:ext cx="498004" cy="4592850"/>
          </a:xfrm>
          <a:prstGeom prst="bentConnector3">
            <a:avLst>
              <a:gd name="adj1" fmla="val 14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957315" cy="1794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8536684" y="3219992"/>
            <a:ext cx="527338" cy="548779"/>
            <a:chOff x="10871491" y="5550685"/>
            <a:chExt cx="527338" cy="548779"/>
          </a:xfrm>
        </p:grpSpPr>
        <p:sp>
          <p:nvSpPr>
            <p:cNvPr id="205" name="순서도: 연결자 204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꺾인 연결선 208"/>
          <p:cNvCxnSpPr>
            <a:stCxn id="205" idx="4"/>
            <a:endCxn id="46" idx="0"/>
          </p:cNvCxnSpPr>
          <p:nvPr/>
        </p:nvCxnSpPr>
        <p:spPr>
          <a:xfrm rot="16200000" flipH="1">
            <a:off x="8472085" y="4097039"/>
            <a:ext cx="667030" cy="1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/>
          <p:cNvSpPr/>
          <p:nvPr/>
        </p:nvSpPr>
        <p:spPr>
          <a:xfrm>
            <a:off x="1787134" y="2320612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섹션조회</a:t>
            </a:r>
            <a:endParaRPr lang="ko-KR" altLang="en-US" sz="1000" dirty="0"/>
          </a:p>
        </p:txBody>
      </p:sp>
      <p:sp>
        <p:nvSpPr>
          <p:cNvPr id="4" name="순서도: 내부 저장소 3"/>
          <p:cNvSpPr/>
          <p:nvPr/>
        </p:nvSpPr>
        <p:spPr>
          <a:xfrm>
            <a:off x="5509657" y="6290929"/>
            <a:ext cx="1231360" cy="283855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err="1" smtClean="0"/>
              <a:t>SSIC_DataCollection</a:t>
            </a:r>
            <a:endParaRPr lang="ko-KR" altLang="en-US" sz="800" b="1" dirty="0" smtClean="0"/>
          </a:p>
        </p:txBody>
      </p:sp>
      <p:cxnSp>
        <p:nvCxnSpPr>
          <p:cNvPr id="8" name="꺾인 연결선 7"/>
          <p:cNvCxnSpPr>
            <a:stCxn id="75" idx="2"/>
            <a:endCxn id="4" idx="0"/>
          </p:cNvCxnSpPr>
          <p:nvPr/>
        </p:nvCxnSpPr>
        <p:spPr>
          <a:xfrm rot="5400000">
            <a:off x="5874109" y="6039700"/>
            <a:ext cx="502458" cy="1"/>
          </a:xfrm>
          <a:prstGeom prst="bentConnector3">
            <a:avLst/>
          </a:prstGeom>
          <a:ln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5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0" tIns="36000" rIns="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415</Words>
  <Application>Microsoft Office PowerPoint</Application>
  <PresentationFormat>와이드스크린</PresentationFormat>
  <Paragraphs>273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정현</dc:creator>
  <cp:lastModifiedBy>서 정현</cp:lastModifiedBy>
  <cp:revision>41</cp:revision>
  <dcterms:created xsi:type="dcterms:W3CDTF">2020-01-07T09:05:56Z</dcterms:created>
  <dcterms:modified xsi:type="dcterms:W3CDTF">2020-07-22T09:26:43Z</dcterms:modified>
</cp:coreProperties>
</file>