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57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6"/>
            <a:ext cx="12192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678517" y="4508501"/>
            <a:ext cx="566420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86526"/>
            <a:ext cx="2844800" cy="168275"/>
          </a:xfr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486526"/>
            <a:ext cx="38608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486526"/>
            <a:ext cx="28448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368300" y="1255713"/>
            <a:ext cx="6208184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507067" y="1416051"/>
            <a:ext cx="3831167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501651" y="2147889"/>
            <a:ext cx="2804583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447801" y="3730626"/>
            <a:ext cx="3949700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65600" y="762000"/>
            <a:ext cx="7620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791200" y="3178175"/>
            <a:ext cx="6096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3500967" y="2119313"/>
            <a:ext cx="2853267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2408767" y="2954338"/>
            <a:ext cx="2207684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2646096" y="3243560"/>
            <a:ext cx="177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OSP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3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3800" y="1092200"/>
            <a:ext cx="2768600" cy="53975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092200"/>
            <a:ext cx="8102600" cy="53975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9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52401"/>
            <a:ext cx="98552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241426"/>
            <a:ext cx="109728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8000" y="838200"/>
            <a:ext cx="7924800" cy="254000"/>
          </a:xfrm>
        </p:spPr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432800" y="6564314"/>
            <a:ext cx="3149600" cy="2444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65600" y="6553200"/>
            <a:ext cx="2844800" cy="234950"/>
          </a:xfrm>
        </p:spPr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7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52401"/>
            <a:ext cx="98552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09600" y="1241426"/>
            <a:ext cx="10972800" cy="5248275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8000" y="838200"/>
            <a:ext cx="7924800" cy="254000"/>
          </a:xfrm>
        </p:spPr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432800" y="6564314"/>
            <a:ext cx="3149600" cy="2444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65600" y="6553200"/>
            <a:ext cx="2844800" cy="234950"/>
          </a:xfrm>
        </p:spPr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41426"/>
            <a:ext cx="53848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41426"/>
            <a:ext cx="53848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1126"/>
            <a:ext cx="10515600" cy="7270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9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1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1092200"/>
            <a:ext cx="3932767" cy="965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1092200"/>
            <a:ext cx="6172200" cy="4768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8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1092200"/>
            <a:ext cx="3932767" cy="965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1092200"/>
            <a:ext cx="6172200" cy="4768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9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798514"/>
            <a:ext cx="12192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1"/>
            <a:ext cx="12192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1426"/>
            <a:ext cx="10972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508000" y="838200"/>
            <a:ext cx="79248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3762007-E8DC-4497-B18F-C7BE0C1AF73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32800" y="6564314"/>
            <a:ext cx="314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ea typeface="굴림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5600" y="6553200"/>
            <a:ext cx="28448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D67171A0-BE56-40EB-B9BB-1205CA80A6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08000" y="152401"/>
            <a:ext cx="9855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9745133" y="188914"/>
            <a:ext cx="2220384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sp>
        <p:nvSpPr>
          <p:cNvPr id="17" name="직사각형 16"/>
          <p:cNvSpPr/>
          <p:nvPr userDrawn="1"/>
        </p:nvSpPr>
        <p:spPr>
          <a:xfrm>
            <a:off x="10401300" y="741642"/>
            <a:ext cx="7136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OSP</a:t>
            </a:r>
            <a:endParaRPr lang="en-US" altLang="ko-KR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58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설계 논점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5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19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규약</a:t>
            </a:r>
            <a:endParaRPr lang="en-US" altLang="ko-KR" dirty="0" smtClean="0"/>
          </a:p>
          <a:p>
            <a:r>
              <a:rPr lang="ko-KR" altLang="en-US" dirty="0" smtClean="0"/>
              <a:t>사용자 관리 시나리오 발굴 및 설계</a:t>
            </a:r>
            <a:endParaRPr lang="en-US" altLang="ko-KR" dirty="0" smtClean="0"/>
          </a:p>
          <a:p>
            <a:r>
              <a:rPr lang="en-US" altLang="ko-KR" dirty="0" err="1" smtClean="0"/>
              <a:t>OSPIcecap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포틀릿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시나리오 발굴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정의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포틀릿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err="1" smtClean="0"/>
              <a:t>OSPIcebreaker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포틀릿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r>
              <a:rPr lang="en-US" altLang="ko-KR" dirty="0" err="1" smtClean="0"/>
              <a:t>OSPZodiac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포틀릿</a:t>
            </a:r>
            <a:r>
              <a:rPr lang="ko-KR" altLang="en-US" dirty="0" smtClean="0"/>
              <a:t> 설계</a:t>
            </a:r>
          </a:p>
          <a:p>
            <a:r>
              <a:rPr lang="en-US" altLang="ko-KR" dirty="0" err="1" smtClean="0"/>
              <a:t>OSPSpyglass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포틀릿</a:t>
            </a:r>
            <a:r>
              <a:rPr lang="ko-KR" altLang="en-US" dirty="0" smtClean="0"/>
              <a:t> 설계</a:t>
            </a:r>
          </a:p>
          <a:p>
            <a:r>
              <a:rPr lang="ko-KR" altLang="en-US" dirty="0" smtClean="0"/>
              <a:t>각종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포틀릿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0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엔진 및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 엔진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OSPIcicle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OSPIcecap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OSPSpyglass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OSPIcebreaker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OSPZodiac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OSPIceberg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OSPMeridian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OSPIgloo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400" dirty="0" smtClean="0"/>
              <a:t>7</a:t>
            </a:r>
            <a:r>
              <a:rPr lang="ko-KR" altLang="en-US" sz="2400" dirty="0" smtClean="0"/>
              <a:t> 서비스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사이언스앱마켓</a:t>
            </a:r>
            <a:endParaRPr lang="en-US" altLang="ko-KR" sz="2400" dirty="0"/>
          </a:p>
          <a:p>
            <a:pPr lvl="1"/>
            <a:r>
              <a:rPr lang="ko-KR" altLang="en-US" sz="2400" dirty="0" err="1" smtClean="0"/>
              <a:t>사이언스데이터마켓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콘텐트마켓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교육마켓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커리큘럼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가상실험실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시뮬레이션 서비스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커뮤니티 서비스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개인화 서비스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My activities</a:t>
            </a:r>
          </a:p>
          <a:p>
            <a:pPr lvl="2"/>
            <a:r>
              <a:rPr lang="en-US" altLang="ko-KR" sz="2000" dirty="0" smtClean="0"/>
              <a:t>My Assets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80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40317" y="-17057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워크스페이스 폴더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빌더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 smtClean="0"/>
              <a:t>포틀릿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82" y="3618739"/>
            <a:ext cx="1562318" cy="1562318"/>
          </a:xfrm>
          <a:prstGeom prst="rect">
            <a:avLst/>
          </a:prstGeom>
        </p:spPr>
      </p:pic>
      <p:sp>
        <p:nvSpPr>
          <p:cNvPr id="8" name="설명선 2 7"/>
          <p:cNvSpPr/>
          <p:nvPr/>
        </p:nvSpPr>
        <p:spPr bwMode="auto">
          <a:xfrm>
            <a:off x="3729793" y="3406151"/>
            <a:ext cx="1867444" cy="463924"/>
          </a:xfrm>
          <a:prstGeom prst="borderCallout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엔진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웹 서비스 별로 </a:t>
            </a:r>
            <a:r>
              <a:rPr kumimoji="0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리포지토리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운영</a:t>
            </a:r>
          </a:p>
        </p:txBody>
      </p:sp>
      <p:sp>
        <p:nvSpPr>
          <p:cNvPr id="9" name="설명선 2 8"/>
          <p:cNvSpPr/>
          <p:nvPr/>
        </p:nvSpPr>
        <p:spPr bwMode="auto">
          <a:xfrm>
            <a:off x="4083154" y="4050069"/>
            <a:ext cx="1645772" cy="473000"/>
          </a:xfrm>
          <a:prstGeom prst="borderCallout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하나의 서비스만 사용하는 </a:t>
            </a:r>
            <a:r>
              <a:rPr lang="ko-KR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포틀릿</a:t>
            </a:r>
            <a:r>
              <a:rPr lang="ko-KR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집합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설명선 2 9"/>
          <p:cNvSpPr/>
          <p:nvPr/>
        </p:nvSpPr>
        <p:spPr bwMode="auto">
          <a:xfrm flipH="1">
            <a:off x="840316" y="3620871"/>
            <a:ext cx="1167776" cy="4639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939"/>
              <a:gd name="adj6" fmla="val -445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엔진 별로 문서 정리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666752" y="2505075"/>
            <a:ext cx="5183717" cy="3684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250388" y="2505075"/>
            <a:ext cx="5183717" cy="3684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41426"/>
            <a:ext cx="10827124" cy="5248275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빌더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com.osp.</a:t>
            </a:r>
            <a:r>
              <a:rPr lang="en-US" altLang="ko-KR" dirty="0" err="1" smtClean="0"/>
              <a:t>icecap</a:t>
            </a:r>
            <a:endParaRPr lang="en-US" altLang="ko-KR" dirty="0" smtClean="0"/>
          </a:p>
          <a:p>
            <a:r>
              <a:rPr lang="ko-KR" altLang="en-US" dirty="0" smtClean="0"/>
              <a:t>관리 </a:t>
            </a:r>
            <a:r>
              <a:rPr lang="ko-KR" altLang="en-US" dirty="0" err="1" smtClean="0"/>
              <a:t>포틀릿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서비스 모듈 만 사용하는 관리 </a:t>
            </a:r>
            <a:r>
              <a:rPr lang="ko-KR" altLang="en-US" dirty="0" err="1" smtClean="0"/>
              <a:t>포틀릿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OSPIcicle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두개</a:t>
            </a:r>
            <a:r>
              <a:rPr lang="ko-KR" altLang="en-US" dirty="0" smtClean="0"/>
              <a:t> 이상의 서비스 모듈을 사용하는 </a:t>
            </a:r>
            <a:r>
              <a:rPr lang="ko-KR" altLang="en-US" dirty="0" err="1" smtClean="0"/>
              <a:t>포틀릿은</a:t>
            </a:r>
            <a:r>
              <a:rPr lang="ko-KR" altLang="en-US" dirty="0" smtClean="0"/>
              <a:t> 웹 서비스 모듈에 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com.osp</a:t>
            </a:r>
            <a:r>
              <a:rPr lang="en-US" altLang="ko-KR" dirty="0" smtClean="0"/>
              <a:t>.[</a:t>
            </a:r>
            <a:r>
              <a:rPr lang="ko-KR" altLang="en-US" dirty="0" smtClean="0"/>
              <a:t>엔진이름</a:t>
            </a:r>
            <a:r>
              <a:rPr lang="en-US" altLang="ko-KR" dirty="0" smtClean="0"/>
              <a:t>].</a:t>
            </a:r>
            <a:r>
              <a:rPr lang="en-US" altLang="ko-KR" dirty="0" err="1" smtClean="0"/>
              <a:t>web.portlet</a:t>
            </a:r>
            <a:r>
              <a:rPr lang="en-US" altLang="ko-KR" dirty="0" smtClean="0"/>
              <a:t>.[</a:t>
            </a:r>
            <a:r>
              <a:rPr lang="ko-KR" altLang="en-US" dirty="0" err="1" smtClean="0"/>
              <a:t>포틀릿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].[render | commands]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xxxLocalServiceImpl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명명규칙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CRUD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</a:t>
            </a:r>
            <a:r>
              <a:rPr lang="en-US" altLang="ko-KR" dirty="0" smtClean="0"/>
              <a:t>: add[</a:t>
            </a:r>
            <a:r>
              <a:rPr lang="ko-KR" altLang="en-US" dirty="0" smtClean="0"/>
              <a:t>모델명</a:t>
            </a:r>
            <a:r>
              <a:rPr lang="en-US" altLang="ko-KR" dirty="0" smtClean="0"/>
              <a:t>]()</a:t>
            </a:r>
          </a:p>
          <a:p>
            <a:pPr lvl="1"/>
            <a:r>
              <a:rPr lang="ko-KR" altLang="en-US" dirty="0" smtClean="0"/>
              <a:t>삭제</a:t>
            </a:r>
            <a:r>
              <a:rPr lang="en-US" altLang="ko-KR" dirty="0" smtClean="0"/>
              <a:t>: remove[</a:t>
            </a:r>
            <a:r>
              <a:rPr lang="ko-KR" altLang="en-US" dirty="0" smtClean="0"/>
              <a:t>모델명</a:t>
            </a:r>
            <a:r>
              <a:rPr lang="en-US" altLang="ko-KR" dirty="0" smtClean="0"/>
              <a:t>]()</a:t>
            </a:r>
          </a:p>
          <a:p>
            <a:pPr lvl="1"/>
            <a:r>
              <a:rPr lang="ko-KR" altLang="en-US" dirty="0" smtClean="0"/>
              <a:t>수정</a:t>
            </a:r>
            <a:r>
              <a:rPr lang="en-US" altLang="ko-KR" dirty="0" smtClean="0"/>
              <a:t>: update[</a:t>
            </a:r>
            <a:r>
              <a:rPr lang="ko-KR" altLang="en-US" dirty="0" smtClean="0"/>
              <a:t>모델명</a:t>
            </a:r>
            <a:r>
              <a:rPr lang="en-US" altLang="ko-KR" dirty="0" smtClean="0"/>
              <a:t>]()</a:t>
            </a:r>
          </a:p>
          <a:p>
            <a:r>
              <a:rPr lang="ko-KR" altLang="en-US" dirty="0" smtClean="0"/>
              <a:t>조회함수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객체 조회</a:t>
            </a:r>
            <a:r>
              <a:rPr lang="en-US" altLang="ko-KR" dirty="0" smtClean="0"/>
              <a:t>: get[</a:t>
            </a:r>
            <a:r>
              <a:rPr lang="ko-KR" altLang="en-US" dirty="0" smtClean="0"/>
              <a:t>모델명</a:t>
            </a:r>
            <a:r>
              <a:rPr lang="en-US" altLang="ko-KR" dirty="0" smtClean="0"/>
              <a:t>]( </a:t>
            </a:r>
            <a:r>
              <a:rPr lang="en-US" altLang="ko-KR" dirty="0" err="1" smtClean="0"/>
              <a:t>attrs</a:t>
            </a:r>
            <a:r>
              <a:rPr lang="en-US" altLang="ko-KR" dirty="0" smtClean="0"/>
              <a:t>… )</a:t>
            </a:r>
          </a:p>
          <a:p>
            <a:pPr lvl="1"/>
            <a:r>
              <a:rPr lang="ko-KR" altLang="en-US" dirty="0" smtClean="0"/>
              <a:t>목록 조회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get[</a:t>
            </a:r>
            <a:r>
              <a:rPr lang="ko-KR" altLang="en-US" dirty="0" smtClean="0"/>
              <a:t>복수 모델명</a:t>
            </a:r>
            <a:r>
              <a:rPr lang="en-US" altLang="ko-KR" dirty="0" smtClean="0"/>
              <a:t>]By[conditions]()</a:t>
            </a:r>
          </a:p>
          <a:p>
            <a:pPr lvl="2"/>
            <a:r>
              <a:rPr lang="en-US" altLang="ko-KR" dirty="0" smtClean="0"/>
              <a:t>get[</a:t>
            </a:r>
            <a:r>
              <a:rPr lang="ko-KR" altLang="en-US" dirty="0" smtClean="0"/>
              <a:t>복수 모델명</a:t>
            </a:r>
            <a:r>
              <a:rPr lang="en-US" altLang="ko-KR" dirty="0" smtClean="0"/>
              <a:t>]By[conditions](start, end)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count[</a:t>
            </a:r>
            <a:r>
              <a:rPr lang="ko-KR" altLang="en-US" dirty="0" smtClean="0"/>
              <a:t>복수 모델명</a:t>
            </a:r>
            <a:r>
              <a:rPr lang="en-US" altLang="ko-KR" dirty="0" smtClean="0"/>
              <a:t>]By[conditions]()</a:t>
            </a:r>
            <a:endParaRPr lang="ko-KR" altLang="en-US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76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빌더에서</a:t>
            </a:r>
            <a:r>
              <a:rPr lang="ko-KR" altLang="en-US" dirty="0" smtClean="0"/>
              <a:t> 외부 객체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32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연구데이터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ko-KR" altLang="en-US" dirty="0" smtClean="0"/>
              <a:t>사용시나리오</a:t>
            </a:r>
            <a:endParaRPr lang="en-US" altLang="ko-KR" dirty="0" smtClean="0"/>
          </a:p>
          <a:p>
            <a:r>
              <a:rPr lang="en-US" altLang="ko-KR" dirty="0" smtClean="0"/>
              <a:t>JSON </a:t>
            </a:r>
            <a:r>
              <a:rPr lang="ko-KR" altLang="en-US" dirty="0" smtClean="0"/>
              <a:t>오브젝트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098980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2422</TotalTime>
  <Words>224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Verdana</vt:lpstr>
      <vt:lpstr>Wingdings</vt:lpstr>
      <vt:lpstr>sample</vt:lpstr>
      <vt:lpstr>설계 논점</vt:lpstr>
      <vt:lpstr>차례</vt:lpstr>
      <vt:lpstr>주요 엔진 및 서비스</vt:lpstr>
      <vt:lpstr>워크스페이스 폴더 구성(안)</vt:lpstr>
      <vt:lpstr>패키지 작성(안)</vt:lpstr>
      <vt:lpstr>xxxLocalServiceImpl 함수 명명규칙(안)</vt:lpstr>
      <vt:lpstr>서비스 빌더에서 외부 객체 사용하기</vt:lpstr>
      <vt:lpstr>연구데이터</vt:lpstr>
      <vt:lpstr>연구데이터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정현</dc:creator>
  <cp:lastModifiedBy>서 정현</cp:lastModifiedBy>
  <cp:revision>13</cp:revision>
  <dcterms:created xsi:type="dcterms:W3CDTF">2020-08-05T09:15:28Z</dcterms:created>
  <dcterms:modified xsi:type="dcterms:W3CDTF">2020-08-07T01:37:47Z</dcterms:modified>
</cp:coreProperties>
</file>