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1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909F08-8654-465F-B942-A5DB44178D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008ACB84-30F8-443F-987F-FAD4A3F071B8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绪论</a:t>
          </a:r>
        </a:p>
      </dgm:t>
    </dgm:pt>
    <dgm:pt modelId="{04C10100-54F7-499A-BDEE-F3502DE350E0}" type="parTrans" cxnId="{86104DB1-8AE1-4E94-9CDF-6A862C470C7E}">
      <dgm:prSet/>
      <dgm:spPr/>
      <dgm:t>
        <a:bodyPr/>
        <a:lstStyle/>
        <a:p>
          <a:pPr algn="l"/>
          <a:endParaRPr lang="zh-CN" altLang="en-US"/>
        </a:p>
      </dgm:t>
    </dgm:pt>
    <dgm:pt modelId="{7053B20F-B2CA-4D83-81A8-27EFB5BCEED2}" type="sibTrans" cxnId="{86104DB1-8AE1-4E94-9CDF-6A862C470C7E}">
      <dgm:prSet/>
      <dgm:spPr/>
      <dgm:t>
        <a:bodyPr/>
        <a:lstStyle/>
        <a:p>
          <a:pPr algn="l"/>
          <a:endParaRPr lang="zh-CN" altLang="en-US"/>
        </a:p>
      </dgm:t>
    </dgm:pt>
    <dgm:pt modelId="{6F5F2068-DF91-46DE-B50B-B4DA17BCA2BE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数据结构（三要素）</a:t>
          </a:r>
        </a:p>
      </dgm:t>
    </dgm:pt>
    <dgm:pt modelId="{1CBFEF82-D0F9-450F-AA9D-B227029C89D8}" type="parTrans" cxnId="{8CA908EC-2519-4672-BD74-A717750580A5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541A338-B785-44EA-A5B5-9A9A4E9A81C1}" type="sibTrans" cxnId="{8CA908EC-2519-4672-BD74-A717750580A5}">
      <dgm:prSet/>
      <dgm:spPr/>
      <dgm:t>
        <a:bodyPr/>
        <a:lstStyle/>
        <a:p>
          <a:pPr algn="l"/>
          <a:endParaRPr lang="zh-CN" altLang="en-US"/>
        </a:p>
      </dgm:t>
    </dgm:pt>
    <dgm:pt modelId="{B7A9CEB4-70EF-4AAE-AC23-7ADDB2470630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五个特征</a:t>
          </a:r>
        </a:p>
      </dgm:t>
    </dgm:pt>
    <dgm:pt modelId="{E894EA5C-DBD1-48F7-8A00-6D32D4AA0DBC}" type="parTrans" cxnId="{5EE88C6B-2BB4-43CF-9F61-C11CD754556A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93B4084-C14A-4064-8D56-BBF9543135A0}" type="sibTrans" cxnId="{5EE88C6B-2BB4-43CF-9F61-C11CD754556A}">
      <dgm:prSet/>
      <dgm:spPr/>
      <dgm:t>
        <a:bodyPr/>
        <a:lstStyle/>
        <a:p>
          <a:pPr algn="l"/>
          <a:endParaRPr lang="zh-CN" altLang="en-US"/>
        </a:p>
      </dgm:t>
    </dgm:pt>
    <dgm:pt modelId="{9B3B74A4-E97F-4C85-A42E-2D2E15DA0E14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逻辑结构</a:t>
          </a:r>
        </a:p>
      </dgm:t>
    </dgm:pt>
    <dgm:pt modelId="{E54AB40D-7C84-4C69-9C33-352129323742}" type="parTrans" cxnId="{BD78E1B0-4218-4C6C-BAED-170259D709C7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9E1985D-5752-4338-A43E-130651BB1455}" type="sibTrans" cxnId="{BD78E1B0-4218-4C6C-BAED-170259D709C7}">
      <dgm:prSet/>
      <dgm:spPr/>
      <dgm:t>
        <a:bodyPr/>
        <a:lstStyle/>
        <a:p>
          <a:pPr algn="l"/>
          <a:endParaRPr lang="zh-CN" altLang="en-US"/>
        </a:p>
      </dgm:t>
    </dgm:pt>
    <dgm:pt modelId="{E84BFB97-25B2-4076-BE0F-E61B9EB13AE6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存储结构（物理结构）</a:t>
          </a:r>
        </a:p>
      </dgm:t>
    </dgm:pt>
    <dgm:pt modelId="{61789A6B-5187-4298-A3BE-C2BB1B3C57C2}" type="parTrans" cxnId="{F98640E1-92DE-445F-A097-7F756309FBAD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DFF21E6-715D-44A6-8670-E062DE9239F5}" type="sibTrans" cxnId="{F98640E1-92DE-445F-A097-7F756309FBAD}">
      <dgm:prSet/>
      <dgm:spPr/>
      <dgm:t>
        <a:bodyPr/>
        <a:lstStyle/>
        <a:p>
          <a:pPr algn="l"/>
          <a:endParaRPr lang="zh-CN" altLang="en-US"/>
        </a:p>
      </dgm:t>
    </dgm:pt>
    <dgm:pt modelId="{10FAB603-8EB2-4A8F-9FEF-06E66471ECD0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数据的运算</a:t>
          </a:r>
        </a:p>
      </dgm:t>
    </dgm:pt>
    <dgm:pt modelId="{2315F55E-C3DF-4D2D-AD5D-C543F6DB184A}" type="parTrans" cxnId="{264CEE9C-DC68-4B60-8A6D-DB1A619D14C9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9E6377A-4AB7-4E93-999F-BE71A877792F}" type="sibTrans" cxnId="{264CEE9C-DC68-4B60-8A6D-DB1A619D14C9}">
      <dgm:prSet/>
      <dgm:spPr/>
      <dgm:t>
        <a:bodyPr/>
        <a:lstStyle/>
        <a:p>
          <a:pPr algn="l"/>
          <a:endParaRPr lang="zh-CN" altLang="en-US"/>
        </a:p>
      </dgm:t>
    </dgm:pt>
    <dgm:pt modelId="{FAA1FDA1-7F93-4949-8CF4-5A61159AA5BA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线性结构：线性表、栈、队列</a:t>
          </a:r>
        </a:p>
      </dgm:t>
    </dgm:pt>
    <dgm:pt modelId="{32BFC6E9-BCEB-4ADC-BD13-D67258B396C8}" type="parTrans" cxnId="{B977A7A6-7947-44F1-B150-117F01F5239B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A964E3A-9E4F-4751-8431-3E81C32BE1C8}" type="sibTrans" cxnId="{B977A7A6-7947-44F1-B150-117F01F5239B}">
      <dgm:prSet/>
      <dgm:spPr/>
      <dgm:t>
        <a:bodyPr/>
        <a:lstStyle/>
        <a:p>
          <a:pPr algn="l"/>
          <a:endParaRPr lang="zh-CN" altLang="en-US"/>
        </a:p>
      </dgm:t>
    </dgm:pt>
    <dgm:pt modelId="{E031C768-4702-4ADF-9988-ADACE25382F9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非线性结构：树、图、集合</a:t>
          </a:r>
        </a:p>
      </dgm:t>
    </dgm:pt>
    <dgm:pt modelId="{9F1EDFEA-9E2B-4C10-8EEC-BD7ED98300A7}" type="parTrans" cxnId="{238EE8B8-A8AE-4064-8CD4-678F33970B90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1CE3831-2951-45A4-AF93-DA463848AA96}" type="sibTrans" cxnId="{238EE8B8-A8AE-4064-8CD4-678F33970B90}">
      <dgm:prSet/>
      <dgm:spPr/>
      <dgm:t>
        <a:bodyPr/>
        <a:lstStyle/>
        <a:p>
          <a:pPr algn="l"/>
          <a:endParaRPr lang="zh-CN" altLang="en-US"/>
        </a:p>
      </dgm:t>
    </dgm:pt>
    <dgm:pt modelId="{EAD9CA97-3CF7-43DC-94D2-AB7FE7425A0C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效率的度量</a:t>
          </a:r>
        </a:p>
      </dgm:t>
    </dgm:pt>
    <dgm:pt modelId="{1E30FE34-4A81-430D-B9BB-48E1411C8FA1}" type="parTrans" cxnId="{F8713FA7-FE2D-40C7-98B8-6E0DB99D763B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E47C95E-5100-4B27-9F4D-D97E0D9CA85C}" type="sibTrans" cxnId="{F8713FA7-FE2D-40C7-98B8-6E0DB99D763B}">
      <dgm:prSet/>
      <dgm:spPr/>
      <dgm:t>
        <a:bodyPr/>
        <a:lstStyle/>
        <a:p>
          <a:pPr algn="l"/>
          <a:endParaRPr lang="zh-CN" altLang="en-US"/>
        </a:p>
      </dgm:t>
    </dgm:pt>
    <dgm:pt modelId="{B80CC814-1F15-492A-983F-83EDA87B5002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算法定义</a:t>
          </a:r>
        </a:p>
      </dgm:t>
    </dgm:pt>
    <dgm:pt modelId="{C4402941-B05B-4D06-A286-2271134A4616}" type="parTrans" cxnId="{DFEE2609-FB17-43A1-AD45-D37FF79ADF75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27CEBD9-C052-4186-AC08-1EBC8CECFAEC}" type="sibTrans" cxnId="{DFEE2609-FB17-43A1-AD45-D37FF79ADF75}">
      <dgm:prSet/>
      <dgm:spPr/>
      <dgm:t>
        <a:bodyPr/>
        <a:lstStyle/>
        <a:p>
          <a:pPr algn="l"/>
          <a:endParaRPr lang="zh-CN" altLang="en-US"/>
        </a:p>
      </dgm:t>
    </dgm:pt>
    <dgm:pt modelId="{D2137FBA-D198-4DBA-8940-21B46F3FAABD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五个特性：有穷性、确定性、可行性、输入、输出</a:t>
          </a:r>
        </a:p>
      </dgm:t>
    </dgm:pt>
    <dgm:pt modelId="{EDEECB2C-9761-4F47-BE66-2E2286171B52}" type="parTrans" cxnId="{2675E3E3-BE2E-4D61-976F-2715C35B0E24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1BB9FA8-2305-4CCE-BF94-13764326BBEE}" type="sibTrans" cxnId="{2675E3E3-BE2E-4D61-976F-2715C35B0E24}">
      <dgm:prSet/>
      <dgm:spPr/>
      <dgm:t>
        <a:bodyPr/>
        <a:lstStyle/>
        <a:p>
          <a:pPr algn="l"/>
          <a:endParaRPr lang="zh-CN" altLang="en-US"/>
        </a:p>
      </dgm:t>
    </dgm:pt>
    <dgm:pt modelId="{4530EC68-7460-4536-B345-AFE556042862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时间复杂度</a:t>
          </a:r>
        </a:p>
      </dgm:t>
    </dgm:pt>
    <dgm:pt modelId="{9C240907-C1CD-48F3-B019-E7ED8621E2CC}" type="parTrans" cxnId="{0FDFB39F-5AED-458B-992D-CF3204CFC932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C3DC5A0-E2B0-4E08-95C0-58D077AA8D75}" type="sibTrans" cxnId="{0FDFB39F-5AED-458B-992D-CF3204CFC932}">
      <dgm:prSet/>
      <dgm:spPr/>
      <dgm:t>
        <a:bodyPr/>
        <a:lstStyle/>
        <a:p>
          <a:pPr algn="l"/>
          <a:endParaRPr lang="zh-CN" altLang="en-US"/>
        </a:p>
      </dgm:t>
    </dgm:pt>
    <dgm:pt modelId="{B7AE73D8-732D-424E-B65F-14DEB1400E44}">
      <dgm:prSet phldrT="[文本]"/>
      <dgm:spPr>
        <a:ln>
          <a:noFill/>
        </a:ln>
      </dgm:spPr>
      <dgm:t>
        <a:bodyPr/>
        <a:lstStyle/>
        <a:p>
          <a:pPr algn="l"/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空间复杂度</a:t>
          </a:r>
        </a:p>
      </dgm:t>
    </dgm:pt>
    <dgm:pt modelId="{92277272-8B36-49A0-A7B0-9F09846E1F5D}" type="parTrans" cxnId="{C05B8C1E-E9FC-4CAF-9690-069CAE67EDC2}">
      <dgm:prSet/>
      <dgm:spPr/>
      <dgm:t>
        <a:bodyPr/>
        <a:lstStyle/>
        <a:p>
          <a:pPr algn="l"/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5E7EB31-D470-4947-AEEE-4E0A573B48BA}" type="sibTrans" cxnId="{C05B8C1E-E9FC-4CAF-9690-069CAE67EDC2}">
      <dgm:prSet/>
      <dgm:spPr/>
      <dgm:t>
        <a:bodyPr/>
        <a:lstStyle/>
        <a:p>
          <a:pPr algn="l"/>
          <a:endParaRPr lang="zh-CN" altLang="en-US"/>
        </a:p>
      </dgm:t>
    </dgm:pt>
    <dgm:pt modelId="{5BD20DE9-7516-4DA9-9DCF-63EAA5B5A72B}" type="pres">
      <dgm:prSet presAssocID="{A7909F08-8654-465F-B942-A5DB44178D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561BBA8-7FA0-418B-BBED-B88CCA846F98}" type="pres">
      <dgm:prSet presAssocID="{008ACB84-30F8-443F-987F-FAD4A3F071B8}" presName="root1" presStyleCnt="0"/>
      <dgm:spPr/>
    </dgm:pt>
    <dgm:pt modelId="{6C5EABA6-5CA8-4DFB-90D8-0D8A81FEAAA1}" type="pres">
      <dgm:prSet presAssocID="{008ACB84-30F8-443F-987F-FAD4A3F071B8}" presName="LevelOneTextNode" presStyleLbl="node0" presStyleIdx="0" presStyleCnt="1" custAng="5400000" custScaleX="77243" custScaleY="17651">
        <dgm:presLayoutVars>
          <dgm:chPref val="3"/>
        </dgm:presLayoutVars>
      </dgm:prSet>
      <dgm:spPr/>
    </dgm:pt>
    <dgm:pt modelId="{208DE26C-1CF0-4426-A685-5E03E2772024}" type="pres">
      <dgm:prSet presAssocID="{008ACB84-30F8-443F-987F-FAD4A3F071B8}" presName="level2hierChild" presStyleCnt="0"/>
      <dgm:spPr/>
    </dgm:pt>
    <dgm:pt modelId="{B435BCE3-EC82-4014-868F-6E1DC99F346C}" type="pres">
      <dgm:prSet presAssocID="{1CBFEF82-D0F9-450F-AA9D-B227029C89D8}" presName="conn2-1" presStyleLbl="parChTrans1D2" presStyleIdx="0" presStyleCnt="2"/>
      <dgm:spPr/>
    </dgm:pt>
    <dgm:pt modelId="{88898DB0-AF06-4462-A808-2D58BB1A4970}" type="pres">
      <dgm:prSet presAssocID="{1CBFEF82-D0F9-450F-AA9D-B227029C89D8}" presName="connTx" presStyleLbl="parChTrans1D2" presStyleIdx="0" presStyleCnt="2"/>
      <dgm:spPr/>
    </dgm:pt>
    <dgm:pt modelId="{542D94C5-7A15-40E1-BB1F-B4A734E4FF55}" type="pres">
      <dgm:prSet presAssocID="{6F5F2068-DF91-46DE-B50B-B4DA17BCA2BE}" presName="root2" presStyleCnt="0"/>
      <dgm:spPr/>
    </dgm:pt>
    <dgm:pt modelId="{2B255C1A-FCE5-41F0-A5AD-A9B64D91127F}" type="pres">
      <dgm:prSet presAssocID="{6F5F2068-DF91-46DE-B50B-B4DA17BCA2BE}" presName="LevelTwoTextNode" presStyleLbl="node2" presStyleIdx="0" presStyleCnt="2">
        <dgm:presLayoutVars>
          <dgm:chPref val="3"/>
        </dgm:presLayoutVars>
      </dgm:prSet>
      <dgm:spPr/>
    </dgm:pt>
    <dgm:pt modelId="{7EDA3679-D0DD-434E-A0E6-DC2462843DA1}" type="pres">
      <dgm:prSet presAssocID="{6F5F2068-DF91-46DE-B50B-B4DA17BCA2BE}" presName="level3hierChild" presStyleCnt="0"/>
      <dgm:spPr/>
    </dgm:pt>
    <dgm:pt modelId="{EACAD8D4-53A2-4E1F-8B45-0BED3F9C0074}" type="pres">
      <dgm:prSet presAssocID="{E54AB40D-7C84-4C69-9C33-352129323742}" presName="conn2-1" presStyleLbl="parChTrans1D3" presStyleIdx="0" presStyleCnt="6"/>
      <dgm:spPr/>
    </dgm:pt>
    <dgm:pt modelId="{3ED114FC-3778-4221-B86B-275AC38A9357}" type="pres">
      <dgm:prSet presAssocID="{E54AB40D-7C84-4C69-9C33-352129323742}" presName="connTx" presStyleLbl="parChTrans1D3" presStyleIdx="0" presStyleCnt="6"/>
      <dgm:spPr/>
    </dgm:pt>
    <dgm:pt modelId="{668E485C-760A-43DF-911A-F3D0A29D5DC1}" type="pres">
      <dgm:prSet presAssocID="{9B3B74A4-E97F-4C85-A42E-2D2E15DA0E14}" presName="root2" presStyleCnt="0"/>
      <dgm:spPr/>
    </dgm:pt>
    <dgm:pt modelId="{27B2D5E9-542D-429F-AC9B-B01EFC0DEE10}" type="pres">
      <dgm:prSet presAssocID="{9B3B74A4-E97F-4C85-A42E-2D2E15DA0E14}" presName="LevelTwoTextNode" presStyleLbl="node3" presStyleIdx="0" presStyleCnt="6">
        <dgm:presLayoutVars>
          <dgm:chPref val="3"/>
        </dgm:presLayoutVars>
      </dgm:prSet>
      <dgm:spPr/>
    </dgm:pt>
    <dgm:pt modelId="{758C8BFA-A5E1-49B7-BA14-613A8FFECE0F}" type="pres">
      <dgm:prSet presAssocID="{9B3B74A4-E97F-4C85-A42E-2D2E15DA0E14}" presName="level3hierChild" presStyleCnt="0"/>
      <dgm:spPr/>
    </dgm:pt>
    <dgm:pt modelId="{86456259-A633-4B92-88CE-28831581C460}" type="pres">
      <dgm:prSet presAssocID="{32BFC6E9-BCEB-4ADC-BD13-D67258B396C8}" presName="conn2-1" presStyleLbl="parChTrans1D4" presStyleIdx="0" presStyleCnt="4"/>
      <dgm:spPr/>
    </dgm:pt>
    <dgm:pt modelId="{459E393F-6F8C-4C2A-9C11-99C3D9995156}" type="pres">
      <dgm:prSet presAssocID="{32BFC6E9-BCEB-4ADC-BD13-D67258B396C8}" presName="connTx" presStyleLbl="parChTrans1D4" presStyleIdx="0" presStyleCnt="4"/>
      <dgm:spPr/>
    </dgm:pt>
    <dgm:pt modelId="{36302637-6019-40CE-9936-1E60076E4FBD}" type="pres">
      <dgm:prSet presAssocID="{FAA1FDA1-7F93-4949-8CF4-5A61159AA5BA}" presName="root2" presStyleCnt="0"/>
      <dgm:spPr/>
    </dgm:pt>
    <dgm:pt modelId="{7108C58C-5C96-4D54-A44B-E46B91CFC1D0}" type="pres">
      <dgm:prSet presAssocID="{FAA1FDA1-7F93-4949-8CF4-5A61159AA5BA}" presName="LevelTwoTextNode" presStyleLbl="node4" presStyleIdx="0" presStyleCnt="4" custScaleX="166661">
        <dgm:presLayoutVars>
          <dgm:chPref val="3"/>
        </dgm:presLayoutVars>
      </dgm:prSet>
      <dgm:spPr/>
    </dgm:pt>
    <dgm:pt modelId="{3B2744CA-8113-4737-93BE-62AAE9169F09}" type="pres">
      <dgm:prSet presAssocID="{FAA1FDA1-7F93-4949-8CF4-5A61159AA5BA}" presName="level3hierChild" presStyleCnt="0"/>
      <dgm:spPr/>
    </dgm:pt>
    <dgm:pt modelId="{804E92C7-0A54-4366-8E5F-F3247758EC4A}" type="pres">
      <dgm:prSet presAssocID="{9F1EDFEA-9E2B-4C10-8EEC-BD7ED98300A7}" presName="conn2-1" presStyleLbl="parChTrans1D4" presStyleIdx="1" presStyleCnt="4"/>
      <dgm:spPr/>
    </dgm:pt>
    <dgm:pt modelId="{26A14230-3BB2-411C-9E14-B59AB6718566}" type="pres">
      <dgm:prSet presAssocID="{9F1EDFEA-9E2B-4C10-8EEC-BD7ED98300A7}" presName="connTx" presStyleLbl="parChTrans1D4" presStyleIdx="1" presStyleCnt="4"/>
      <dgm:spPr/>
    </dgm:pt>
    <dgm:pt modelId="{556E6B70-6560-4FD0-A15A-121852A240FE}" type="pres">
      <dgm:prSet presAssocID="{E031C768-4702-4ADF-9988-ADACE25382F9}" presName="root2" presStyleCnt="0"/>
      <dgm:spPr/>
    </dgm:pt>
    <dgm:pt modelId="{3ACEECDE-626D-402F-BC9F-B00BD35491DB}" type="pres">
      <dgm:prSet presAssocID="{E031C768-4702-4ADF-9988-ADACE25382F9}" presName="LevelTwoTextNode" presStyleLbl="node4" presStyleIdx="1" presStyleCnt="4" custScaleX="121494">
        <dgm:presLayoutVars>
          <dgm:chPref val="3"/>
        </dgm:presLayoutVars>
      </dgm:prSet>
      <dgm:spPr/>
    </dgm:pt>
    <dgm:pt modelId="{5D673213-38A5-45CF-A68A-BF049FC9B118}" type="pres">
      <dgm:prSet presAssocID="{E031C768-4702-4ADF-9988-ADACE25382F9}" presName="level3hierChild" presStyleCnt="0"/>
      <dgm:spPr/>
    </dgm:pt>
    <dgm:pt modelId="{CB69EECD-C022-42BC-9845-C2900D341975}" type="pres">
      <dgm:prSet presAssocID="{61789A6B-5187-4298-A3BE-C2BB1B3C57C2}" presName="conn2-1" presStyleLbl="parChTrans1D3" presStyleIdx="1" presStyleCnt="6"/>
      <dgm:spPr/>
    </dgm:pt>
    <dgm:pt modelId="{0143787A-00E9-4568-8E10-9753644744A5}" type="pres">
      <dgm:prSet presAssocID="{61789A6B-5187-4298-A3BE-C2BB1B3C57C2}" presName="connTx" presStyleLbl="parChTrans1D3" presStyleIdx="1" presStyleCnt="6"/>
      <dgm:spPr/>
    </dgm:pt>
    <dgm:pt modelId="{B171ADBB-2E55-46EA-906D-9FFAE30364F2}" type="pres">
      <dgm:prSet presAssocID="{E84BFB97-25B2-4076-BE0F-E61B9EB13AE6}" presName="root2" presStyleCnt="0"/>
      <dgm:spPr/>
    </dgm:pt>
    <dgm:pt modelId="{4A58E01E-32AE-410C-834B-61866477C033}" type="pres">
      <dgm:prSet presAssocID="{E84BFB97-25B2-4076-BE0F-E61B9EB13AE6}" presName="LevelTwoTextNode" presStyleLbl="node3" presStyleIdx="1" presStyleCnt="6">
        <dgm:presLayoutVars>
          <dgm:chPref val="3"/>
        </dgm:presLayoutVars>
      </dgm:prSet>
      <dgm:spPr/>
    </dgm:pt>
    <dgm:pt modelId="{B0918AF0-4C9C-486F-8FB4-E0E8D4660B02}" type="pres">
      <dgm:prSet presAssocID="{E84BFB97-25B2-4076-BE0F-E61B9EB13AE6}" presName="level3hierChild" presStyleCnt="0"/>
      <dgm:spPr/>
    </dgm:pt>
    <dgm:pt modelId="{45A81077-819A-47EE-AAE9-A5E926D1D778}" type="pres">
      <dgm:prSet presAssocID="{2315F55E-C3DF-4D2D-AD5D-C543F6DB184A}" presName="conn2-1" presStyleLbl="parChTrans1D3" presStyleIdx="2" presStyleCnt="6"/>
      <dgm:spPr/>
    </dgm:pt>
    <dgm:pt modelId="{CCC833CC-EA73-4918-967F-CC820B0C2CD0}" type="pres">
      <dgm:prSet presAssocID="{2315F55E-C3DF-4D2D-AD5D-C543F6DB184A}" presName="connTx" presStyleLbl="parChTrans1D3" presStyleIdx="2" presStyleCnt="6"/>
      <dgm:spPr/>
    </dgm:pt>
    <dgm:pt modelId="{481AF521-FC99-4994-B466-6EDE713CEAD2}" type="pres">
      <dgm:prSet presAssocID="{10FAB603-8EB2-4A8F-9FEF-06E66471ECD0}" presName="root2" presStyleCnt="0"/>
      <dgm:spPr/>
    </dgm:pt>
    <dgm:pt modelId="{205F538B-DDFC-48AA-8DC7-9A0CD6BE7FFD}" type="pres">
      <dgm:prSet presAssocID="{10FAB603-8EB2-4A8F-9FEF-06E66471ECD0}" presName="LevelTwoTextNode" presStyleLbl="node3" presStyleIdx="2" presStyleCnt="6">
        <dgm:presLayoutVars>
          <dgm:chPref val="3"/>
        </dgm:presLayoutVars>
      </dgm:prSet>
      <dgm:spPr/>
    </dgm:pt>
    <dgm:pt modelId="{2A8B45D4-9BC5-4AC3-B2EB-BB7D05A8C4E6}" type="pres">
      <dgm:prSet presAssocID="{10FAB603-8EB2-4A8F-9FEF-06E66471ECD0}" presName="level3hierChild" presStyleCnt="0"/>
      <dgm:spPr/>
    </dgm:pt>
    <dgm:pt modelId="{71A81EDB-8B39-423E-8482-26F6A5D9AA73}" type="pres">
      <dgm:prSet presAssocID="{E894EA5C-DBD1-48F7-8A00-6D32D4AA0DBC}" presName="conn2-1" presStyleLbl="parChTrans1D2" presStyleIdx="1" presStyleCnt="2"/>
      <dgm:spPr/>
    </dgm:pt>
    <dgm:pt modelId="{753D4CD4-4776-49E3-8682-FC92DED02A8D}" type="pres">
      <dgm:prSet presAssocID="{E894EA5C-DBD1-48F7-8A00-6D32D4AA0DBC}" presName="connTx" presStyleLbl="parChTrans1D2" presStyleIdx="1" presStyleCnt="2"/>
      <dgm:spPr/>
    </dgm:pt>
    <dgm:pt modelId="{98C32CC1-A5DE-44D7-B0D5-B030307EAF82}" type="pres">
      <dgm:prSet presAssocID="{B7A9CEB4-70EF-4AAE-AC23-7ADDB2470630}" presName="root2" presStyleCnt="0"/>
      <dgm:spPr/>
    </dgm:pt>
    <dgm:pt modelId="{E5B20559-4F93-420F-8B2F-CDEA276878AD}" type="pres">
      <dgm:prSet presAssocID="{B7A9CEB4-70EF-4AAE-AC23-7ADDB2470630}" presName="LevelTwoTextNode" presStyleLbl="node2" presStyleIdx="1" presStyleCnt="2" custScaleX="52134">
        <dgm:presLayoutVars>
          <dgm:chPref val="3"/>
        </dgm:presLayoutVars>
      </dgm:prSet>
      <dgm:spPr/>
    </dgm:pt>
    <dgm:pt modelId="{9411FBC4-F5B4-4572-9A68-1D86403A146F}" type="pres">
      <dgm:prSet presAssocID="{B7A9CEB4-70EF-4AAE-AC23-7ADDB2470630}" presName="level3hierChild" presStyleCnt="0"/>
      <dgm:spPr/>
    </dgm:pt>
    <dgm:pt modelId="{AB2A6957-6266-4663-AA37-5862865E2DDF}" type="pres">
      <dgm:prSet presAssocID="{C4402941-B05B-4D06-A286-2271134A4616}" presName="conn2-1" presStyleLbl="parChTrans1D3" presStyleIdx="3" presStyleCnt="6"/>
      <dgm:spPr/>
    </dgm:pt>
    <dgm:pt modelId="{20313F81-9F9B-4513-A057-55897023A600}" type="pres">
      <dgm:prSet presAssocID="{C4402941-B05B-4D06-A286-2271134A4616}" presName="connTx" presStyleLbl="parChTrans1D3" presStyleIdx="3" presStyleCnt="6"/>
      <dgm:spPr/>
    </dgm:pt>
    <dgm:pt modelId="{74C70D8D-0A2E-4723-8DBC-B4A23ADB2C6C}" type="pres">
      <dgm:prSet presAssocID="{B80CC814-1F15-492A-983F-83EDA87B5002}" presName="root2" presStyleCnt="0"/>
      <dgm:spPr/>
    </dgm:pt>
    <dgm:pt modelId="{C8DBFB59-3A55-49D9-81B4-90005230EB98}" type="pres">
      <dgm:prSet presAssocID="{B80CC814-1F15-492A-983F-83EDA87B5002}" presName="LevelTwoTextNode" presStyleLbl="node3" presStyleIdx="3" presStyleCnt="6">
        <dgm:presLayoutVars>
          <dgm:chPref val="3"/>
        </dgm:presLayoutVars>
      </dgm:prSet>
      <dgm:spPr/>
    </dgm:pt>
    <dgm:pt modelId="{9314310E-D19C-45A9-B08A-10751C155705}" type="pres">
      <dgm:prSet presAssocID="{B80CC814-1F15-492A-983F-83EDA87B5002}" presName="level3hierChild" presStyleCnt="0"/>
      <dgm:spPr/>
    </dgm:pt>
    <dgm:pt modelId="{F104B463-FDBC-458F-9215-2306724C634C}" type="pres">
      <dgm:prSet presAssocID="{EDEECB2C-9761-4F47-BE66-2E2286171B52}" presName="conn2-1" presStyleLbl="parChTrans1D3" presStyleIdx="4" presStyleCnt="6"/>
      <dgm:spPr/>
    </dgm:pt>
    <dgm:pt modelId="{2673E2C4-EA51-4AEE-8EFF-67636BD0E2C5}" type="pres">
      <dgm:prSet presAssocID="{EDEECB2C-9761-4F47-BE66-2E2286171B52}" presName="connTx" presStyleLbl="parChTrans1D3" presStyleIdx="4" presStyleCnt="6"/>
      <dgm:spPr/>
    </dgm:pt>
    <dgm:pt modelId="{54AE0463-2937-41B5-8B96-0116486B28A7}" type="pres">
      <dgm:prSet presAssocID="{D2137FBA-D198-4DBA-8940-21B46F3FAABD}" presName="root2" presStyleCnt="0"/>
      <dgm:spPr/>
    </dgm:pt>
    <dgm:pt modelId="{EED1317B-5A0C-4021-BB46-897D6D85D981}" type="pres">
      <dgm:prSet presAssocID="{D2137FBA-D198-4DBA-8940-21B46F3FAABD}" presName="LevelTwoTextNode" presStyleLbl="node3" presStyleIdx="4" presStyleCnt="6" custScaleX="274784" custLinFactNeighborX="-1632" custLinFactNeighborY="30352">
        <dgm:presLayoutVars>
          <dgm:chPref val="3"/>
        </dgm:presLayoutVars>
      </dgm:prSet>
      <dgm:spPr/>
    </dgm:pt>
    <dgm:pt modelId="{76DB2488-E9CD-4913-83B6-B56A1EDC4A93}" type="pres">
      <dgm:prSet presAssocID="{D2137FBA-D198-4DBA-8940-21B46F3FAABD}" presName="level3hierChild" presStyleCnt="0"/>
      <dgm:spPr/>
    </dgm:pt>
    <dgm:pt modelId="{AF715B92-DA35-442D-9703-2C815BBB6200}" type="pres">
      <dgm:prSet presAssocID="{1E30FE34-4A81-430D-B9BB-48E1411C8FA1}" presName="conn2-1" presStyleLbl="parChTrans1D3" presStyleIdx="5" presStyleCnt="6"/>
      <dgm:spPr/>
    </dgm:pt>
    <dgm:pt modelId="{1218963E-53D8-48E9-B834-42BF2D10DF56}" type="pres">
      <dgm:prSet presAssocID="{1E30FE34-4A81-430D-B9BB-48E1411C8FA1}" presName="connTx" presStyleLbl="parChTrans1D3" presStyleIdx="5" presStyleCnt="6"/>
      <dgm:spPr/>
    </dgm:pt>
    <dgm:pt modelId="{A14177D7-3E5A-4DE3-8963-C5F99DDE478B}" type="pres">
      <dgm:prSet presAssocID="{EAD9CA97-3CF7-43DC-94D2-AB7FE7425A0C}" presName="root2" presStyleCnt="0"/>
      <dgm:spPr/>
    </dgm:pt>
    <dgm:pt modelId="{71CFDF43-5410-441F-B3BB-936E566EB22E}" type="pres">
      <dgm:prSet presAssocID="{EAD9CA97-3CF7-43DC-94D2-AB7FE7425A0C}" presName="LevelTwoTextNode" presStyleLbl="node3" presStyleIdx="5" presStyleCnt="6">
        <dgm:presLayoutVars>
          <dgm:chPref val="3"/>
        </dgm:presLayoutVars>
      </dgm:prSet>
      <dgm:spPr/>
    </dgm:pt>
    <dgm:pt modelId="{8491599F-B03D-450C-91CF-46F46CF19C2C}" type="pres">
      <dgm:prSet presAssocID="{EAD9CA97-3CF7-43DC-94D2-AB7FE7425A0C}" presName="level3hierChild" presStyleCnt="0"/>
      <dgm:spPr/>
    </dgm:pt>
    <dgm:pt modelId="{4675AB08-B5B7-4567-940F-CFB2D12445BA}" type="pres">
      <dgm:prSet presAssocID="{9C240907-C1CD-48F3-B019-E7ED8621E2CC}" presName="conn2-1" presStyleLbl="parChTrans1D4" presStyleIdx="2" presStyleCnt="4"/>
      <dgm:spPr/>
    </dgm:pt>
    <dgm:pt modelId="{A4EE2C19-645A-4AA2-B87F-D2B65BA73578}" type="pres">
      <dgm:prSet presAssocID="{9C240907-C1CD-48F3-B019-E7ED8621E2CC}" presName="connTx" presStyleLbl="parChTrans1D4" presStyleIdx="2" presStyleCnt="4"/>
      <dgm:spPr/>
    </dgm:pt>
    <dgm:pt modelId="{10CFAB20-6EDD-4236-BDEE-66A09F8598A6}" type="pres">
      <dgm:prSet presAssocID="{4530EC68-7460-4536-B345-AFE556042862}" presName="root2" presStyleCnt="0"/>
      <dgm:spPr/>
    </dgm:pt>
    <dgm:pt modelId="{158EECBF-BBB0-481D-93B2-6ADF764DD3B0}" type="pres">
      <dgm:prSet presAssocID="{4530EC68-7460-4536-B345-AFE556042862}" presName="LevelTwoTextNode" presStyleLbl="node4" presStyleIdx="2" presStyleCnt="4">
        <dgm:presLayoutVars>
          <dgm:chPref val="3"/>
        </dgm:presLayoutVars>
      </dgm:prSet>
      <dgm:spPr/>
    </dgm:pt>
    <dgm:pt modelId="{64767CC2-1891-4299-83B7-E82B83495216}" type="pres">
      <dgm:prSet presAssocID="{4530EC68-7460-4536-B345-AFE556042862}" presName="level3hierChild" presStyleCnt="0"/>
      <dgm:spPr/>
    </dgm:pt>
    <dgm:pt modelId="{3B15A77B-2B1E-4F44-B627-1877ABA6F07C}" type="pres">
      <dgm:prSet presAssocID="{92277272-8B36-49A0-A7B0-9F09846E1F5D}" presName="conn2-1" presStyleLbl="parChTrans1D4" presStyleIdx="3" presStyleCnt="4"/>
      <dgm:spPr/>
    </dgm:pt>
    <dgm:pt modelId="{D67862D8-7CB3-4A55-8CF2-8172F63235F6}" type="pres">
      <dgm:prSet presAssocID="{92277272-8B36-49A0-A7B0-9F09846E1F5D}" presName="connTx" presStyleLbl="parChTrans1D4" presStyleIdx="3" presStyleCnt="4"/>
      <dgm:spPr/>
    </dgm:pt>
    <dgm:pt modelId="{AD662333-1FAF-41BC-AC9D-383859650646}" type="pres">
      <dgm:prSet presAssocID="{B7AE73D8-732D-424E-B65F-14DEB1400E44}" presName="root2" presStyleCnt="0"/>
      <dgm:spPr/>
    </dgm:pt>
    <dgm:pt modelId="{5AC29897-4B46-4D1F-A224-F2BC0B27BADF}" type="pres">
      <dgm:prSet presAssocID="{B7AE73D8-732D-424E-B65F-14DEB1400E44}" presName="LevelTwoTextNode" presStyleLbl="node4" presStyleIdx="3" presStyleCnt="4">
        <dgm:presLayoutVars>
          <dgm:chPref val="3"/>
        </dgm:presLayoutVars>
      </dgm:prSet>
      <dgm:spPr/>
    </dgm:pt>
    <dgm:pt modelId="{D5891264-6FDF-4809-A2AF-DEE3E0E3FC05}" type="pres">
      <dgm:prSet presAssocID="{B7AE73D8-732D-424E-B65F-14DEB1400E44}" presName="level3hierChild" presStyleCnt="0"/>
      <dgm:spPr/>
    </dgm:pt>
  </dgm:ptLst>
  <dgm:cxnLst>
    <dgm:cxn modelId="{DFEE2609-FB17-43A1-AD45-D37FF79ADF75}" srcId="{B7A9CEB4-70EF-4AAE-AC23-7ADDB2470630}" destId="{B80CC814-1F15-492A-983F-83EDA87B5002}" srcOrd="0" destOrd="0" parTransId="{C4402941-B05B-4D06-A286-2271134A4616}" sibTransId="{E27CEBD9-C052-4186-AC08-1EBC8CECFAEC}"/>
    <dgm:cxn modelId="{3EC8560F-8856-4584-BC4B-5490541AEFE6}" type="presOf" srcId="{9C240907-C1CD-48F3-B019-E7ED8621E2CC}" destId="{A4EE2C19-645A-4AA2-B87F-D2B65BA73578}" srcOrd="1" destOrd="0" presId="urn:microsoft.com/office/officeart/2008/layout/HorizontalMultiLevelHierarchy"/>
    <dgm:cxn modelId="{C8E90510-A663-44AC-9989-16A14ED047D1}" type="presOf" srcId="{61789A6B-5187-4298-A3BE-C2BB1B3C57C2}" destId="{0143787A-00E9-4568-8E10-9753644744A5}" srcOrd="1" destOrd="0" presId="urn:microsoft.com/office/officeart/2008/layout/HorizontalMultiLevelHierarchy"/>
    <dgm:cxn modelId="{C05B8C1E-E9FC-4CAF-9690-069CAE67EDC2}" srcId="{EAD9CA97-3CF7-43DC-94D2-AB7FE7425A0C}" destId="{B7AE73D8-732D-424E-B65F-14DEB1400E44}" srcOrd="1" destOrd="0" parTransId="{92277272-8B36-49A0-A7B0-9F09846E1F5D}" sibTransId="{B5E7EB31-D470-4947-AEEE-4E0A573B48BA}"/>
    <dgm:cxn modelId="{F0B4F81E-FD71-435E-87C4-B4F44AABD10F}" type="presOf" srcId="{B7AE73D8-732D-424E-B65F-14DEB1400E44}" destId="{5AC29897-4B46-4D1F-A224-F2BC0B27BADF}" srcOrd="0" destOrd="0" presId="urn:microsoft.com/office/officeart/2008/layout/HorizontalMultiLevelHierarchy"/>
    <dgm:cxn modelId="{0648641F-E364-4F1A-8FA8-8F46DBD17A39}" type="presOf" srcId="{92277272-8B36-49A0-A7B0-9F09846E1F5D}" destId="{3B15A77B-2B1E-4F44-B627-1877ABA6F07C}" srcOrd="0" destOrd="0" presId="urn:microsoft.com/office/officeart/2008/layout/HorizontalMultiLevelHierarchy"/>
    <dgm:cxn modelId="{3555F636-1391-438C-B7B1-F8BB978E58F8}" type="presOf" srcId="{E84BFB97-25B2-4076-BE0F-E61B9EB13AE6}" destId="{4A58E01E-32AE-410C-834B-61866477C033}" srcOrd="0" destOrd="0" presId="urn:microsoft.com/office/officeart/2008/layout/HorizontalMultiLevelHierarchy"/>
    <dgm:cxn modelId="{68A81337-720E-4E91-AE23-AC221F9A2782}" type="presOf" srcId="{9F1EDFEA-9E2B-4C10-8EEC-BD7ED98300A7}" destId="{26A14230-3BB2-411C-9E14-B59AB6718566}" srcOrd="1" destOrd="0" presId="urn:microsoft.com/office/officeart/2008/layout/HorizontalMultiLevelHierarchy"/>
    <dgm:cxn modelId="{776A073D-3CB2-4825-A84A-A950584A8348}" type="presOf" srcId="{61789A6B-5187-4298-A3BE-C2BB1B3C57C2}" destId="{CB69EECD-C022-42BC-9845-C2900D341975}" srcOrd="0" destOrd="0" presId="urn:microsoft.com/office/officeart/2008/layout/HorizontalMultiLevelHierarchy"/>
    <dgm:cxn modelId="{F197313D-D321-4E08-9E5A-760B5EA8E68D}" type="presOf" srcId="{2315F55E-C3DF-4D2D-AD5D-C543F6DB184A}" destId="{CCC833CC-EA73-4918-967F-CC820B0C2CD0}" srcOrd="1" destOrd="0" presId="urn:microsoft.com/office/officeart/2008/layout/HorizontalMultiLevelHierarchy"/>
    <dgm:cxn modelId="{CDFEBE45-0813-457D-BE23-74F4D1332BD0}" type="presOf" srcId="{FAA1FDA1-7F93-4949-8CF4-5A61159AA5BA}" destId="{7108C58C-5C96-4D54-A44B-E46B91CFC1D0}" srcOrd="0" destOrd="0" presId="urn:microsoft.com/office/officeart/2008/layout/HorizontalMultiLevelHierarchy"/>
    <dgm:cxn modelId="{AD298948-1F43-4923-B450-058692886C91}" type="presOf" srcId="{B7A9CEB4-70EF-4AAE-AC23-7ADDB2470630}" destId="{E5B20559-4F93-420F-8B2F-CDEA276878AD}" srcOrd="0" destOrd="0" presId="urn:microsoft.com/office/officeart/2008/layout/HorizontalMultiLevelHierarchy"/>
    <dgm:cxn modelId="{B0ADA268-09CC-44EA-9D31-535A27C0430A}" type="presOf" srcId="{C4402941-B05B-4D06-A286-2271134A4616}" destId="{20313F81-9F9B-4513-A057-55897023A600}" srcOrd="1" destOrd="0" presId="urn:microsoft.com/office/officeart/2008/layout/HorizontalMultiLevelHierarchy"/>
    <dgm:cxn modelId="{89BD186A-B6AC-44A4-94B4-DC0707B15471}" type="presOf" srcId="{E54AB40D-7C84-4C69-9C33-352129323742}" destId="{EACAD8D4-53A2-4E1F-8B45-0BED3F9C0074}" srcOrd="0" destOrd="0" presId="urn:microsoft.com/office/officeart/2008/layout/HorizontalMultiLevelHierarchy"/>
    <dgm:cxn modelId="{EDC0886B-39E7-40E4-A5DA-D7F8F03DC326}" type="presOf" srcId="{2315F55E-C3DF-4D2D-AD5D-C543F6DB184A}" destId="{45A81077-819A-47EE-AAE9-A5E926D1D778}" srcOrd="0" destOrd="0" presId="urn:microsoft.com/office/officeart/2008/layout/HorizontalMultiLevelHierarchy"/>
    <dgm:cxn modelId="{5EE88C6B-2BB4-43CF-9F61-C11CD754556A}" srcId="{008ACB84-30F8-443F-987F-FAD4A3F071B8}" destId="{B7A9CEB4-70EF-4AAE-AC23-7ADDB2470630}" srcOrd="1" destOrd="0" parTransId="{E894EA5C-DBD1-48F7-8A00-6D32D4AA0DBC}" sibTransId="{E93B4084-C14A-4064-8D56-BBF9543135A0}"/>
    <dgm:cxn modelId="{DA2EDF6C-6DAF-45ED-AF3F-474C9B525AD7}" type="presOf" srcId="{EDEECB2C-9761-4F47-BE66-2E2286171B52}" destId="{2673E2C4-EA51-4AEE-8EFF-67636BD0E2C5}" srcOrd="1" destOrd="0" presId="urn:microsoft.com/office/officeart/2008/layout/HorizontalMultiLevelHierarchy"/>
    <dgm:cxn modelId="{3734DE6E-0F2A-4277-832C-FEBE0135F4A7}" type="presOf" srcId="{D2137FBA-D198-4DBA-8940-21B46F3FAABD}" destId="{EED1317B-5A0C-4021-BB46-897D6D85D981}" srcOrd="0" destOrd="0" presId="urn:microsoft.com/office/officeart/2008/layout/HorizontalMultiLevelHierarchy"/>
    <dgm:cxn modelId="{473D6853-94E9-4954-ADA8-B7C87E953DD1}" type="presOf" srcId="{E031C768-4702-4ADF-9988-ADACE25382F9}" destId="{3ACEECDE-626D-402F-BC9F-B00BD35491DB}" srcOrd="0" destOrd="0" presId="urn:microsoft.com/office/officeart/2008/layout/HorizontalMultiLevelHierarchy"/>
    <dgm:cxn modelId="{732DA958-3AB0-4F9E-A64A-9E295971C65D}" type="presOf" srcId="{C4402941-B05B-4D06-A286-2271134A4616}" destId="{AB2A6957-6266-4663-AA37-5862865E2DDF}" srcOrd="0" destOrd="0" presId="urn:microsoft.com/office/officeart/2008/layout/HorizontalMultiLevelHierarchy"/>
    <dgm:cxn modelId="{A8DAA37B-5FF8-4810-9F7E-D6A58B3CB9E7}" type="presOf" srcId="{E54AB40D-7C84-4C69-9C33-352129323742}" destId="{3ED114FC-3778-4221-B86B-275AC38A9357}" srcOrd="1" destOrd="0" presId="urn:microsoft.com/office/officeart/2008/layout/HorizontalMultiLevelHierarchy"/>
    <dgm:cxn modelId="{029C1B7F-8A95-4D70-9288-4F0B5BC34442}" type="presOf" srcId="{1CBFEF82-D0F9-450F-AA9D-B227029C89D8}" destId="{88898DB0-AF06-4462-A808-2D58BB1A4970}" srcOrd="1" destOrd="0" presId="urn:microsoft.com/office/officeart/2008/layout/HorizontalMultiLevelHierarchy"/>
    <dgm:cxn modelId="{E74EA483-9C18-495A-B620-F68ECA144CAF}" type="presOf" srcId="{6F5F2068-DF91-46DE-B50B-B4DA17BCA2BE}" destId="{2B255C1A-FCE5-41F0-A5AD-A9B64D91127F}" srcOrd="0" destOrd="0" presId="urn:microsoft.com/office/officeart/2008/layout/HorizontalMultiLevelHierarchy"/>
    <dgm:cxn modelId="{73FE338C-7650-4E0C-A3E2-141C96D1E7E4}" type="presOf" srcId="{E894EA5C-DBD1-48F7-8A00-6D32D4AA0DBC}" destId="{71A81EDB-8B39-423E-8482-26F6A5D9AA73}" srcOrd="0" destOrd="0" presId="urn:microsoft.com/office/officeart/2008/layout/HorizontalMultiLevelHierarchy"/>
    <dgm:cxn modelId="{264CEE9C-DC68-4B60-8A6D-DB1A619D14C9}" srcId="{6F5F2068-DF91-46DE-B50B-B4DA17BCA2BE}" destId="{10FAB603-8EB2-4A8F-9FEF-06E66471ECD0}" srcOrd="2" destOrd="0" parTransId="{2315F55E-C3DF-4D2D-AD5D-C543F6DB184A}" sibTransId="{39E6377A-4AB7-4E93-999F-BE71A877792F}"/>
    <dgm:cxn modelId="{5E1EA79F-FA4E-436F-A5A6-D830A66B73E2}" type="presOf" srcId="{32BFC6E9-BCEB-4ADC-BD13-D67258B396C8}" destId="{459E393F-6F8C-4C2A-9C11-99C3D9995156}" srcOrd="1" destOrd="0" presId="urn:microsoft.com/office/officeart/2008/layout/HorizontalMultiLevelHierarchy"/>
    <dgm:cxn modelId="{0FDFB39F-5AED-458B-992D-CF3204CFC932}" srcId="{EAD9CA97-3CF7-43DC-94D2-AB7FE7425A0C}" destId="{4530EC68-7460-4536-B345-AFE556042862}" srcOrd="0" destOrd="0" parTransId="{9C240907-C1CD-48F3-B019-E7ED8621E2CC}" sibTransId="{7C3DC5A0-E2B0-4E08-95C0-58D077AA8D75}"/>
    <dgm:cxn modelId="{B977A7A6-7947-44F1-B150-117F01F5239B}" srcId="{9B3B74A4-E97F-4C85-A42E-2D2E15DA0E14}" destId="{FAA1FDA1-7F93-4949-8CF4-5A61159AA5BA}" srcOrd="0" destOrd="0" parTransId="{32BFC6E9-BCEB-4ADC-BD13-D67258B396C8}" sibTransId="{BA964E3A-9E4F-4751-8431-3E81C32BE1C8}"/>
    <dgm:cxn modelId="{869DF9A6-A605-4886-82E8-0F31A61FEA31}" type="presOf" srcId="{32BFC6E9-BCEB-4ADC-BD13-D67258B396C8}" destId="{86456259-A633-4B92-88CE-28831581C460}" srcOrd="0" destOrd="0" presId="urn:microsoft.com/office/officeart/2008/layout/HorizontalMultiLevelHierarchy"/>
    <dgm:cxn modelId="{F8713FA7-FE2D-40C7-98B8-6E0DB99D763B}" srcId="{B7A9CEB4-70EF-4AAE-AC23-7ADDB2470630}" destId="{EAD9CA97-3CF7-43DC-94D2-AB7FE7425A0C}" srcOrd="2" destOrd="0" parTransId="{1E30FE34-4A81-430D-B9BB-48E1411C8FA1}" sibTransId="{BE47C95E-5100-4B27-9F4D-D97E0D9CA85C}"/>
    <dgm:cxn modelId="{BD78E1B0-4218-4C6C-BAED-170259D709C7}" srcId="{6F5F2068-DF91-46DE-B50B-B4DA17BCA2BE}" destId="{9B3B74A4-E97F-4C85-A42E-2D2E15DA0E14}" srcOrd="0" destOrd="0" parTransId="{E54AB40D-7C84-4C69-9C33-352129323742}" sibTransId="{29E1985D-5752-4338-A43E-130651BB1455}"/>
    <dgm:cxn modelId="{86104DB1-8AE1-4E94-9CDF-6A862C470C7E}" srcId="{A7909F08-8654-465F-B942-A5DB44178D13}" destId="{008ACB84-30F8-443F-987F-FAD4A3F071B8}" srcOrd="0" destOrd="0" parTransId="{04C10100-54F7-499A-BDEE-F3502DE350E0}" sibTransId="{7053B20F-B2CA-4D83-81A8-27EFB5BCEED2}"/>
    <dgm:cxn modelId="{238EE8B8-A8AE-4064-8CD4-678F33970B90}" srcId="{9B3B74A4-E97F-4C85-A42E-2D2E15DA0E14}" destId="{E031C768-4702-4ADF-9988-ADACE25382F9}" srcOrd="1" destOrd="0" parTransId="{9F1EDFEA-9E2B-4C10-8EEC-BD7ED98300A7}" sibTransId="{01CE3831-2951-45A4-AF93-DA463848AA96}"/>
    <dgm:cxn modelId="{E49D32BD-B5F5-4C7E-BDAF-4506CD2C522E}" type="presOf" srcId="{1E30FE34-4A81-430D-B9BB-48E1411C8FA1}" destId="{AF715B92-DA35-442D-9703-2C815BBB6200}" srcOrd="0" destOrd="0" presId="urn:microsoft.com/office/officeart/2008/layout/HorizontalMultiLevelHierarchy"/>
    <dgm:cxn modelId="{491130BF-D4A9-48BB-8CE3-5866253E1E31}" type="presOf" srcId="{EAD9CA97-3CF7-43DC-94D2-AB7FE7425A0C}" destId="{71CFDF43-5410-441F-B3BB-936E566EB22E}" srcOrd="0" destOrd="0" presId="urn:microsoft.com/office/officeart/2008/layout/HorizontalMultiLevelHierarchy"/>
    <dgm:cxn modelId="{32AFA1C0-4BEC-4340-A5A7-86B4AB332949}" type="presOf" srcId="{4530EC68-7460-4536-B345-AFE556042862}" destId="{158EECBF-BBB0-481D-93B2-6ADF764DD3B0}" srcOrd="0" destOrd="0" presId="urn:microsoft.com/office/officeart/2008/layout/HorizontalMultiLevelHierarchy"/>
    <dgm:cxn modelId="{262E9CC3-5758-4067-A7A0-0F8E92C536D1}" type="presOf" srcId="{E894EA5C-DBD1-48F7-8A00-6D32D4AA0DBC}" destId="{753D4CD4-4776-49E3-8682-FC92DED02A8D}" srcOrd="1" destOrd="0" presId="urn:microsoft.com/office/officeart/2008/layout/HorizontalMultiLevelHierarchy"/>
    <dgm:cxn modelId="{32711AC9-8140-4AF9-ACC0-F047DBA8B8FA}" type="presOf" srcId="{92277272-8B36-49A0-A7B0-9F09846E1F5D}" destId="{D67862D8-7CB3-4A55-8CF2-8172F63235F6}" srcOrd="1" destOrd="0" presId="urn:microsoft.com/office/officeart/2008/layout/HorizontalMultiLevelHierarchy"/>
    <dgm:cxn modelId="{5A83A1CB-603D-43BE-B893-37BD689013BC}" type="presOf" srcId="{9B3B74A4-E97F-4C85-A42E-2D2E15DA0E14}" destId="{27B2D5E9-542D-429F-AC9B-B01EFC0DEE10}" srcOrd="0" destOrd="0" presId="urn:microsoft.com/office/officeart/2008/layout/HorizontalMultiLevelHierarchy"/>
    <dgm:cxn modelId="{0AA57FD3-F5C3-4295-8C43-6C7411C9546C}" type="presOf" srcId="{10FAB603-8EB2-4A8F-9FEF-06E66471ECD0}" destId="{205F538B-DDFC-48AA-8DC7-9A0CD6BE7FFD}" srcOrd="0" destOrd="0" presId="urn:microsoft.com/office/officeart/2008/layout/HorizontalMultiLevelHierarchy"/>
    <dgm:cxn modelId="{550ADAD3-B8BD-4119-9275-B1AE390FDD66}" type="presOf" srcId="{A7909F08-8654-465F-B942-A5DB44178D13}" destId="{5BD20DE9-7516-4DA9-9DCF-63EAA5B5A72B}" srcOrd="0" destOrd="0" presId="urn:microsoft.com/office/officeart/2008/layout/HorizontalMultiLevelHierarchy"/>
    <dgm:cxn modelId="{97AD22D7-A3A2-43BE-80C0-C50F4AADC9B1}" type="presOf" srcId="{EDEECB2C-9761-4F47-BE66-2E2286171B52}" destId="{F104B463-FDBC-458F-9215-2306724C634C}" srcOrd="0" destOrd="0" presId="urn:microsoft.com/office/officeart/2008/layout/HorizontalMultiLevelHierarchy"/>
    <dgm:cxn modelId="{A8B08BD9-064E-42E0-AC22-489F8475ED59}" type="presOf" srcId="{B80CC814-1F15-492A-983F-83EDA87B5002}" destId="{C8DBFB59-3A55-49D9-81B4-90005230EB98}" srcOrd="0" destOrd="0" presId="urn:microsoft.com/office/officeart/2008/layout/HorizontalMultiLevelHierarchy"/>
    <dgm:cxn modelId="{4F90DFE0-D83B-4F75-B955-C8894158F0AB}" type="presOf" srcId="{1CBFEF82-D0F9-450F-AA9D-B227029C89D8}" destId="{B435BCE3-EC82-4014-868F-6E1DC99F346C}" srcOrd="0" destOrd="0" presId="urn:microsoft.com/office/officeart/2008/layout/HorizontalMultiLevelHierarchy"/>
    <dgm:cxn modelId="{F98640E1-92DE-445F-A097-7F756309FBAD}" srcId="{6F5F2068-DF91-46DE-B50B-B4DA17BCA2BE}" destId="{E84BFB97-25B2-4076-BE0F-E61B9EB13AE6}" srcOrd="1" destOrd="0" parTransId="{61789A6B-5187-4298-A3BE-C2BB1B3C57C2}" sibTransId="{ADFF21E6-715D-44A6-8670-E062DE9239F5}"/>
    <dgm:cxn modelId="{2675E3E3-BE2E-4D61-976F-2715C35B0E24}" srcId="{B7A9CEB4-70EF-4AAE-AC23-7ADDB2470630}" destId="{D2137FBA-D198-4DBA-8940-21B46F3FAABD}" srcOrd="1" destOrd="0" parTransId="{EDEECB2C-9761-4F47-BE66-2E2286171B52}" sibTransId="{71BB9FA8-2305-4CCE-BF94-13764326BBEE}"/>
    <dgm:cxn modelId="{54DEBAE6-71AB-449A-A418-37726249606C}" type="presOf" srcId="{1E30FE34-4A81-430D-B9BB-48E1411C8FA1}" destId="{1218963E-53D8-48E9-B834-42BF2D10DF56}" srcOrd="1" destOrd="0" presId="urn:microsoft.com/office/officeart/2008/layout/HorizontalMultiLevelHierarchy"/>
    <dgm:cxn modelId="{10FDE8EA-95EC-4119-8301-CFBCC8FFA4A9}" type="presOf" srcId="{008ACB84-30F8-443F-987F-FAD4A3F071B8}" destId="{6C5EABA6-5CA8-4DFB-90D8-0D8A81FEAAA1}" srcOrd="0" destOrd="0" presId="urn:microsoft.com/office/officeart/2008/layout/HorizontalMultiLevelHierarchy"/>
    <dgm:cxn modelId="{8CA908EC-2519-4672-BD74-A717750580A5}" srcId="{008ACB84-30F8-443F-987F-FAD4A3F071B8}" destId="{6F5F2068-DF91-46DE-B50B-B4DA17BCA2BE}" srcOrd="0" destOrd="0" parTransId="{1CBFEF82-D0F9-450F-AA9D-B227029C89D8}" sibTransId="{4541A338-B785-44EA-A5B5-9A9A4E9A81C1}"/>
    <dgm:cxn modelId="{23E49EF7-E513-4905-ADF6-D598E492F9FF}" type="presOf" srcId="{9F1EDFEA-9E2B-4C10-8EEC-BD7ED98300A7}" destId="{804E92C7-0A54-4366-8E5F-F3247758EC4A}" srcOrd="0" destOrd="0" presId="urn:microsoft.com/office/officeart/2008/layout/HorizontalMultiLevelHierarchy"/>
    <dgm:cxn modelId="{745811FE-2573-416B-8957-97810BD5E659}" type="presOf" srcId="{9C240907-C1CD-48F3-B019-E7ED8621E2CC}" destId="{4675AB08-B5B7-4567-940F-CFB2D12445BA}" srcOrd="0" destOrd="0" presId="urn:microsoft.com/office/officeart/2008/layout/HorizontalMultiLevelHierarchy"/>
    <dgm:cxn modelId="{84F1FC1E-EA83-4881-BCB5-045F7215BCFC}" type="presParOf" srcId="{5BD20DE9-7516-4DA9-9DCF-63EAA5B5A72B}" destId="{6561BBA8-7FA0-418B-BBED-B88CCA846F98}" srcOrd="0" destOrd="0" presId="urn:microsoft.com/office/officeart/2008/layout/HorizontalMultiLevelHierarchy"/>
    <dgm:cxn modelId="{B2C11B3B-2523-47C0-AE40-B5DE954E3C3C}" type="presParOf" srcId="{6561BBA8-7FA0-418B-BBED-B88CCA846F98}" destId="{6C5EABA6-5CA8-4DFB-90D8-0D8A81FEAAA1}" srcOrd="0" destOrd="0" presId="urn:microsoft.com/office/officeart/2008/layout/HorizontalMultiLevelHierarchy"/>
    <dgm:cxn modelId="{E923692D-6EB4-4BCA-9EBE-BAB032D7BB33}" type="presParOf" srcId="{6561BBA8-7FA0-418B-BBED-B88CCA846F98}" destId="{208DE26C-1CF0-4426-A685-5E03E2772024}" srcOrd="1" destOrd="0" presId="urn:microsoft.com/office/officeart/2008/layout/HorizontalMultiLevelHierarchy"/>
    <dgm:cxn modelId="{5DBB3F18-CDB0-48F8-85BC-F3DE22854C24}" type="presParOf" srcId="{208DE26C-1CF0-4426-A685-5E03E2772024}" destId="{B435BCE3-EC82-4014-868F-6E1DC99F346C}" srcOrd="0" destOrd="0" presId="urn:microsoft.com/office/officeart/2008/layout/HorizontalMultiLevelHierarchy"/>
    <dgm:cxn modelId="{8F74C2B4-6704-46DC-807E-5FB98E67984F}" type="presParOf" srcId="{B435BCE3-EC82-4014-868F-6E1DC99F346C}" destId="{88898DB0-AF06-4462-A808-2D58BB1A4970}" srcOrd="0" destOrd="0" presId="urn:microsoft.com/office/officeart/2008/layout/HorizontalMultiLevelHierarchy"/>
    <dgm:cxn modelId="{623B8E3D-9998-4702-9729-F140C3A2B74D}" type="presParOf" srcId="{208DE26C-1CF0-4426-A685-5E03E2772024}" destId="{542D94C5-7A15-40E1-BB1F-B4A734E4FF55}" srcOrd="1" destOrd="0" presId="urn:microsoft.com/office/officeart/2008/layout/HorizontalMultiLevelHierarchy"/>
    <dgm:cxn modelId="{08EF8A2F-33C8-44C7-AE3C-AAADF4564923}" type="presParOf" srcId="{542D94C5-7A15-40E1-BB1F-B4A734E4FF55}" destId="{2B255C1A-FCE5-41F0-A5AD-A9B64D91127F}" srcOrd="0" destOrd="0" presId="urn:microsoft.com/office/officeart/2008/layout/HorizontalMultiLevelHierarchy"/>
    <dgm:cxn modelId="{209C62EB-2D9B-43E3-B8B6-AA7FE75006C3}" type="presParOf" srcId="{542D94C5-7A15-40E1-BB1F-B4A734E4FF55}" destId="{7EDA3679-D0DD-434E-A0E6-DC2462843DA1}" srcOrd="1" destOrd="0" presId="urn:microsoft.com/office/officeart/2008/layout/HorizontalMultiLevelHierarchy"/>
    <dgm:cxn modelId="{052F3CB8-AFE1-4727-ACC4-0D9CB600245D}" type="presParOf" srcId="{7EDA3679-D0DD-434E-A0E6-DC2462843DA1}" destId="{EACAD8D4-53A2-4E1F-8B45-0BED3F9C0074}" srcOrd="0" destOrd="0" presId="urn:microsoft.com/office/officeart/2008/layout/HorizontalMultiLevelHierarchy"/>
    <dgm:cxn modelId="{23B9B12A-FB60-4DE6-9BC1-85801447D0F3}" type="presParOf" srcId="{EACAD8D4-53A2-4E1F-8B45-0BED3F9C0074}" destId="{3ED114FC-3778-4221-B86B-275AC38A9357}" srcOrd="0" destOrd="0" presId="urn:microsoft.com/office/officeart/2008/layout/HorizontalMultiLevelHierarchy"/>
    <dgm:cxn modelId="{14779D8B-1917-4CB0-901E-54AC5848F216}" type="presParOf" srcId="{7EDA3679-D0DD-434E-A0E6-DC2462843DA1}" destId="{668E485C-760A-43DF-911A-F3D0A29D5DC1}" srcOrd="1" destOrd="0" presId="urn:microsoft.com/office/officeart/2008/layout/HorizontalMultiLevelHierarchy"/>
    <dgm:cxn modelId="{821CAC41-A15F-4CCF-A814-D358A85538A8}" type="presParOf" srcId="{668E485C-760A-43DF-911A-F3D0A29D5DC1}" destId="{27B2D5E9-542D-429F-AC9B-B01EFC0DEE10}" srcOrd="0" destOrd="0" presId="urn:microsoft.com/office/officeart/2008/layout/HorizontalMultiLevelHierarchy"/>
    <dgm:cxn modelId="{133FA79F-E980-4F8E-B70B-83027948FD75}" type="presParOf" srcId="{668E485C-760A-43DF-911A-F3D0A29D5DC1}" destId="{758C8BFA-A5E1-49B7-BA14-613A8FFECE0F}" srcOrd="1" destOrd="0" presId="urn:microsoft.com/office/officeart/2008/layout/HorizontalMultiLevelHierarchy"/>
    <dgm:cxn modelId="{8FAFF8B2-1C8B-4880-9AFB-AEA250E3B856}" type="presParOf" srcId="{758C8BFA-A5E1-49B7-BA14-613A8FFECE0F}" destId="{86456259-A633-4B92-88CE-28831581C460}" srcOrd="0" destOrd="0" presId="urn:microsoft.com/office/officeart/2008/layout/HorizontalMultiLevelHierarchy"/>
    <dgm:cxn modelId="{ECC2A466-B12E-4C6D-B26F-19C7D43C68D2}" type="presParOf" srcId="{86456259-A633-4B92-88CE-28831581C460}" destId="{459E393F-6F8C-4C2A-9C11-99C3D9995156}" srcOrd="0" destOrd="0" presId="urn:microsoft.com/office/officeart/2008/layout/HorizontalMultiLevelHierarchy"/>
    <dgm:cxn modelId="{75065D60-8606-4008-9CD1-ED519ACE4C98}" type="presParOf" srcId="{758C8BFA-A5E1-49B7-BA14-613A8FFECE0F}" destId="{36302637-6019-40CE-9936-1E60076E4FBD}" srcOrd="1" destOrd="0" presId="urn:microsoft.com/office/officeart/2008/layout/HorizontalMultiLevelHierarchy"/>
    <dgm:cxn modelId="{E39CBDA8-8338-4C87-B543-FE1594D3B835}" type="presParOf" srcId="{36302637-6019-40CE-9936-1E60076E4FBD}" destId="{7108C58C-5C96-4D54-A44B-E46B91CFC1D0}" srcOrd="0" destOrd="0" presId="urn:microsoft.com/office/officeart/2008/layout/HorizontalMultiLevelHierarchy"/>
    <dgm:cxn modelId="{B3CD95D6-0DF5-49D5-BE2E-4F5B0C344D35}" type="presParOf" srcId="{36302637-6019-40CE-9936-1E60076E4FBD}" destId="{3B2744CA-8113-4737-93BE-62AAE9169F09}" srcOrd="1" destOrd="0" presId="urn:microsoft.com/office/officeart/2008/layout/HorizontalMultiLevelHierarchy"/>
    <dgm:cxn modelId="{D5FBF1C5-E808-47F8-8784-EC1F1CC32C1B}" type="presParOf" srcId="{758C8BFA-A5E1-49B7-BA14-613A8FFECE0F}" destId="{804E92C7-0A54-4366-8E5F-F3247758EC4A}" srcOrd="2" destOrd="0" presId="urn:microsoft.com/office/officeart/2008/layout/HorizontalMultiLevelHierarchy"/>
    <dgm:cxn modelId="{52DCD87F-A860-479D-9FEB-DB00DA526F53}" type="presParOf" srcId="{804E92C7-0A54-4366-8E5F-F3247758EC4A}" destId="{26A14230-3BB2-411C-9E14-B59AB6718566}" srcOrd="0" destOrd="0" presId="urn:microsoft.com/office/officeart/2008/layout/HorizontalMultiLevelHierarchy"/>
    <dgm:cxn modelId="{648C19FE-D153-48CC-842D-779EB0810EA4}" type="presParOf" srcId="{758C8BFA-A5E1-49B7-BA14-613A8FFECE0F}" destId="{556E6B70-6560-4FD0-A15A-121852A240FE}" srcOrd="3" destOrd="0" presId="urn:microsoft.com/office/officeart/2008/layout/HorizontalMultiLevelHierarchy"/>
    <dgm:cxn modelId="{9A15330F-3154-4D36-8B01-C189A51D9CFF}" type="presParOf" srcId="{556E6B70-6560-4FD0-A15A-121852A240FE}" destId="{3ACEECDE-626D-402F-BC9F-B00BD35491DB}" srcOrd="0" destOrd="0" presId="urn:microsoft.com/office/officeart/2008/layout/HorizontalMultiLevelHierarchy"/>
    <dgm:cxn modelId="{A76B527D-2EDF-46DD-84F4-63D2C839E9B4}" type="presParOf" srcId="{556E6B70-6560-4FD0-A15A-121852A240FE}" destId="{5D673213-38A5-45CF-A68A-BF049FC9B118}" srcOrd="1" destOrd="0" presId="urn:microsoft.com/office/officeart/2008/layout/HorizontalMultiLevelHierarchy"/>
    <dgm:cxn modelId="{B695050D-58BA-4054-9312-456FEF18844B}" type="presParOf" srcId="{7EDA3679-D0DD-434E-A0E6-DC2462843DA1}" destId="{CB69EECD-C022-42BC-9845-C2900D341975}" srcOrd="2" destOrd="0" presId="urn:microsoft.com/office/officeart/2008/layout/HorizontalMultiLevelHierarchy"/>
    <dgm:cxn modelId="{8F9C3ED5-674B-480A-A40B-103271A23B3A}" type="presParOf" srcId="{CB69EECD-C022-42BC-9845-C2900D341975}" destId="{0143787A-00E9-4568-8E10-9753644744A5}" srcOrd="0" destOrd="0" presId="urn:microsoft.com/office/officeart/2008/layout/HorizontalMultiLevelHierarchy"/>
    <dgm:cxn modelId="{F11D6953-7723-44DE-8117-9C69928B4A0D}" type="presParOf" srcId="{7EDA3679-D0DD-434E-A0E6-DC2462843DA1}" destId="{B171ADBB-2E55-46EA-906D-9FFAE30364F2}" srcOrd="3" destOrd="0" presId="urn:microsoft.com/office/officeart/2008/layout/HorizontalMultiLevelHierarchy"/>
    <dgm:cxn modelId="{2D4C628E-1050-44A7-9B48-445A5AD889BE}" type="presParOf" srcId="{B171ADBB-2E55-46EA-906D-9FFAE30364F2}" destId="{4A58E01E-32AE-410C-834B-61866477C033}" srcOrd="0" destOrd="0" presId="urn:microsoft.com/office/officeart/2008/layout/HorizontalMultiLevelHierarchy"/>
    <dgm:cxn modelId="{BD7D7115-1830-41E6-A463-914EEA2D608C}" type="presParOf" srcId="{B171ADBB-2E55-46EA-906D-9FFAE30364F2}" destId="{B0918AF0-4C9C-486F-8FB4-E0E8D4660B02}" srcOrd="1" destOrd="0" presId="urn:microsoft.com/office/officeart/2008/layout/HorizontalMultiLevelHierarchy"/>
    <dgm:cxn modelId="{12D4CF25-2549-4AF4-B899-3A0F6F6789BD}" type="presParOf" srcId="{7EDA3679-D0DD-434E-A0E6-DC2462843DA1}" destId="{45A81077-819A-47EE-AAE9-A5E926D1D778}" srcOrd="4" destOrd="0" presId="urn:microsoft.com/office/officeart/2008/layout/HorizontalMultiLevelHierarchy"/>
    <dgm:cxn modelId="{7E5D4899-456A-47E9-A9C6-B4E2EF257831}" type="presParOf" srcId="{45A81077-819A-47EE-AAE9-A5E926D1D778}" destId="{CCC833CC-EA73-4918-967F-CC820B0C2CD0}" srcOrd="0" destOrd="0" presId="urn:microsoft.com/office/officeart/2008/layout/HorizontalMultiLevelHierarchy"/>
    <dgm:cxn modelId="{94AB81C2-36E7-49AD-B768-69C80CCC4100}" type="presParOf" srcId="{7EDA3679-D0DD-434E-A0E6-DC2462843DA1}" destId="{481AF521-FC99-4994-B466-6EDE713CEAD2}" srcOrd="5" destOrd="0" presId="urn:microsoft.com/office/officeart/2008/layout/HorizontalMultiLevelHierarchy"/>
    <dgm:cxn modelId="{1DC79DE7-DFD4-49EA-80CF-476DE5C9CB5E}" type="presParOf" srcId="{481AF521-FC99-4994-B466-6EDE713CEAD2}" destId="{205F538B-DDFC-48AA-8DC7-9A0CD6BE7FFD}" srcOrd="0" destOrd="0" presId="urn:microsoft.com/office/officeart/2008/layout/HorizontalMultiLevelHierarchy"/>
    <dgm:cxn modelId="{5D0588BA-3E04-48D7-B74E-3D503BBEBE47}" type="presParOf" srcId="{481AF521-FC99-4994-B466-6EDE713CEAD2}" destId="{2A8B45D4-9BC5-4AC3-B2EB-BB7D05A8C4E6}" srcOrd="1" destOrd="0" presId="urn:microsoft.com/office/officeart/2008/layout/HorizontalMultiLevelHierarchy"/>
    <dgm:cxn modelId="{35119C57-50AF-44DB-8A9D-5907A52A2404}" type="presParOf" srcId="{208DE26C-1CF0-4426-A685-5E03E2772024}" destId="{71A81EDB-8B39-423E-8482-26F6A5D9AA73}" srcOrd="2" destOrd="0" presId="urn:microsoft.com/office/officeart/2008/layout/HorizontalMultiLevelHierarchy"/>
    <dgm:cxn modelId="{14D380CD-5719-489E-9393-FB7156B9547F}" type="presParOf" srcId="{71A81EDB-8B39-423E-8482-26F6A5D9AA73}" destId="{753D4CD4-4776-49E3-8682-FC92DED02A8D}" srcOrd="0" destOrd="0" presId="urn:microsoft.com/office/officeart/2008/layout/HorizontalMultiLevelHierarchy"/>
    <dgm:cxn modelId="{9AC4961D-8E90-4ED1-AFBC-CCCEC87CC31F}" type="presParOf" srcId="{208DE26C-1CF0-4426-A685-5E03E2772024}" destId="{98C32CC1-A5DE-44D7-B0D5-B030307EAF82}" srcOrd="3" destOrd="0" presId="urn:microsoft.com/office/officeart/2008/layout/HorizontalMultiLevelHierarchy"/>
    <dgm:cxn modelId="{9890A610-DD29-4122-9028-1A9499C1524B}" type="presParOf" srcId="{98C32CC1-A5DE-44D7-B0D5-B030307EAF82}" destId="{E5B20559-4F93-420F-8B2F-CDEA276878AD}" srcOrd="0" destOrd="0" presId="urn:microsoft.com/office/officeart/2008/layout/HorizontalMultiLevelHierarchy"/>
    <dgm:cxn modelId="{950BE181-601A-4DB8-BCAB-A6489E38B085}" type="presParOf" srcId="{98C32CC1-A5DE-44D7-B0D5-B030307EAF82}" destId="{9411FBC4-F5B4-4572-9A68-1D86403A146F}" srcOrd="1" destOrd="0" presId="urn:microsoft.com/office/officeart/2008/layout/HorizontalMultiLevelHierarchy"/>
    <dgm:cxn modelId="{5F91D8DF-1465-42B1-8067-E98D134FB760}" type="presParOf" srcId="{9411FBC4-F5B4-4572-9A68-1D86403A146F}" destId="{AB2A6957-6266-4663-AA37-5862865E2DDF}" srcOrd="0" destOrd="0" presId="urn:microsoft.com/office/officeart/2008/layout/HorizontalMultiLevelHierarchy"/>
    <dgm:cxn modelId="{CEF38319-6B2E-40F4-8315-33ED42C37C6A}" type="presParOf" srcId="{AB2A6957-6266-4663-AA37-5862865E2DDF}" destId="{20313F81-9F9B-4513-A057-55897023A600}" srcOrd="0" destOrd="0" presId="urn:microsoft.com/office/officeart/2008/layout/HorizontalMultiLevelHierarchy"/>
    <dgm:cxn modelId="{2FD91CC5-FBE8-4446-95EE-A995FBCCFB25}" type="presParOf" srcId="{9411FBC4-F5B4-4572-9A68-1D86403A146F}" destId="{74C70D8D-0A2E-4723-8DBC-B4A23ADB2C6C}" srcOrd="1" destOrd="0" presId="urn:microsoft.com/office/officeart/2008/layout/HorizontalMultiLevelHierarchy"/>
    <dgm:cxn modelId="{6B1A9728-A53A-4EFD-9222-1B53DB776DF3}" type="presParOf" srcId="{74C70D8D-0A2E-4723-8DBC-B4A23ADB2C6C}" destId="{C8DBFB59-3A55-49D9-81B4-90005230EB98}" srcOrd="0" destOrd="0" presId="urn:microsoft.com/office/officeart/2008/layout/HorizontalMultiLevelHierarchy"/>
    <dgm:cxn modelId="{FDDA1ADE-EFFE-413E-9F6A-8C9BC207852C}" type="presParOf" srcId="{74C70D8D-0A2E-4723-8DBC-B4A23ADB2C6C}" destId="{9314310E-D19C-45A9-B08A-10751C155705}" srcOrd="1" destOrd="0" presId="urn:microsoft.com/office/officeart/2008/layout/HorizontalMultiLevelHierarchy"/>
    <dgm:cxn modelId="{138D8A10-F0FA-4F6C-AAB3-0CECE4D3D168}" type="presParOf" srcId="{9411FBC4-F5B4-4572-9A68-1D86403A146F}" destId="{F104B463-FDBC-458F-9215-2306724C634C}" srcOrd="2" destOrd="0" presId="urn:microsoft.com/office/officeart/2008/layout/HorizontalMultiLevelHierarchy"/>
    <dgm:cxn modelId="{4B14E0F4-3840-4CE2-8CBD-A09C19811584}" type="presParOf" srcId="{F104B463-FDBC-458F-9215-2306724C634C}" destId="{2673E2C4-EA51-4AEE-8EFF-67636BD0E2C5}" srcOrd="0" destOrd="0" presId="urn:microsoft.com/office/officeart/2008/layout/HorizontalMultiLevelHierarchy"/>
    <dgm:cxn modelId="{73014E7C-A359-4157-BD7A-AE210354B561}" type="presParOf" srcId="{9411FBC4-F5B4-4572-9A68-1D86403A146F}" destId="{54AE0463-2937-41B5-8B96-0116486B28A7}" srcOrd="3" destOrd="0" presId="urn:microsoft.com/office/officeart/2008/layout/HorizontalMultiLevelHierarchy"/>
    <dgm:cxn modelId="{91008C02-6A85-4714-BAAD-779D7CE4E1DE}" type="presParOf" srcId="{54AE0463-2937-41B5-8B96-0116486B28A7}" destId="{EED1317B-5A0C-4021-BB46-897D6D85D981}" srcOrd="0" destOrd="0" presId="urn:microsoft.com/office/officeart/2008/layout/HorizontalMultiLevelHierarchy"/>
    <dgm:cxn modelId="{FF1DD6BC-CC51-4350-A1F4-2468CEF5FAE2}" type="presParOf" srcId="{54AE0463-2937-41B5-8B96-0116486B28A7}" destId="{76DB2488-E9CD-4913-83B6-B56A1EDC4A93}" srcOrd="1" destOrd="0" presId="urn:microsoft.com/office/officeart/2008/layout/HorizontalMultiLevelHierarchy"/>
    <dgm:cxn modelId="{F60111D8-204A-4A41-88FF-22CD0BD4AA11}" type="presParOf" srcId="{9411FBC4-F5B4-4572-9A68-1D86403A146F}" destId="{AF715B92-DA35-442D-9703-2C815BBB6200}" srcOrd="4" destOrd="0" presId="urn:microsoft.com/office/officeart/2008/layout/HorizontalMultiLevelHierarchy"/>
    <dgm:cxn modelId="{FC30BF38-5F49-4924-B91B-99412351C8F4}" type="presParOf" srcId="{AF715B92-DA35-442D-9703-2C815BBB6200}" destId="{1218963E-53D8-48E9-B834-42BF2D10DF56}" srcOrd="0" destOrd="0" presId="urn:microsoft.com/office/officeart/2008/layout/HorizontalMultiLevelHierarchy"/>
    <dgm:cxn modelId="{7BB55F59-8047-44FF-ABDD-027FABDF1625}" type="presParOf" srcId="{9411FBC4-F5B4-4572-9A68-1D86403A146F}" destId="{A14177D7-3E5A-4DE3-8963-C5F99DDE478B}" srcOrd="5" destOrd="0" presId="urn:microsoft.com/office/officeart/2008/layout/HorizontalMultiLevelHierarchy"/>
    <dgm:cxn modelId="{46B91187-88ED-4EFB-B82F-18CEC813E3B7}" type="presParOf" srcId="{A14177D7-3E5A-4DE3-8963-C5F99DDE478B}" destId="{71CFDF43-5410-441F-B3BB-936E566EB22E}" srcOrd="0" destOrd="0" presId="urn:microsoft.com/office/officeart/2008/layout/HorizontalMultiLevelHierarchy"/>
    <dgm:cxn modelId="{7A104F92-BC39-48D5-B941-953570621696}" type="presParOf" srcId="{A14177D7-3E5A-4DE3-8963-C5F99DDE478B}" destId="{8491599F-B03D-450C-91CF-46F46CF19C2C}" srcOrd="1" destOrd="0" presId="urn:microsoft.com/office/officeart/2008/layout/HorizontalMultiLevelHierarchy"/>
    <dgm:cxn modelId="{DD532B46-51DA-4958-B3EC-076DFCDC9E68}" type="presParOf" srcId="{8491599F-B03D-450C-91CF-46F46CF19C2C}" destId="{4675AB08-B5B7-4567-940F-CFB2D12445BA}" srcOrd="0" destOrd="0" presId="urn:microsoft.com/office/officeart/2008/layout/HorizontalMultiLevelHierarchy"/>
    <dgm:cxn modelId="{4CDA1572-966D-43D0-AC21-BBFA903B2A85}" type="presParOf" srcId="{4675AB08-B5B7-4567-940F-CFB2D12445BA}" destId="{A4EE2C19-645A-4AA2-B87F-D2B65BA73578}" srcOrd="0" destOrd="0" presId="urn:microsoft.com/office/officeart/2008/layout/HorizontalMultiLevelHierarchy"/>
    <dgm:cxn modelId="{7E4BA530-B5DF-47BD-8CA8-E4DD749BF932}" type="presParOf" srcId="{8491599F-B03D-450C-91CF-46F46CF19C2C}" destId="{10CFAB20-6EDD-4236-BDEE-66A09F8598A6}" srcOrd="1" destOrd="0" presId="urn:microsoft.com/office/officeart/2008/layout/HorizontalMultiLevelHierarchy"/>
    <dgm:cxn modelId="{C08A9373-329D-4181-A676-4E9F65A2CECD}" type="presParOf" srcId="{10CFAB20-6EDD-4236-BDEE-66A09F8598A6}" destId="{158EECBF-BBB0-481D-93B2-6ADF764DD3B0}" srcOrd="0" destOrd="0" presId="urn:microsoft.com/office/officeart/2008/layout/HorizontalMultiLevelHierarchy"/>
    <dgm:cxn modelId="{5D98066D-E742-41BE-893F-865896BD5FFC}" type="presParOf" srcId="{10CFAB20-6EDD-4236-BDEE-66A09F8598A6}" destId="{64767CC2-1891-4299-83B7-E82B83495216}" srcOrd="1" destOrd="0" presId="urn:microsoft.com/office/officeart/2008/layout/HorizontalMultiLevelHierarchy"/>
    <dgm:cxn modelId="{D2624DC5-1C74-4F1E-856B-30E4F4B2D152}" type="presParOf" srcId="{8491599F-B03D-450C-91CF-46F46CF19C2C}" destId="{3B15A77B-2B1E-4F44-B627-1877ABA6F07C}" srcOrd="2" destOrd="0" presId="urn:microsoft.com/office/officeart/2008/layout/HorizontalMultiLevelHierarchy"/>
    <dgm:cxn modelId="{D8AFE747-BF11-4FA6-BC7C-690611815D2E}" type="presParOf" srcId="{3B15A77B-2B1E-4F44-B627-1877ABA6F07C}" destId="{D67862D8-7CB3-4A55-8CF2-8172F63235F6}" srcOrd="0" destOrd="0" presId="urn:microsoft.com/office/officeart/2008/layout/HorizontalMultiLevelHierarchy"/>
    <dgm:cxn modelId="{EB1745B0-7A3B-4720-B2D5-9AB9A7157A0B}" type="presParOf" srcId="{8491599F-B03D-450C-91CF-46F46CF19C2C}" destId="{AD662333-1FAF-41BC-AC9D-383859650646}" srcOrd="3" destOrd="0" presId="urn:microsoft.com/office/officeart/2008/layout/HorizontalMultiLevelHierarchy"/>
    <dgm:cxn modelId="{E554D961-9D63-447A-BAD3-3AFFD2237720}" type="presParOf" srcId="{AD662333-1FAF-41BC-AC9D-383859650646}" destId="{5AC29897-4B46-4D1F-A224-F2BC0B27BADF}" srcOrd="0" destOrd="0" presId="urn:microsoft.com/office/officeart/2008/layout/HorizontalMultiLevelHierarchy"/>
    <dgm:cxn modelId="{0E17C5B5-A1DA-4E5E-82C5-86D6D6EB2949}" type="presParOf" srcId="{AD662333-1FAF-41BC-AC9D-383859650646}" destId="{D5891264-6FDF-4809-A2AF-DEE3E0E3FC0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5AB4D-49DD-4D05-B9B7-1CCDB9045534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624AF7D-32BD-4B23-BA66-C3E2C2793C32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线性表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104804F-758F-47B4-9362-75B10A0BDC72}" type="parTrans" cxnId="{94A0D73C-7D80-466B-8123-F47AACD6CFCE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1A6D1F1-74B7-4355-A093-4BDB39B347E3}" type="sibTrans" cxnId="{94A0D73C-7D80-466B-8123-F47AACD6CFCE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EB4752F-3B98-4895-8694-144E8B89D14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数组</a:t>
          </a:r>
        </a:p>
      </dgm:t>
    </dgm:pt>
    <dgm:pt modelId="{3AB4D953-9404-43E0-806E-5D2B98259F60}" type="parTrans" cxnId="{C2E2609C-404D-4CCC-9B38-C1C92FD1127C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82AEDEE-B913-46DA-8C94-4A7B2DE24E3D}" type="sibTrans" cxnId="{C2E2609C-404D-4CCC-9B38-C1C92FD1127C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3EA701D-5BF1-482A-99E1-EDDC83A8C8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一堆数组</a:t>
          </a:r>
        </a:p>
      </dgm:t>
    </dgm:pt>
    <dgm:pt modelId="{69AFDE27-DCAB-4EA9-A8DB-27A6DA7B605C}" type="parTrans" cxnId="{CAAC27A6-2A40-4B8A-B10B-CE8EF00A1709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B30BB9D-D6C3-45CE-94E9-0C55C51C3D9F}" type="sibTrans" cxnId="{CAAC27A6-2A40-4B8A-B10B-CE8EF00A1709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1E5AED2-8AFD-4AAB-965B-7E0279343DC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多维数组：压缩存储、稀疏矩阵</a:t>
          </a:r>
        </a:p>
      </dgm:t>
    </dgm:pt>
    <dgm:pt modelId="{6E859598-2428-4B56-B0C4-60878067DDDA}" type="parTrans" cxnId="{2DFB24A4-C4AB-42B4-A067-97CE58A999E7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37702D2-4068-43C2-85FC-55AA3E2F1355}" type="sibTrans" cxnId="{2DFB24A4-C4AB-42B4-A067-97CE58A999E7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65FA48C-A5FD-45DB-9DE2-F07C75C28DD6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操作受限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B6A7AC8-E0A0-4893-A6A5-DEC992DEA468}" type="parTrans" cxnId="{F7AB70DE-4F4A-4AA1-A552-E431F4A67E12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47848F53-0F71-4985-AA4B-E108216C2B47}" type="sibTrans" cxnId="{F7AB70DE-4F4A-4AA1-A552-E431F4A67E12}">
      <dgm:prSet/>
      <dgm:spPr/>
      <dgm:t>
        <a:bodyPr/>
        <a:lstStyle/>
        <a:p>
          <a:pPr algn="l"/>
          <a:endParaRPr lang="zh-CN" altLang="en-US" sz="2000"/>
        </a:p>
      </dgm:t>
    </dgm:pt>
    <dgm:pt modelId="{AB77F63C-A55D-4A3C-B73A-248690D61C4E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推广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EA33458-2D0F-4A17-B46B-54F3D918014A}" type="parTrans" cxnId="{B0DBC771-1E9B-4861-82F1-69D90B74BFF9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7B63007A-6BA6-4C77-B642-8BDA03E1C9C7}" type="sibTrans" cxnId="{B0DBC771-1E9B-4861-82F1-69D90B74BFF9}">
      <dgm:prSet/>
      <dgm:spPr/>
      <dgm:t>
        <a:bodyPr/>
        <a:lstStyle/>
        <a:p>
          <a:pPr algn="l"/>
          <a:endParaRPr lang="zh-CN" altLang="en-US" sz="2000"/>
        </a:p>
      </dgm:t>
    </dgm:pt>
    <dgm:pt modelId="{3DED8319-381D-47C6-8BBA-A0BDD601190A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栈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C56615B-1603-4A1A-8F58-D02A386DD5B2}" type="parTrans" cxnId="{2E31D979-716D-439F-BE2D-5F6A952B670C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9A4C00E3-1573-47EC-8F06-AC218ED6E8AD}" type="sibTrans" cxnId="{2E31D979-716D-439F-BE2D-5F6A952B670C}">
      <dgm:prSet/>
      <dgm:spPr/>
      <dgm:t>
        <a:bodyPr/>
        <a:lstStyle/>
        <a:p>
          <a:pPr algn="l"/>
          <a:endParaRPr lang="zh-CN" altLang="en-US" sz="2000"/>
        </a:p>
      </dgm:t>
    </dgm:pt>
    <dgm:pt modelId="{35AC390B-96BF-4201-9936-696DEC08739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队列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E1E32E6-F0FB-48EB-86B1-510E721FF2BB}" type="parTrans" cxnId="{71DF3878-B762-4429-9A96-73ED4CF0D6AF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E20FC4ED-A61B-4868-8539-0A7C6ADBBF0F}" type="sibTrans" cxnId="{71DF3878-B762-4429-9A96-73ED4CF0D6AF}">
      <dgm:prSet/>
      <dgm:spPr/>
      <dgm:t>
        <a:bodyPr/>
        <a:lstStyle/>
        <a:p>
          <a:pPr algn="l"/>
          <a:endParaRPr lang="zh-CN" altLang="en-US" sz="2000"/>
        </a:p>
      </dgm:t>
    </dgm:pt>
    <dgm:pt modelId="{CE7F7976-D057-4BE3-87FE-F44783895652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顺序栈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CADB288-5C64-4901-8948-CFA62F349EFD}" type="parTrans" cxnId="{9A61CC2C-FB3F-417B-8F90-F1DF021E8FAE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C3C20135-9B5B-40CD-A837-DEFB09CD3676}" type="sibTrans" cxnId="{9A61CC2C-FB3F-417B-8F90-F1DF021E8FAE}">
      <dgm:prSet/>
      <dgm:spPr/>
      <dgm:t>
        <a:bodyPr/>
        <a:lstStyle/>
        <a:p>
          <a:pPr algn="l"/>
          <a:endParaRPr lang="zh-CN" altLang="en-US" sz="2000"/>
        </a:p>
      </dgm:t>
    </dgm:pt>
    <dgm:pt modelId="{000AA36B-7AF4-47B6-813E-15D8236DB6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链栈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B3CAAF0-F982-4CEB-AF07-1C6F794C6410}" type="parTrans" cxnId="{704B9688-D51A-4EF4-9799-806DA3BE16E0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B4101B1C-D21A-453B-86E7-84AAC55E682F}" type="sibTrans" cxnId="{704B9688-D51A-4EF4-9799-806DA3BE16E0}">
      <dgm:prSet/>
      <dgm:spPr/>
      <dgm:t>
        <a:bodyPr/>
        <a:lstStyle/>
        <a:p>
          <a:pPr algn="l"/>
          <a:endParaRPr lang="zh-CN" altLang="en-US" sz="2000"/>
        </a:p>
      </dgm:t>
    </dgm:pt>
    <dgm:pt modelId="{C9EB53D4-279C-45B4-B69C-B58D9D2448DB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共享栈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1BEE68A-804F-4E35-893A-0B853522A5DE}" type="parTrans" cxnId="{3AA115FB-923C-406A-A908-82C43C5147C6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7804093C-7C89-4521-B200-00F99E332217}" type="sibTrans" cxnId="{3AA115FB-923C-406A-A908-82C43C5147C6}">
      <dgm:prSet/>
      <dgm:spPr/>
      <dgm:t>
        <a:bodyPr/>
        <a:lstStyle/>
        <a:p>
          <a:pPr algn="l"/>
          <a:endParaRPr lang="zh-CN" altLang="en-US" sz="2000"/>
        </a:p>
      </dgm:t>
    </dgm:pt>
    <dgm:pt modelId="{9275D843-339F-4DC4-8B7B-3017B8C36A54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循环队列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7882D16-2524-45A8-85FA-0152D7D4D510}" type="parTrans" cxnId="{A41E31DA-3820-4A0C-BE1D-23A9872CCDCA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04B1AD1E-8B5F-4458-981A-FB80005A3E74}" type="sibTrans" cxnId="{A41E31DA-3820-4A0C-BE1D-23A9872CCDCA}">
      <dgm:prSet/>
      <dgm:spPr/>
      <dgm:t>
        <a:bodyPr/>
        <a:lstStyle/>
        <a:p>
          <a:pPr algn="l"/>
          <a:endParaRPr lang="zh-CN" altLang="en-US" sz="2000"/>
        </a:p>
      </dgm:t>
    </dgm:pt>
    <dgm:pt modelId="{EE6AF7CC-E208-4328-90CA-C7F89AF95BD3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链式队列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100827C-E2E5-42D7-9CF1-0CAE58484F1D}" type="parTrans" cxnId="{3E81C1BE-D720-4C1C-9CD7-B9A8B3D031A2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867C7946-9CF2-401D-9ADB-42378F67325C}" type="sibTrans" cxnId="{3E81C1BE-D720-4C1C-9CD7-B9A8B3D031A2}">
      <dgm:prSet/>
      <dgm:spPr/>
      <dgm:t>
        <a:bodyPr/>
        <a:lstStyle/>
        <a:p>
          <a:pPr algn="l"/>
          <a:endParaRPr lang="zh-CN" altLang="en-US" sz="2000"/>
        </a:p>
      </dgm:t>
    </dgm:pt>
    <dgm:pt modelId="{A806B5A1-8CB1-463C-9130-43646B6F1A41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双端队列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FA687EA-02C4-497F-B23E-B041A8F888CE}" type="parTrans" cxnId="{3410EFD6-3815-447A-A19D-315675036310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8CAD6E38-C24F-405D-9CAC-924B87F7EAA0}" type="sibTrans" cxnId="{3410EFD6-3815-447A-A19D-315675036310}">
      <dgm:prSet/>
      <dgm:spPr/>
      <dgm:t>
        <a:bodyPr/>
        <a:lstStyle/>
        <a:p>
          <a:pPr algn="l"/>
          <a:endParaRPr lang="zh-CN" altLang="en-US" sz="2000"/>
        </a:p>
      </dgm:t>
    </dgm:pt>
    <dgm:pt modelId="{986A7C34-1160-4A87-B3E3-DA0C191D0B3F}" type="pres">
      <dgm:prSet presAssocID="{B745AB4D-49DD-4D05-B9B7-1CCDB90455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4D2EE4-B05E-4109-A7A3-A2F29538F8BC}" type="pres">
      <dgm:prSet presAssocID="{B624AF7D-32BD-4B23-BA66-C3E2C2793C32}" presName="root1" presStyleCnt="0"/>
      <dgm:spPr/>
    </dgm:pt>
    <dgm:pt modelId="{2E64D8DE-5D0E-4E87-BE46-7A5D93F9E7CD}" type="pres">
      <dgm:prSet presAssocID="{B624AF7D-32BD-4B23-BA66-C3E2C2793C32}" presName="LevelOneTextNode" presStyleLbl="node0" presStyleIdx="0" presStyleCnt="1" custAng="5400000" custScaleY="32657" custLinFactNeighborX="-47322" custLinFactNeighborY="-3226">
        <dgm:presLayoutVars>
          <dgm:chPref val="3"/>
        </dgm:presLayoutVars>
      </dgm:prSet>
      <dgm:spPr/>
    </dgm:pt>
    <dgm:pt modelId="{000A7B53-2F24-42DA-AF81-0586A6BABC44}" type="pres">
      <dgm:prSet presAssocID="{B624AF7D-32BD-4B23-BA66-C3E2C2793C32}" presName="level2hierChild" presStyleCnt="0"/>
      <dgm:spPr/>
    </dgm:pt>
    <dgm:pt modelId="{8E037EC9-0EC9-4487-A3ED-97E0E36820A5}" type="pres">
      <dgm:prSet presAssocID="{4B6A7AC8-E0A0-4893-A6A5-DEC992DEA468}" presName="conn2-1" presStyleLbl="parChTrans1D2" presStyleIdx="0" presStyleCnt="2"/>
      <dgm:spPr/>
    </dgm:pt>
    <dgm:pt modelId="{84808CF1-369A-4515-A67B-53494148021B}" type="pres">
      <dgm:prSet presAssocID="{4B6A7AC8-E0A0-4893-A6A5-DEC992DEA468}" presName="connTx" presStyleLbl="parChTrans1D2" presStyleIdx="0" presStyleCnt="2"/>
      <dgm:spPr/>
    </dgm:pt>
    <dgm:pt modelId="{254CA73C-61DD-4700-9B49-D3D2B9A9CD15}" type="pres">
      <dgm:prSet presAssocID="{165FA48C-A5FD-45DB-9DE2-F07C75C28DD6}" presName="root2" presStyleCnt="0"/>
      <dgm:spPr/>
    </dgm:pt>
    <dgm:pt modelId="{2BFC324F-6514-421B-8BDA-77679B26FBF2}" type="pres">
      <dgm:prSet presAssocID="{165FA48C-A5FD-45DB-9DE2-F07C75C28DD6}" presName="LevelTwoTextNode" presStyleLbl="node2" presStyleIdx="0" presStyleCnt="2" custScaleX="67893">
        <dgm:presLayoutVars>
          <dgm:chPref val="3"/>
        </dgm:presLayoutVars>
      </dgm:prSet>
      <dgm:spPr/>
    </dgm:pt>
    <dgm:pt modelId="{049078B5-E8F6-4CB5-8DA5-6EAFA8ABB25F}" type="pres">
      <dgm:prSet presAssocID="{165FA48C-A5FD-45DB-9DE2-F07C75C28DD6}" presName="level3hierChild" presStyleCnt="0"/>
      <dgm:spPr/>
    </dgm:pt>
    <dgm:pt modelId="{A242240A-6F0D-4BCD-A319-0C64F8B24B76}" type="pres">
      <dgm:prSet presAssocID="{1C56615B-1603-4A1A-8F58-D02A386DD5B2}" presName="conn2-1" presStyleLbl="parChTrans1D3" presStyleIdx="0" presStyleCnt="3"/>
      <dgm:spPr/>
    </dgm:pt>
    <dgm:pt modelId="{67FD8B4E-6203-4EAA-A707-96349E13D992}" type="pres">
      <dgm:prSet presAssocID="{1C56615B-1603-4A1A-8F58-D02A386DD5B2}" presName="connTx" presStyleLbl="parChTrans1D3" presStyleIdx="0" presStyleCnt="3"/>
      <dgm:spPr/>
    </dgm:pt>
    <dgm:pt modelId="{3C8E99F4-034A-439F-9026-811F64D2113B}" type="pres">
      <dgm:prSet presAssocID="{3DED8319-381D-47C6-8BBA-A0BDD601190A}" presName="root2" presStyleCnt="0"/>
      <dgm:spPr/>
    </dgm:pt>
    <dgm:pt modelId="{BE9DF981-ADCF-4DF1-8274-6F629436227A}" type="pres">
      <dgm:prSet presAssocID="{3DED8319-381D-47C6-8BBA-A0BDD601190A}" presName="LevelTwoTextNode" presStyleLbl="node3" presStyleIdx="0" presStyleCnt="3" custScaleX="39509">
        <dgm:presLayoutVars>
          <dgm:chPref val="3"/>
        </dgm:presLayoutVars>
      </dgm:prSet>
      <dgm:spPr/>
    </dgm:pt>
    <dgm:pt modelId="{50D02437-2A4B-4592-943D-B4DCDBC2D538}" type="pres">
      <dgm:prSet presAssocID="{3DED8319-381D-47C6-8BBA-A0BDD601190A}" presName="level3hierChild" presStyleCnt="0"/>
      <dgm:spPr/>
    </dgm:pt>
    <dgm:pt modelId="{C2AA342F-1AAE-4C95-94DC-B14016515A1C}" type="pres">
      <dgm:prSet presAssocID="{5CADB288-5C64-4901-8948-CFA62F349EFD}" presName="conn2-1" presStyleLbl="parChTrans1D4" presStyleIdx="0" presStyleCnt="8"/>
      <dgm:spPr/>
    </dgm:pt>
    <dgm:pt modelId="{EEB8DB2B-F5D4-437A-B181-89A20C5C4923}" type="pres">
      <dgm:prSet presAssocID="{5CADB288-5C64-4901-8948-CFA62F349EFD}" presName="connTx" presStyleLbl="parChTrans1D4" presStyleIdx="0" presStyleCnt="8"/>
      <dgm:spPr/>
    </dgm:pt>
    <dgm:pt modelId="{0C089743-2451-4F44-BC3A-A24FD7B2D4FC}" type="pres">
      <dgm:prSet presAssocID="{CE7F7976-D057-4BE3-87FE-F44783895652}" presName="root2" presStyleCnt="0"/>
      <dgm:spPr/>
    </dgm:pt>
    <dgm:pt modelId="{CA559068-A0E5-4FB1-989D-AB971BA94D7E}" type="pres">
      <dgm:prSet presAssocID="{CE7F7976-D057-4BE3-87FE-F44783895652}" presName="LevelTwoTextNode" presStyleLbl="node4" presStyleIdx="0" presStyleCnt="8">
        <dgm:presLayoutVars>
          <dgm:chPref val="3"/>
        </dgm:presLayoutVars>
      </dgm:prSet>
      <dgm:spPr/>
    </dgm:pt>
    <dgm:pt modelId="{E84D221E-D95F-44E4-8D40-15F0AAAF5D7B}" type="pres">
      <dgm:prSet presAssocID="{CE7F7976-D057-4BE3-87FE-F44783895652}" presName="level3hierChild" presStyleCnt="0"/>
      <dgm:spPr/>
    </dgm:pt>
    <dgm:pt modelId="{F99A4CA1-DF35-4CBF-9886-9A85AC63A05D}" type="pres">
      <dgm:prSet presAssocID="{EB3CAAF0-F982-4CEB-AF07-1C6F794C6410}" presName="conn2-1" presStyleLbl="parChTrans1D4" presStyleIdx="1" presStyleCnt="8"/>
      <dgm:spPr/>
    </dgm:pt>
    <dgm:pt modelId="{DDE05A83-834E-45A4-A976-8EA996F90C38}" type="pres">
      <dgm:prSet presAssocID="{EB3CAAF0-F982-4CEB-AF07-1C6F794C6410}" presName="connTx" presStyleLbl="parChTrans1D4" presStyleIdx="1" presStyleCnt="8"/>
      <dgm:spPr/>
    </dgm:pt>
    <dgm:pt modelId="{864A4D20-F618-4E46-AC6A-8AF36C4488E0}" type="pres">
      <dgm:prSet presAssocID="{000AA36B-7AF4-47B6-813E-15D8236DB680}" presName="root2" presStyleCnt="0"/>
      <dgm:spPr/>
    </dgm:pt>
    <dgm:pt modelId="{5246D55F-E6F9-46DC-AFB6-535FEB7E8551}" type="pres">
      <dgm:prSet presAssocID="{000AA36B-7AF4-47B6-813E-15D8236DB680}" presName="LevelTwoTextNode" presStyleLbl="node4" presStyleIdx="1" presStyleCnt="8">
        <dgm:presLayoutVars>
          <dgm:chPref val="3"/>
        </dgm:presLayoutVars>
      </dgm:prSet>
      <dgm:spPr/>
    </dgm:pt>
    <dgm:pt modelId="{74AEE23E-3775-47F7-AA4D-999F95538C8D}" type="pres">
      <dgm:prSet presAssocID="{000AA36B-7AF4-47B6-813E-15D8236DB680}" presName="level3hierChild" presStyleCnt="0"/>
      <dgm:spPr/>
    </dgm:pt>
    <dgm:pt modelId="{E8C4C2D8-C7F0-4D9D-A594-0646B0E8C99F}" type="pres">
      <dgm:prSet presAssocID="{81BEE68A-804F-4E35-893A-0B853522A5DE}" presName="conn2-1" presStyleLbl="parChTrans1D4" presStyleIdx="2" presStyleCnt="8"/>
      <dgm:spPr/>
    </dgm:pt>
    <dgm:pt modelId="{B9C0A5EF-0037-4637-8995-52F1D052559F}" type="pres">
      <dgm:prSet presAssocID="{81BEE68A-804F-4E35-893A-0B853522A5DE}" presName="connTx" presStyleLbl="parChTrans1D4" presStyleIdx="2" presStyleCnt="8"/>
      <dgm:spPr/>
    </dgm:pt>
    <dgm:pt modelId="{FDE588B3-9420-4BF6-9D3F-495F8FF78AF3}" type="pres">
      <dgm:prSet presAssocID="{C9EB53D4-279C-45B4-B69C-B58D9D2448DB}" presName="root2" presStyleCnt="0"/>
      <dgm:spPr/>
    </dgm:pt>
    <dgm:pt modelId="{ADAB1227-31E1-4D4C-8575-06E4585F5D0A}" type="pres">
      <dgm:prSet presAssocID="{C9EB53D4-279C-45B4-B69C-B58D9D2448DB}" presName="LevelTwoTextNode" presStyleLbl="node4" presStyleIdx="2" presStyleCnt="8">
        <dgm:presLayoutVars>
          <dgm:chPref val="3"/>
        </dgm:presLayoutVars>
      </dgm:prSet>
      <dgm:spPr/>
    </dgm:pt>
    <dgm:pt modelId="{72404C64-5E17-4E4F-8405-E0EA9F16C537}" type="pres">
      <dgm:prSet presAssocID="{C9EB53D4-279C-45B4-B69C-B58D9D2448DB}" presName="level3hierChild" presStyleCnt="0"/>
      <dgm:spPr/>
    </dgm:pt>
    <dgm:pt modelId="{D57B7C7E-73FB-4AC3-93C8-5A09B21B9B9D}" type="pres">
      <dgm:prSet presAssocID="{4E1E32E6-F0FB-48EB-86B1-510E721FF2BB}" presName="conn2-1" presStyleLbl="parChTrans1D3" presStyleIdx="1" presStyleCnt="3"/>
      <dgm:spPr/>
    </dgm:pt>
    <dgm:pt modelId="{157F8D99-B4FB-48BA-98B0-C58DC0914E40}" type="pres">
      <dgm:prSet presAssocID="{4E1E32E6-F0FB-48EB-86B1-510E721FF2BB}" presName="connTx" presStyleLbl="parChTrans1D3" presStyleIdx="1" presStyleCnt="3"/>
      <dgm:spPr/>
    </dgm:pt>
    <dgm:pt modelId="{F3C79367-2AE6-4C8A-AC0C-9A06FA3CC623}" type="pres">
      <dgm:prSet presAssocID="{35AC390B-96BF-4201-9936-696DEC087390}" presName="root2" presStyleCnt="0"/>
      <dgm:spPr/>
    </dgm:pt>
    <dgm:pt modelId="{53026B11-385B-49A0-BF27-0E9C0427F93B}" type="pres">
      <dgm:prSet presAssocID="{35AC390B-96BF-4201-9936-696DEC087390}" presName="LevelTwoTextNode" presStyleLbl="node3" presStyleIdx="1" presStyleCnt="3" custScaleX="39509">
        <dgm:presLayoutVars>
          <dgm:chPref val="3"/>
        </dgm:presLayoutVars>
      </dgm:prSet>
      <dgm:spPr/>
    </dgm:pt>
    <dgm:pt modelId="{2D71F800-DAE4-4EB8-BCE5-972419A71DCC}" type="pres">
      <dgm:prSet presAssocID="{35AC390B-96BF-4201-9936-696DEC087390}" presName="level3hierChild" presStyleCnt="0"/>
      <dgm:spPr/>
    </dgm:pt>
    <dgm:pt modelId="{69DEDDF9-9095-48EE-9213-47C22CCFA8C9}" type="pres">
      <dgm:prSet presAssocID="{97882D16-2524-45A8-85FA-0152D7D4D510}" presName="conn2-1" presStyleLbl="parChTrans1D4" presStyleIdx="3" presStyleCnt="8"/>
      <dgm:spPr/>
    </dgm:pt>
    <dgm:pt modelId="{FF461116-C0DD-4DC6-85F7-A8F4B483DEC8}" type="pres">
      <dgm:prSet presAssocID="{97882D16-2524-45A8-85FA-0152D7D4D510}" presName="connTx" presStyleLbl="parChTrans1D4" presStyleIdx="3" presStyleCnt="8"/>
      <dgm:spPr/>
    </dgm:pt>
    <dgm:pt modelId="{CCC66786-7601-4D93-96DD-07D6DA4614B1}" type="pres">
      <dgm:prSet presAssocID="{9275D843-339F-4DC4-8B7B-3017B8C36A54}" presName="root2" presStyleCnt="0"/>
      <dgm:spPr/>
    </dgm:pt>
    <dgm:pt modelId="{8B57FE29-6758-4C30-898B-3A345D6C30CC}" type="pres">
      <dgm:prSet presAssocID="{9275D843-339F-4DC4-8B7B-3017B8C36A54}" presName="LevelTwoTextNode" presStyleLbl="node4" presStyleIdx="3" presStyleCnt="8">
        <dgm:presLayoutVars>
          <dgm:chPref val="3"/>
        </dgm:presLayoutVars>
      </dgm:prSet>
      <dgm:spPr/>
    </dgm:pt>
    <dgm:pt modelId="{402203BC-D5F2-4680-9FBE-BDE38A039B1F}" type="pres">
      <dgm:prSet presAssocID="{9275D843-339F-4DC4-8B7B-3017B8C36A54}" presName="level3hierChild" presStyleCnt="0"/>
      <dgm:spPr/>
    </dgm:pt>
    <dgm:pt modelId="{570A23A2-8D9B-4C5E-80CC-8E8F478AE063}" type="pres">
      <dgm:prSet presAssocID="{E100827C-E2E5-42D7-9CF1-0CAE58484F1D}" presName="conn2-1" presStyleLbl="parChTrans1D4" presStyleIdx="4" presStyleCnt="8"/>
      <dgm:spPr/>
    </dgm:pt>
    <dgm:pt modelId="{D0E483D1-DDE1-4C9F-9121-7F68179C21A4}" type="pres">
      <dgm:prSet presAssocID="{E100827C-E2E5-42D7-9CF1-0CAE58484F1D}" presName="connTx" presStyleLbl="parChTrans1D4" presStyleIdx="4" presStyleCnt="8"/>
      <dgm:spPr/>
    </dgm:pt>
    <dgm:pt modelId="{79129CDB-2C16-4B62-9B53-DF273DD4B334}" type="pres">
      <dgm:prSet presAssocID="{EE6AF7CC-E208-4328-90CA-C7F89AF95BD3}" presName="root2" presStyleCnt="0"/>
      <dgm:spPr/>
    </dgm:pt>
    <dgm:pt modelId="{F6711B12-0657-4D97-A4EA-E274F3B248DD}" type="pres">
      <dgm:prSet presAssocID="{EE6AF7CC-E208-4328-90CA-C7F89AF95BD3}" presName="LevelTwoTextNode" presStyleLbl="node4" presStyleIdx="4" presStyleCnt="8">
        <dgm:presLayoutVars>
          <dgm:chPref val="3"/>
        </dgm:presLayoutVars>
      </dgm:prSet>
      <dgm:spPr/>
    </dgm:pt>
    <dgm:pt modelId="{B22F1AA2-8569-47E9-9F50-71BCD248D86E}" type="pres">
      <dgm:prSet presAssocID="{EE6AF7CC-E208-4328-90CA-C7F89AF95BD3}" presName="level3hierChild" presStyleCnt="0"/>
      <dgm:spPr/>
    </dgm:pt>
    <dgm:pt modelId="{BD7D6093-C91C-427B-9C67-8B3B7852BB10}" type="pres">
      <dgm:prSet presAssocID="{7FA687EA-02C4-497F-B23E-B041A8F888CE}" presName="conn2-1" presStyleLbl="parChTrans1D4" presStyleIdx="5" presStyleCnt="8"/>
      <dgm:spPr/>
    </dgm:pt>
    <dgm:pt modelId="{3DC9F838-E211-4C15-ABEC-C253D89654AE}" type="pres">
      <dgm:prSet presAssocID="{7FA687EA-02C4-497F-B23E-B041A8F888CE}" presName="connTx" presStyleLbl="parChTrans1D4" presStyleIdx="5" presStyleCnt="8"/>
      <dgm:spPr/>
    </dgm:pt>
    <dgm:pt modelId="{693ED4B8-6E49-4159-A30F-C1064B4B6D95}" type="pres">
      <dgm:prSet presAssocID="{A806B5A1-8CB1-463C-9130-43646B6F1A41}" presName="root2" presStyleCnt="0"/>
      <dgm:spPr/>
    </dgm:pt>
    <dgm:pt modelId="{0A11B6C0-E970-43ED-96DF-2F5D233DCFFB}" type="pres">
      <dgm:prSet presAssocID="{A806B5A1-8CB1-463C-9130-43646B6F1A41}" presName="LevelTwoTextNode" presStyleLbl="node4" presStyleIdx="5" presStyleCnt="8">
        <dgm:presLayoutVars>
          <dgm:chPref val="3"/>
        </dgm:presLayoutVars>
      </dgm:prSet>
      <dgm:spPr/>
    </dgm:pt>
    <dgm:pt modelId="{DEFB693E-F5BC-47AF-A3FC-32FA894EA106}" type="pres">
      <dgm:prSet presAssocID="{A806B5A1-8CB1-463C-9130-43646B6F1A41}" presName="level3hierChild" presStyleCnt="0"/>
      <dgm:spPr/>
    </dgm:pt>
    <dgm:pt modelId="{38568FCC-E997-4D2C-AE42-AFFE359091FB}" type="pres">
      <dgm:prSet presAssocID="{2EA33458-2D0F-4A17-B46B-54F3D918014A}" presName="conn2-1" presStyleLbl="parChTrans1D2" presStyleIdx="1" presStyleCnt="2"/>
      <dgm:spPr/>
    </dgm:pt>
    <dgm:pt modelId="{63135EBA-613B-4B03-85F3-8B96E29395DC}" type="pres">
      <dgm:prSet presAssocID="{2EA33458-2D0F-4A17-B46B-54F3D918014A}" presName="connTx" presStyleLbl="parChTrans1D2" presStyleIdx="1" presStyleCnt="2"/>
      <dgm:spPr/>
    </dgm:pt>
    <dgm:pt modelId="{719E7B61-88CA-4296-9B59-C2D38C69EAC4}" type="pres">
      <dgm:prSet presAssocID="{AB77F63C-A55D-4A3C-B73A-248690D61C4E}" presName="root2" presStyleCnt="0"/>
      <dgm:spPr/>
    </dgm:pt>
    <dgm:pt modelId="{AB823491-AEBC-42B4-B1F0-72896AFD20E2}" type="pres">
      <dgm:prSet presAssocID="{AB77F63C-A55D-4A3C-B73A-248690D61C4E}" presName="LevelTwoTextNode" presStyleLbl="node2" presStyleIdx="1" presStyleCnt="2" custScaleX="35378">
        <dgm:presLayoutVars>
          <dgm:chPref val="3"/>
        </dgm:presLayoutVars>
      </dgm:prSet>
      <dgm:spPr/>
    </dgm:pt>
    <dgm:pt modelId="{77718270-63F2-4B02-ABCD-21EC766A140B}" type="pres">
      <dgm:prSet presAssocID="{AB77F63C-A55D-4A3C-B73A-248690D61C4E}" presName="level3hierChild" presStyleCnt="0"/>
      <dgm:spPr/>
    </dgm:pt>
    <dgm:pt modelId="{01A74F3D-A89E-43BF-8715-1114CF849154}" type="pres">
      <dgm:prSet presAssocID="{3AB4D953-9404-43E0-806E-5D2B98259F60}" presName="conn2-1" presStyleLbl="parChTrans1D3" presStyleIdx="2" presStyleCnt="3"/>
      <dgm:spPr/>
    </dgm:pt>
    <dgm:pt modelId="{D9DCE6AE-6CF9-4979-8550-0A9F548C304F}" type="pres">
      <dgm:prSet presAssocID="{3AB4D953-9404-43E0-806E-5D2B98259F60}" presName="connTx" presStyleLbl="parChTrans1D3" presStyleIdx="2" presStyleCnt="3"/>
      <dgm:spPr/>
    </dgm:pt>
    <dgm:pt modelId="{03396479-5B9D-4E97-896C-D2EE1086D35C}" type="pres">
      <dgm:prSet presAssocID="{3EB4752F-3B98-4895-8694-144E8B89D145}" presName="root2" presStyleCnt="0"/>
      <dgm:spPr/>
    </dgm:pt>
    <dgm:pt modelId="{A0DAF500-99F1-4A5D-BDCB-B88E45FF9C06}" type="pres">
      <dgm:prSet presAssocID="{3EB4752F-3B98-4895-8694-144E8B89D145}" presName="LevelTwoTextNode" presStyleLbl="node3" presStyleIdx="2" presStyleCnt="3" custScaleX="39509">
        <dgm:presLayoutVars>
          <dgm:chPref val="3"/>
        </dgm:presLayoutVars>
      </dgm:prSet>
      <dgm:spPr/>
    </dgm:pt>
    <dgm:pt modelId="{85C13175-600C-4FFE-8F3B-2E8AF8A8C265}" type="pres">
      <dgm:prSet presAssocID="{3EB4752F-3B98-4895-8694-144E8B89D145}" presName="level3hierChild" presStyleCnt="0"/>
      <dgm:spPr/>
    </dgm:pt>
    <dgm:pt modelId="{8EF33F29-85A4-46CD-9D14-DAEAA58F37B4}" type="pres">
      <dgm:prSet presAssocID="{69AFDE27-DCAB-4EA9-A8DB-27A6DA7B605C}" presName="conn2-1" presStyleLbl="parChTrans1D4" presStyleIdx="6" presStyleCnt="8"/>
      <dgm:spPr/>
    </dgm:pt>
    <dgm:pt modelId="{C0CB3FE9-2E8B-4375-B7BD-DBA77969ACB8}" type="pres">
      <dgm:prSet presAssocID="{69AFDE27-DCAB-4EA9-A8DB-27A6DA7B605C}" presName="connTx" presStyleLbl="parChTrans1D4" presStyleIdx="6" presStyleCnt="8"/>
      <dgm:spPr/>
    </dgm:pt>
    <dgm:pt modelId="{819CCE5F-AC08-4169-9399-9D663D45B0E3}" type="pres">
      <dgm:prSet presAssocID="{93EA701D-5BF1-482A-99E1-EDDC83A8C880}" presName="root2" presStyleCnt="0"/>
      <dgm:spPr/>
    </dgm:pt>
    <dgm:pt modelId="{D4122A1D-5163-4852-990A-7206FBB850DA}" type="pres">
      <dgm:prSet presAssocID="{93EA701D-5BF1-482A-99E1-EDDC83A8C880}" presName="LevelTwoTextNode" presStyleLbl="node4" presStyleIdx="6" presStyleCnt="8">
        <dgm:presLayoutVars>
          <dgm:chPref val="3"/>
        </dgm:presLayoutVars>
      </dgm:prSet>
      <dgm:spPr/>
    </dgm:pt>
    <dgm:pt modelId="{03F1BB14-DEE9-4BF7-85F8-AC38451B67D4}" type="pres">
      <dgm:prSet presAssocID="{93EA701D-5BF1-482A-99E1-EDDC83A8C880}" presName="level3hierChild" presStyleCnt="0"/>
      <dgm:spPr/>
    </dgm:pt>
    <dgm:pt modelId="{DA640AAE-A9B5-4266-AE04-E5110265603F}" type="pres">
      <dgm:prSet presAssocID="{6E859598-2428-4B56-B0C4-60878067DDDA}" presName="conn2-1" presStyleLbl="parChTrans1D4" presStyleIdx="7" presStyleCnt="8"/>
      <dgm:spPr/>
    </dgm:pt>
    <dgm:pt modelId="{45F54154-2F7A-4344-8862-6B808D253CDD}" type="pres">
      <dgm:prSet presAssocID="{6E859598-2428-4B56-B0C4-60878067DDDA}" presName="connTx" presStyleLbl="parChTrans1D4" presStyleIdx="7" presStyleCnt="8"/>
      <dgm:spPr/>
    </dgm:pt>
    <dgm:pt modelId="{AC962B11-417A-413F-9109-5019D079C6DC}" type="pres">
      <dgm:prSet presAssocID="{81E5AED2-8AFD-4AAB-965B-7E0279343DC5}" presName="root2" presStyleCnt="0"/>
      <dgm:spPr/>
    </dgm:pt>
    <dgm:pt modelId="{FC992EE9-C8E8-44FB-8CFD-1A1FC70F49AE}" type="pres">
      <dgm:prSet presAssocID="{81E5AED2-8AFD-4AAB-965B-7E0279343DC5}" presName="LevelTwoTextNode" presStyleLbl="node4" presStyleIdx="7" presStyleCnt="8" custScaleX="225824">
        <dgm:presLayoutVars>
          <dgm:chPref val="3"/>
        </dgm:presLayoutVars>
      </dgm:prSet>
      <dgm:spPr/>
    </dgm:pt>
    <dgm:pt modelId="{3E1C207B-F3D9-4945-98AA-2762BF7695EB}" type="pres">
      <dgm:prSet presAssocID="{81E5AED2-8AFD-4AAB-965B-7E0279343DC5}" presName="level3hierChild" presStyleCnt="0"/>
      <dgm:spPr/>
    </dgm:pt>
  </dgm:ptLst>
  <dgm:cxnLst>
    <dgm:cxn modelId="{FC808C01-70D6-408F-9B6F-59E6E916A500}" type="presOf" srcId="{B745AB4D-49DD-4D05-B9B7-1CCDB9045534}" destId="{986A7C34-1160-4A87-B3E3-DA0C191D0B3F}" srcOrd="0" destOrd="0" presId="urn:microsoft.com/office/officeart/2008/layout/HorizontalMultiLevelHierarchy"/>
    <dgm:cxn modelId="{4494FE06-2245-4A76-B37A-B9F1BCED71DF}" type="presOf" srcId="{7FA687EA-02C4-497F-B23E-B041A8F888CE}" destId="{3DC9F838-E211-4C15-ABEC-C253D89654AE}" srcOrd="1" destOrd="0" presId="urn:microsoft.com/office/officeart/2008/layout/HorizontalMultiLevelHierarchy"/>
    <dgm:cxn modelId="{4386710B-6DDB-4CFE-AC73-539447259F2A}" type="presOf" srcId="{81BEE68A-804F-4E35-893A-0B853522A5DE}" destId="{E8C4C2D8-C7F0-4D9D-A594-0646B0E8C99F}" srcOrd="0" destOrd="0" presId="urn:microsoft.com/office/officeart/2008/layout/HorizontalMultiLevelHierarchy"/>
    <dgm:cxn modelId="{F0616F0D-13BE-4F3F-A151-3C3E99141FC9}" type="presOf" srcId="{1C56615B-1603-4A1A-8F58-D02A386DD5B2}" destId="{67FD8B4E-6203-4EAA-A707-96349E13D992}" srcOrd="1" destOrd="0" presId="urn:microsoft.com/office/officeart/2008/layout/HorizontalMultiLevelHierarchy"/>
    <dgm:cxn modelId="{56EEB80E-308B-4094-BB58-9E6B0836C067}" type="presOf" srcId="{69AFDE27-DCAB-4EA9-A8DB-27A6DA7B605C}" destId="{8EF33F29-85A4-46CD-9D14-DAEAA58F37B4}" srcOrd="0" destOrd="0" presId="urn:microsoft.com/office/officeart/2008/layout/HorizontalMultiLevelHierarchy"/>
    <dgm:cxn modelId="{E374221C-6208-410D-B742-55F6B22C69F2}" type="presOf" srcId="{6E859598-2428-4B56-B0C4-60878067DDDA}" destId="{DA640AAE-A9B5-4266-AE04-E5110265603F}" srcOrd="0" destOrd="0" presId="urn:microsoft.com/office/officeart/2008/layout/HorizontalMultiLevelHierarchy"/>
    <dgm:cxn modelId="{6BB82021-5DDE-441D-BF46-D1F6B3BA4302}" type="presOf" srcId="{4E1E32E6-F0FB-48EB-86B1-510E721FF2BB}" destId="{157F8D99-B4FB-48BA-98B0-C58DC0914E40}" srcOrd="1" destOrd="0" presId="urn:microsoft.com/office/officeart/2008/layout/HorizontalMultiLevelHierarchy"/>
    <dgm:cxn modelId="{10E37422-300A-479D-8D96-9AB4FDB5A1CC}" type="presOf" srcId="{3DED8319-381D-47C6-8BBA-A0BDD601190A}" destId="{BE9DF981-ADCF-4DF1-8274-6F629436227A}" srcOrd="0" destOrd="0" presId="urn:microsoft.com/office/officeart/2008/layout/HorizontalMultiLevelHierarchy"/>
    <dgm:cxn modelId="{9507AE23-958C-446D-A475-1D6FF911F05A}" type="presOf" srcId="{93EA701D-5BF1-482A-99E1-EDDC83A8C880}" destId="{D4122A1D-5163-4852-990A-7206FBB850DA}" srcOrd="0" destOrd="0" presId="urn:microsoft.com/office/officeart/2008/layout/HorizontalMultiLevelHierarchy"/>
    <dgm:cxn modelId="{E5F74028-CF7C-4198-B2C4-637F4E31950B}" type="presOf" srcId="{81E5AED2-8AFD-4AAB-965B-7E0279343DC5}" destId="{FC992EE9-C8E8-44FB-8CFD-1A1FC70F49AE}" srcOrd="0" destOrd="0" presId="urn:microsoft.com/office/officeart/2008/layout/HorizontalMultiLevelHierarchy"/>
    <dgm:cxn modelId="{D843382C-3A58-48F8-BB9E-8D23CEF3CE27}" type="presOf" srcId="{3AB4D953-9404-43E0-806E-5D2B98259F60}" destId="{D9DCE6AE-6CF9-4979-8550-0A9F548C304F}" srcOrd="1" destOrd="0" presId="urn:microsoft.com/office/officeart/2008/layout/HorizontalMultiLevelHierarchy"/>
    <dgm:cxn modelId="{9A61CC2C-FB3F-417B-8F90-F1DF021E8FAE}" srcId="{3DED8319-381D-47C6-8BBA-A0BDD601190A}" destId="{CE7F7976-D057-4BE3-87FE-F44783895652}" srcOrd="0" destOrd="0" parTransId="{5CADB288-5C64-4901-8948-CFA62F349EFD}" sibTransId="{C3C20135-9B5B-40CD-A837-DEFB09CD3676}"/>
    <dgm:cxn modelId="{6632EA30-D7E6-42FC-8CCC-43E4279BB388}" type="presOf" srcId="{E100827C-E2E5-42D7-9CF1-0CAE58484F1D}" destId="{570A23A2-8D9B-4C5E-80CC-8E8F478AE063}" srcOrd="0" destOrd="0" presId="urn:microsoft.com/office/officeart/2008/layout/HorizontalMultiLevelHierarchy"/>
    <dgm:cxn modelId="{A214393C-AB32-456D-BF0E-9957BD4A8594}" type="presOf" srcId="{97882D16-2524-45A8-85FA-0152D7D4D510}" destId="{69DEDDF9-9095-48EE-9213-47C22CCFA8C9}" srcOrd="0" destOrd="0" presId="urn:microsoft.com/office/officeart/2008/layout/HorizontalMultiLevelHierarchy"/>
    <dgm:cxn modelId="{94A0D73C-7D80-466B-8123-F47AACD6CFCE}" srcId="{B745AB4D-49DD-4D05-B9B7-1CCDB9045534}" destId="{B624AF7D-32BD-4B23-BA66-C3E2C2793C32}" srcOrd="0" destOrd="0" parTransId="{4104804F-758F-47B4-9362-75B10A0BDC72}" sibTransId="{F1A6D1F1-74B7-4355-A093-4BDB39B347E3}"/>
    <dgm:cxn modelId="{C92B8861-448B-472E-B3DD-281301D65F7E}" type="presOf" srcId="{1C56615B-1603-4A1A-8F58-D02A386DD5B2}" destId="{A242240A-6F0D-4BCD-A319-0C64F8B24B76}" srcOrd="0" destOrd="0" presId="urn:microsoft.com/office/officeart/2008/layout/HorizontalMultiLevelHierarchy"/>
    <dgm:cxn modelId="{89909B65-2E64-4219-9CA9-103E0BE15BB3}" type="presOf" srcId="{3EB4752F-3B98-4895-8694-144E8B89D145}" destId="{A0DAF500-99F1-4A5D-BDCB-B88E45FF9C06}" srcOrd="0" destOrd="0" presId="urn:microsoft.com/office/officeart/2008/layout/HorizontalMultiLevelHierarchy"/>
    <dgm:cxn modelId="{3CF8B668-C406-4CD8-BF82-BB5F059C6877}" type="presOf" srcId="{97882D16-2524-45A8-85FA-0152D7D4D510}" destId="{FF461116-C0DD-4DC6-85F7-A8F4B483DEC8}" srcOrd="1" destOrd="0" presId="urn:microsoft.com/office/officeart/2008/layout/HorizontalMultiLevelHierarchy"/>
    <dgm:cxn modelId="{F564D170-8E68-4AE3-838E-F8C79C2E92F6}" type="presOf" srcId="{AB77F63C-A55D-4A3C-B73A-248690D61C4E}" destId="{AB823491-AEBC-42B4-B1F0-72896AFD20E2}" srcOrd="0" destOrd="0" presId="urn:microsoft.com/office/officeart/2008/layout/HorizontalMultiLevelHierarchy"/>
    <dgm:cxn modelId="{B0DBC771-1E9B-4861-82F1-69D90B74BFF9}" srcId="{B624AF7D-32BD-4B23-BA66-C3E2C2793C32}" destId="{AB77F63C-A55D-4A3C-B73A-248690D61C4E}" srcOrd="1" destOrd="0" parTransId="{2EA33458-2D0F-4A17-B46B-54F3D918014A}" sibTransId="{7B63007A-6BA6-4C77-B642-8BDA03E1C9C7}"/>
    <dgm:cxn modelId="{E48E2D53-1FBB-4BD7-9525-701D1DBED204}" type="presOf" srcId="{000AA36B-7AF4-47B6-813E-15D8236DB680}" destId="{5246D55F-E6F9-46DC-AFB6-535FEB7E8551}" srcOrd="0" destOrd="0" presId="urn:microsoft.com/office/officeart/2008/layout/HorizontalMultiLevelHierarchy"/>
    <dgm:cxn modelId="{510E1E76-57D5-401E-ACB0-26D067599A6F}" type="presOf" srcId="{69AFDE27-DCAB-4EA9-A8DB-27A6DA7B605C}" destId="{C0CB3FE9-2E8B-4375-B7BD-DBA77969ACB8}" srcOrd="1" destOrd="0" presId="urn:microsoft.com/office/officeart/2008/layout/HorizontalMultiLevelHierarchy"/>
    <dgm:cxn modelId="{71DF3878-B762-4429-9A96-73ED4CF0D6AF}" srcId="{165FA48C-A5FD-45DB-9DE2-F07C75C28DD6}" destId="{35AC390B-96BF-4201-9936-696DEC087390}" srcOrd="1" destOrd="0" parTransId="{4E1E32E6-F0FB-48EB-86B1-510E721FF2BB}" sibTransId="{E20FC4ED-A61B-4868-8539-0A7C6ADBBF0F}"/>
    <dgm:cxn modelId="{2E31D979-716D-439F-BE2D-5F6A952B670C}" srcId="{165FA48C-A5FD-45DB-9DE2-F07C75C28DD6}" destId="{3DED8319-381D-47C6-8BBA-A0BDD601190A}" srcOrd="0" destOrd="0" parTransId="{1C56615B-1603-4A1A-8F58-D02A386DD5B2}" sibTransId="{9A4C00E3-1573-47EC-8F06-AC218ED6E8AD}"/>
    <dgm:cxn modelId="{A36A467F-DE43-48E0-A83E-FC6247AA6126}" type="presOf" srcId="{C9EB53D4-279C-45B4-B69C-B58D9D2448DB}" destId="{ADAB1227-31E1-4D4C-8575-06E4585F5D0A}" srcOrd="0" destOrd="0" presId="urn:microsoft.com/office/officeart/2008/layout/HorizontalMultiLevelHierarchy"/>
    <dgm:cxn modelId="{704B9688-D51A-4EF4-9799-806DA3BE16E0}" srcId="{3DED8319-381D-47C6-8BBA-A0BDD601190A}" destId="{000AA36B-7AF4-47B6-813E-15D8236DB680}" srcOrd="1" destOrd="0" parTransId="{EB3CAAF0-F982-4CEB-AF07-1C6F794C6410}" sibTransId="{B4101B1C-D21A-453B-86E7-84AAC55E682F}"/>
    <dgm:cxn modelId="{E54F868E-E19D-4A05-A1A4-CCDC9174EEA6}" type="presOf" srcId="{35AC390B-96BF-4201-9936-696DEC087390}" destId="{53026B11-385B-49A0-BF27-0E9C0427F93B}" srcOrd="0" destOrd="0" presId="urn:microsoft.com/office/officeart/2008/layout/HorizontalMultiLevelHierarchy"/>
    <dgm:cxn modelId="{8588C897-FDBB-4B5F-BD57-F80CE0461464}" type="presOf" srcId="{EB3CAAF0-F982-4CEB-AF07-1C6F794C6410}" destId="{DDE05A83-834E-45A4-A976-8EA996F90C38}" srcOrd="1" destOrd="0" presId="urn:microsoft.com/office/officeart/2008/layout/HorizontalMultiLevelHierarchy"/>
    <dgm:cxn modelId="{C2E2609C-404D-4CCC-9B38-C1C92FD1127C}" srcId="{AB77F63C-A55D-4A3C-B73A-248690D61C4E}" destId="{3EB4752F-3B98-4895-8694-144E8B89D145}" srcOrd="0" destOrd="0" parTransId="{3AB4D953-9404-43E0-806E-5D2B98259F60}" sibTransId="{482AEDEE-B913-46DA-8C94-4A7B2DE24E3D}"/>
    <dgm:cxn modelId="{ACBB739C-E103-44A3-8013-4F673AA0ECE8}" type="presOf" srcId="{165FA48C-A5FD-45DB-9DE2-F07C75C28DD6}" destId="{2BFC324F-6514-421B-8BDA-77679B26FBF2}" srcOrd="0" destOrd="0" presId="urn:microsoft.com/office/officeart/2008/layout/HorizontalMultiLevelHierarchy"/>
    <dgm:cxn modelId="{2DFB24A4-C4AB-42B4-A067-97CE58A999E7}" srcId="{3EB4752F-3B98-4895-8694-144E8B89D145}" destId="{81E5AED2-8AFD-4AAB-965B-7E0279343DC5}" srcOrd="1" destOrd="0" parTransId="{6E859598-2428-4B56-B0C4-60878067DDDA}" sibTransId="{337702D2-4068-43C2-85FC-55AA3E2F1355}"/>
    <dgm:cxn modelId="{CAAC27A6-2A40-4B8A-B10B-CE8EF00A1709}" srcId="{3EB4752F-3B98-4895-8694-144E8B89D145}" destId="{93EA701D-5BF1-482A-99E1-EDDC83A8C880}" srcOrd="0" destOrd="0" parTransId="{69AFDE27-DCAB-4EA9-A8DB-27A6DA7B605C}" sibTransId="{6B30BB9D-D6C3-45CE-94E9-0C55C51C3D9F}"/>
    <dgm:cxn modelId="{184D4BAD-3275-4C71-980C-14BD0200E7A4}" type="presOf" srcId="{9275D843-339F-4DC4-8B7B-3017B8C36A54}" destId="{8B57FE29-6758-4C30-898B-3A345D6C30CC}" srcOrd="0" destOrd="0" presId="urn:microsoft.com/office/officeart/2008/layout/HorizontalMultiLevelHierarchy"/>
    <dgm:cxn modelId="{654482B2-AC05-4EC9-9C29-76DAC0AE9B88}" type="presOf" srcId="{4B6A7AC8-E0A0-4893-A6A5-DEC992DEA468}" destId="{8E037EC9-0EC9-4487-A3ED-97E0E36820A5}" srcOrd="0" destOrd="0" presId="urn:microsoft.com/office/officeart/2008/layout/HorizontalMultiLevelHierarchy"/>
    <dgm:cxn modelId="{02206CB3-922D-4193-80AC-68B4F765D81B}" type="presOf" srcId="{7FA687EA-02C4-497F-B23E-B041A8F888CE}" destId="{BD7D6093-C91C-427B-9C67-8B3B7852BB10}" srcOrd="0" destOrd="0" presId="urn:microsoft.com/office/officeart/2008/layout/HorizontalMultiLevelHierarchy"/>
    <dgm:cxn modelId="{59671CB5-D8F1-4E1C-B821-0AEFED8FC9F1}" type="presOf" srcId="{B624AF7D-32BD-4B23-BA66-C3E2C2793C32}" destId="{2E64D8DE-5D0E-4E87-BE46-7A5D93F9E7CD}" srcOrd="0" destOrd="0" presId="urn:microsoft.com/office/officeart/2008/layout/HorizontalMultiLevelHierarchy"/>
    <dgm:cxn modelId="{3E81C1BE-D720-4C1C-9CD7-B9A8B3D031A2}" srcId="{35AC390B-96BF-4201-9936-696DEC087390}" destId="{EE6AF7CC-E208-4328-90CA-C7F89AF95BD3}" srcOrd="1" destOrd="0" parTransId="{E100827C-E2E5-42D7-9CF1-0CAE58484F1D}" sibTransId="{867C7946-9CF2-401D-9ADB-42378F67325C}"/>
    <dgm:cxn modelId="{32DA50C0-4616-4158-8388-829EC91C8E20}" type="presOf" srcId="{3AB4D953-9404-43E0-806E-5D2B98259F60}" destId="{01A74F3D-A89E-43BF-8715-1114CF849154}" srcOrd="0" destOrd="0" presId="urn:microsoft.com/office/officeart/2008/layout/HorizontalMultiLevelHierarchy"/>
    <dgm:cxn modelId="{B64245C1-2CCA-4B02-94C9-E65214B9DB0E}" type="presOf" srcId="{4E1E32E6-F0FB-48EB-86B1-510E721FF2BB}" destId="{D57B7C7E-73FB-4AC3-93C8-5A09B21B9B9D}" srcOrd="0" destOrd="0" presId="urn:microsoft.com/office/officeart/2008/layout/HorizontalMultiLevelHierarchy"/>
    <dgm:cxn modelId="{4460A3C7-32EF-4B78-BBDC-396AB487574D}" type="presOf" srcId="{6E859598-2428-4B56-B0C4-60878067DDDA}" destId="{45F54154-2F7A-4344-8862-6B808D253CDD}" srcOrd="1" destOrd="0" presId="urn:microsoft.com/office/officeart/2008/layout/HorizontalMultiLevelHierarchy"/>
    <dgm:cxn modelId="{E2B856CF-AD0E-4A66-9B6B-F95C196FE30D}" type="presOf" srcId="{EE6AF7CC-E208-4328-90CA-C7F89AF95BD3}" destId="{F6711B12-0657-4D97-A4EA-E274F3B248DD}" srcOrd="0" destOrd="0" presId="urn:microsoft.com/office/officeart/2008/layout/HorizontalMultiLevelHierarchy"/>
    <dgm:cxn modelId="{488778D0-7C2E-4A80-81A7-7D465F51A89E}" type="presOf" srcId="{2EA33458-2D0F-4A17-B46B-54F3D918014A}" destId="{38568FCC-E997-4D2C-AE42-AFFE359091FB}" srcOrd="0" destOrd="0" presId="urn:microsoft.com/office/officeart/2008/layout/HorizontalMultiLevelHierarchy"/>
    <dgm:cxn modelId="{DD20AAD2-64B4-4845-9B87-C21EFC5F3531}" type="presOf" srcId="{81BEE68A-804F-4E35-893A-0B853522A5DE}" destId="{B9C0A5EF-0037-4637-8995-52F1D052559F}" srcOrd="1" destOrd="0" presId="urn:microsoft.com/office/officeart/2008/layout/HorizontalMultiLevelHierarchy"/>
    <dgm:cxn modelId="{3410EFD6-3815-447A-A19D-315675036310}" srcId="{35AC390B-96BF-4201-9936-696DEC087390}" destId="{A806B5A1-8CB1-463C-9130-43646B6F1A41}" srcOrd="2" destOrd="0" parTransId="{7FA687EA-02C4-497F-B23E-B041A8F888CE}" sibTransId="{8CAD6E38-C24F-405D-9CAC-924B87F7EAA0}"/>
    <dgm:cxn modelId="{A41E31DA-3820-4A0C-BE1D-23A9872CCDCA}" srcId="{35AC390B-96BF-4201-9936-696DEC087390}" destId="{9275D843-339F-4DC4-8B7B-3017B8C36A54}" srcOrd="0" destOrd="0" parTransId="{97882D16-2524-45A8-85FA-0152D7D4D510}" sibTransId="{04B1AD1E-8B5F-4458-981A-FB80005A3E74}"/>
    <dgm:cxn modelId="{C3980DDD-84AB-4AEF-96C9-254AE96C276C}" type="presOf" srcId="{EB3CAAF0-F982-4CEB-AF07-1C6F794C6410}" destId="{F99A4CA1-DF35-4CBF-9886-9A85AC63A05D}" srcOrd="0" destOrd="0" presId="urn:microsoft.com/office/officeart/2008/layout/HorizontalMultiLevelHierarchy"/>
    <dgm:cxn modelId="{F7AB70DE-4F4A-4AA1-A552-E431F4A67E12}" srcId="{B624AF7D-32BD-4B23-BA66-C3E2C2793C32}" destId="{165FA48C-A5FD-45DB-9DE2-F07C75C28DD6}" srcOrd="0" destOrd="0" parTransId="{4B6A7AC8-E0A0-4893-A6A5-DEC992DEA468}" sibTransId="{47848F53-0F71-4985-AA4B-E108216C2B47}"/>
    <dgm:cxn modelId="{9FEE77E4-96F6-494F-BDA3-7F94F08E3A85}" type="presOf" srcId="{2EA33458-2D0F-4A17-B46B-54F3D918014A}" destId="{63135EBA-613B-4B03-85F3-8B96E29395DC}" srcOrd="1" destOrd="0" presId="urn:microsoft.com/office/officeart/2008/layout/HorizontalMultiLevelHierarchy"/>
    <dgm:cxn modelId="{68DBCAE9-19B4-4CAC-BAE2-E9C85FABF804}" type="presOf" srcId="{E100827C-E2E5-42D7-9CF1-0CAE58484F1D}" destId="{D0E483D1-DDE1-4C9F-9121-7F68179C21A4}" srcOrd="1" destOrd="0" presId="urn:microsoft.com/office/officeart/2008/layout/HorizontalMultiLevelHierarchy"/>
    <dgm:cxn modelId="{CBFFCCEB-35BA-43A0-8666-BA8126F4EC94}" type="presOf" srcId="{5CADB288-5C64-4901-8948-CFA62F349EFD}" destId="{C2AA342F-1AAE-4C95-94DC-B14016515A1C}" srcOrd="0" destOrd="0" presId="urn:microsoft.com/office/officeart/2008/layout/HorizontalMultiLevelHierarchy"/>
    <dgm:cxn modelId="{F56862ED-7076-4A32-A6DE-3D9FD54C8229}" type="presOf" srcId="{A806B5A1-8CB1-463C-9130-43646B6F1A41}" destId="{0A11B6C0-E970-43ED-96DF-2F5D233DCFFB}" srcOrd="0" destOrd="0" presId="urn:microsoft.com/office/officeart/2008/layout/HorizontalMultiLevelHierarchy"/>
    <dgm:cxn modelId="{873263F3-E962-49DA-A890-6BA976B29999}" type="presOf" srcId="{5CADB288-5C64-4901-8948-CFA62F349EFD}" destId="{EEB8DB2B-F5D4-437A-B181-89A20C5C4923}" srcOrd="1" destOrd="0" presId="urn:microsoft.com/office/officeart/2008/layout/HorizontalMultiLevelHierarchy"/>
    <dgm:cxn modelId="{20181FF9-0F35-40FA-83C4-451A68CDEDF6}" type="presOf" srcId="{CE7F7976-D057-4BE3-87FE-F44783895652}" destId="{CA559068-A0E5-4FB1-989D-AB971BA94D7E}" srcOrd="0" destOrd="0" presId="urn:microsoft.com/office/officeart/2008/layout/HorizontalMultiLevelHierarchy"/>
    <dgm:cxn modelId="{3AA115FB-923C-406A-A908-82C43C5147C6}" srcId="{3DED8319-381D-47C6-8BBA-A0BDD601190A}" destId="{C9EB53D4-279C-45B4-B69C-B58D9D2448DB}" srcOrd="2" destOrd="0" parTransId="{81BEE68A-804F-4E35-893A-0B853522A5DE}" sibTransId="{7804093C-7C89-4521-B200-00F99E332217}"/>
    <dgm:cxn modelId="{FB8B62FC-0FC6-490F-B650-179A0A053CE2}" type="presOf" srcId="{4B6A7AC8-E0A0-4893-A6A5-DEC992DEA468}" destId="{84808CF1-369A-4515-A67B-53494148021B}" srcOrd="1" destOrd="0" presId="urn:microsoft.com/office/officeart/2008/layout/HorizontalMultiLevelHierarchy"/>
    <dgm:cxn modelId="{B2AC2988-0CD6-465B-B503-0C0797D3174B}" type="presParOf" srcId="{986A7C34-1160-4A87-B3E3-DA0C191D0B3F}" destId="{EA4D2EE4-B05E-4109-A7A3-A2F29538F8BC}" srcOrd="0" destOrd="0" presId="urn:microsoft.com/office/officeart/2008/layout/HorizontalMultiLevelHierarchy"/>
    <dgm:cxn modelId="{90B7BEB4-C057-4144-B429-AB09EF1C1077}" type="presParOf" srcId="{EA4D2EE4-B05E-4109-A7A3-A2F29538F8BC}" destId="{2E64D8DE-5D0E-4E87-BE46-7A5D93F9E7CD}" srcOrd="0" destOrd="0" presId="urn:microsoft.com/office/officeart/2008/layout/HorizontalMultiLevelHierarchy"/>
    <dgm:cxn modelId="{E128F0DB-CFD8-417E-9A92-894DD7196228}" type="presParOf" srcId="{EA4D2EE4-B05E-4109-A7A3-A2F29538F8BC}" destId="{000A7B53-2F24-42DA-AF81-0586A6BABC44}" srcOrd="1" destOrd="0" presId="urn:microsoft.com/office/officeart/2008/layout/HorizontalMultiLevelHierarchy"/>
    <dgm:cxn modelId="{0F102F17-1C6B-43C9-9110-A0792C019FC3}" type="presParOf" srcId="{000A7B53-2F24-42DA-AF81-0586A6BABC44}" destId="{8E037EC9-0EC9-4487-A3ED-97E0E36820A5}" srcOrd="0" destOrd="0" presId="urn:microsoft.com/office/officeart/2008/layout/HorizontalMultiLevelHierarchy"/>
    <dgm:cxn modelId="{E2FF6523-89F2-4C15-857B-CB952CB60E13}" type="presParOf" srcId="{8E037EC9-0EC9-4487-A3ED-97E0E36820A5}" destId="{84808CF1-369A-4515-A67B-53494148021B}" srcOrd="0" destOrd="0" presId="urn:microsoft.com/office/officeart/2008/layout/HorizontalMultiLevelHierarchy"/>
    <dgm:cxn modelId="{F6F115C7-42AD-4ADC-9D86-937A5F5C4C37}" type="presParOf" srcId="{000A7B53-2F24-42DA-AF81-0586A6BABC44}" destId="{254CA73C-61DD-4700-9B49-D3D2B9A9CD15}" srcOrd="1" destOrd="0" presId="urn:microsoft.com/office/officeart/2008/layout/HorizontalMultiLevelHierarchy"/>
    <dgm:cxn modelId="{9382EBF8-E558-4B59-8407-1EB900655CB3}" type="presParOf" srcId="{254CA73C-61DD-4700-9B49-D3D2B9A9CD15}" destId="{2BFC324F-6514-421B-8BDA-77679B26FBF2}" srcOrd="0" destOrd="0" presId="urn:microsoft.com/office/officeart/2008/layout/HorizontalMultiLevelHierarchy"/>
    <dgm:cxn modelId="{A8BAA612-5F8D-4658-B44A-A7267B5A83B5}" type="presParOf" srcId="{254CA73C-61DD-4700-9B49-D3D2B9A9CD15}" destId="{049078B5-E8F6-4CB5-8DA5-6EAFA8ABB25F}" srcOrd="1" destOrd="0" presId="urn:microsoft.com/office/officeart/2008/layout/HorizontalMultiLevelHierarchy"/>
    <dgm:cxn modelId="{F6F752FE-9A54-4DA8-836F-DCA20105B0BF}" type="presParOf" srcId="{049078B5-E8F6-4CB5-8DA5-6EAFA8ABB25F}" destId="{A242240A-6F0D-4BCD-A319-0C64F8B24B76}" srcOrd="0" destOrd="0" presId="urn:microsoft.com/office/officeart/2008/layout/HorizontalMultiLevelHierarchy"/>
    <dgm:cxn modelId="{DB6A12FD-8A1F-41DB-A1A4-F59BFA76D672}" type="presParOf" srcId="{A242240A-6F0D-4BCD-A319-0C64F8B24B76}" destId="{67FD8B4E-6203-4EAA-A707-96349E13D992}" srcOrd="0" destOrd="0" presId="urn:microsoft.com/office/officeart/2008/layout/HorizontalMultiLevelHierarchy"/>
    <dgm:cxn modelId="{4EE1BF44-AFE5-4DB2-B40C-6D317AEEA149}" type="presParOf" srcId="{049078B5-E8F6-4CB5-8DA5-6EAFA8ABB25F}" destId="{3C8E99F4-034A-439F-9026-811F64D2113B}" srcOrd="1" destOrd="0" presId="urn:microsoft.com/office/officeart/2008/layout/HorizontalMultiLevelHierarchy"/>
    <dgm:cxn modelId="{69CEA614-C74B-46F0-8E23-F0023CDF94D6}" type="presParOf" srcId="{3C8E99F4-034A-439F-9026-811F64D2113B}" destId="{BE9DF981-ADCF-4DF1-8274-6F629436227A}" srcOrd="0" destOrd="0" presId="urn:microsoft.com/office/officeart/2008/layout/HorizontalMultiLevelHierarchy"/>
    <dgm:cxn modelId="{3CFFA10E-CDD1-4DAC-A378-2625B151B547}" type="presParOf" srcId="{3C8E99F4-034A-439F-9026-811F64D2113B}" destId="{50D02437-2A4B-4592-943D-B4DCDBC2D538}" srcOrd="1" destOrd="0" presId="urn:microsoft.com/office/officeart/2008/layout/HorizontalMultiLevelHierarchy"/>
    <dgm:cxn modelId="{08432007-295C-4B46-82F3-9AFE2EEE4FCA}" type="presParOf" srcId="{50D02437-2A4B-4592-943D-B4DCDBC2D538}" destId="{C2AA342F-1AAE-4C95-94DC-B14016515A1C}" srcOrd="0" destOrd="0" presId="urn:microsoft.com/office/officeart/2008/layout/HorizontalMultiLevelHierarchy"/>
    <dgm:cxn modelId="{97D410C7-B969-4766-B7D8-1D8A523695B7}" type="presParOf" srcId="{C2AA342F-1AAE-4C95-94DC-B14016515A1C}" destId="{EEB8DB2B-F5D4-437A-B181-89A20C5C4923}" srcOrd="0" destOrd="0" presId="urn:microsoft.com/office/officeart/2008/layout/HorizontalMultiLevelHierarchy"/>
    <dgm:cxn modelId="{931AC0D0-7CA4-426A-8806-C121D7837FDF}" type="presParOf" srcId="{50D02437-2A4B-4592-943D-B4DCDBC2D538}" destId="{0C089743-2451-4F44-BC3A-A24FD7B2D4FC}" srcOrd="1" destOrd="0" presId="urn:microsoft.com/office/officeart/2008/layout/HorizontalMultiLevelHierarchy"/>
    <dgm:cxn modelId="{6D9268A1-ACAB-42CF-82D9-CA2BD0D29595}" type="presParOf" srcId="{0C089743-2451-4F44-BC3A-A24FD7B2D4FC}" destId="{CA559068-A0E5-4FB1-989D-AB971BA94D7E}" srcOrd="0" destOrd="0" presId="urn:microsoft.com/office/officeart/2008/layout/HorizontalMultiLevelHierarchy"/>
    <dgm:cxn modelId="{41CF2A96-815F-4710-960C-6591739C17DB}" type="presParOf" srcId="{0C089743-2451-4F44-BC3A-A24FD7B2D4FC}" destId="{E84D221E-D95F-44E4-8D40-15F0AAAF5D7B}" srcOrd="1" destOrd="0" presId="urn:microsoft.com/office/officeart/2008/layout/HorizontalMultiLevelHierarchy"/>
    <dgm:cxn modelId="{A8F7EB48-1F40-4EA7-B58D-CA78CEC84161}" type="presParOf" srcId="{50D02437-2A4B-4592-943D-B4DCDBC2D538}" destId="{F99A4CA1-DF35-4CBF-9886-9A85AC63A05D}" srcOrd="2" destOrd="0" presId="urn:microsoft.com/office/officeart/2008/layout/HorizontalMultiLevelHierarchy"/>
    <dgm:cxn modelId="{AD5B0868-162B-4C8E-BC63-D0C932D7D55D}" type="presParOf" srcId="{F99A4CA1-DF35-4CBF-9886-9A85AC63A05D}" destId="{DDE05A83-834E-45A4-A976-8EA996F90C38}" srcOrd="0" destOrd="0" presId="urn:microsoft.com/office/officeart/2008/layout/HorizontalMultiLevelHierarchy"/>
    <dgm:cxn modelId="{098A6DDF-EF13-4638-8A84-E7F7914721E6}" type="presParOf" srcId="{50D02437-2A4B-4592-943D-B4DCDBC2D538}" destId="{864A4D20-F618-4E46-AC6A-8AF36C4488E0}" srcOrd="3" destOrd="0" presId="urn:microsoft.com/office/officeart/2008/layout/HorizontalMultiLevelHierarchy"/>
    <dgm:cxn modelId="{61176C44-5E86-45F0-A6E8-377AB9371FC6}" type="presParOf" srcId="{864A4D20-F618-4E46-AC6A-8AF36C4488E0}" destId="{5246D55F-E6F9-46DC-AFB6-535FEB7E8551}" srcOrd="0" destOrd="0" presId="urn:microsoft.com/office/officeart/2008/layout/HorizontalMultiLevelHierarchy"/>
    <dgm:cxn modelId="{B063EB3A-02A0-4F37-BA27-79064FFFA803}" type="presParOf" srcId="{864A4D20-F618-4E46-AC6A-8AF36C4488E0}" destId="{74AEE23E-3775-47F7-AA4D-999F95538C8D}" srcOrd="1" destOrd="0" presId="urn:microsoft.com/office/officeart/2008/layout/HorizontalMultiLevelHierarchy"/>
    <dgm:cxn modelId="{F7DB9492-7E2E-4293-8FBA-23E4173AC131}" type="presParOf" srcId="{50D02437-2A4B-4592-943D-B4DCDBC2D538}" destId="{E8C4C2D8-C7F0-4D9D-A594-0646B0E8C99F}" srcOrd="4" destOrd="0" presId="urn:microsoft.com/office/officeart/2008/layout/HorizontalMultiLevelHierarchy"/>
    <dgm:cxn modelId="{7C7004C8-E6DC-4EEF-B58C-9571BDA2D843}" type="presParOf" srcId="{E8C4C2D8-C7F0-4D9D-A594-0646B0E8C99F}" destId="{B9C0A5EF-0037-4637-8995-52F1D052559F}" srcOrd="0" destOrd="0" presId="urn:microsoft.com/office/officeart/2008/layout/HorizontalMultiLevelHierarchy"/>
    <dgm:cxn modelId="{CFD65E73-F3FF-4DD9-B93E-4E772392B36B}" type="presParOf" srcId="{50D02437-2A4B-4592-943D-B4DCDBC2D538}" destId="{FDE588B3-9420-4BF6-9D3F-495F8FF78AF3}" srcOrd="5" destOrd="0" presId="urn:microsoft.com/office/officeart/2008/layout/HorizontalMultiLevelHierarchy"/>
    <dgm:cxn modelId="{8E50DC26-CEE8-478B-96ED-7823D970964B}" type="presParOf" srcId="{FDE588B3-9420-4BF6-9D3F-495F8FF78AF3}" destId="{ADAB1227-31E1-4D4C-8575-06E4585F5D0A}" srcOrd="0" destOrd="0" presId="urn:microsoft.com/office/officeart/2008/layout/HorizontalMultiLevelHierarchy"/>
    <dgm:cxn modelId="{488151C2-4C51-4078-B87A-D923EF028A98}" type="presParOf" srcId="{FDE588B3-9420-4BF6-9D3F-495F8FF78AF3}" destId="{72404C64-5E17-4E4F-8405-E0EA9F16C537}" srcOrd="1" destOrd="0" presId="urn:microsoft.com/office/officeart/2008/layout/HorizontalMultiLevelHierarchy"/>
    <dgm:cxn modelId="{890B084E-E16B-4860-A0B8-AA3F99C78204}" type="presParOf" srcId="{049078B5-E8F6-4CB5-8DA5-6EAFA8ABB25F}" destId="{D57B7C7E-73FB-4AC3-93C8-5A09B21B9B9D}" srcOrd="2" destOrd="0" presId="urn:microsoft.com/office/officeart/2008/layout/HorizontalMultiLevelHierarchy"/>
    <dgm:cxn modelId="{CB540FFD-D918-4FB4-9668-494A30D9A249}" type="presParOf" srcId="{D57B7C7E-73FB-4AC3-93C8-5A09B21B9B9D}" destId="{157F8D99-B4FB-48BA-98B0-C58DC0914E40}" srcOrd="0" destOrd="0" presId="urn:microsoft.com/office/officeart/2008/layout/HorizontalMultiLevelHierarchy"/>
    <dgm:cxn modelId="{3533DF01-35DE-4318-8810-12528271578E}" type="presParOf" srcId="{049078B5-E8F6-4CB5-8DA5-6EAFA8ABB25F}" destId="{F3C79367-2AE6-4C8A-AC0C-9A06FA3CC623}" srcOrd="3" destOrd="0" presId="urn:microsoft.com/office/officeart/2008/layout/HorizontalMultiLevelHierarchy"/>
    <dgm:cxn modelId="{48F7AE35-637B-4AC3-BC61-1BA5F0C35AFB}" type="presParOf" srcId="{F3C79367-2AE6-4C8A-AC0C-9A06FA3CC623}" destId="{53026B11-385B-49A0-BF27-0E9C0427F93B}" srcOrd="0" destOrd="0" presId="urn:microsoft.com/office/officeart/2008/layout/HorizontalMultiLevelHierarchy"/>
    <dgm:cxn modelId="{A741E9B7-64EB-4FCF-A4E2-48A465CAD959}" type="presParOf" srcId="{F3C79367-2AE6-4C8A-AC0C-9A06FA3CC623}" destId="{2D71F800-DAE4-4EB8-BCE5-972419A71DCC}" srcOrd="1" destOrd="0" presId="urn:microsoft.com/office/officeart/2008/layout/HorizontalMultiLevelHierarchy"/>
    <dgm:cxn modelId="{2F296B14-7526-45D3-B386-B070E850F44A}" type="presParOf" srcId="{2D71F800-DAE4-4EB8-BCE5-972419A71DCC}" destId="{69DEDDF9-9095-48EE-9213-47C22CCFA8C9}" srcOrd="0" destOrd="0" presId="urn:microsoft.com/office/officeart/2008/layout/HorizontalMultiLevelHierarchy"/>
    <dgm:cxn modelId="{779BAC93-F905-41A5-BA8D-0336577219E9}" type="presParOf" srcId="{69DEDDF9-9095-48EE-9213-47C22CCFA8C9}" destId="{FF461116-C0DD-4DC6-85F7-A8F4B483DEC8}" srcOrd="0" destOrd="0" presId="urn:microsoft.com/office/officeart/2008/layout/HorizontalMultiLevelHierarchy"/>
    <dgm:cxn modelId="{C6FD6A41-D7CA-442C-8250-58CEF879B1B0}" type="presParOf" srcId="{2D71F800-DAE4-4EB8-BCE5-972419A71DCC}" destId="{CCC66786-7601-4D93-96DD-07D6DA4614B1}" srcOrd="1" destOrd="0" presId="urn:microsoft.com/office/officeart/2008/layout/HorizontalMultiLevelHierarchy"/>
    <dgm:cxn modelId="{E52A7D4D-BB0A-40A2-AA2C-0F3FDE5CAD5D}" type="presParOf" srcId="{CCC66786-7601-4D93-96DD-07D6DA4614B1}" destId="{8B57FE29-6758-4C30-898B-3A345D6C30CC}" srcOrd="0" destOrd="0" presId="urn:microsoft.com/office/officeart/2008/layout/HorizontalMultiLevelHierarchy"/>
    <dgm:cxn modelId="{35CD8384-0403-4E09-867B-461240AFEE74}" type="presParOf" srcId="{CCC66786-7601-4D93-96DD-07D6DA4614B1}" destId="{402203BC-D5F2-4680-9FBE-BDE38A039B1F}" srcOrd="1" destOrd="0" presId="urn:microsoft.com/office/officeart/2008/layout/HorizontalMultiLevelHierarchy"/>
    <dgm:cxn modelId="{117EEE64-2C18-4161-92B9-5D59F0711CD2}" type="presParOf" srcId="{2D71F800-DAE4-4EB8-BCE5-972419A71DCC}" destId="{570A23A2-8D9B-4C5E-80CC-8E8F478AE063}" srcOrd="2" destOrd="0" presId="urn:microsoft.com/office/officeart/2008/layout/HorizontalMultiLevelHierarchy"/>
    <dgm:cxn modelId="{17D2D897-2CE4-41FC-B74D-B01EF4DF6DF1}" type="presParOf" srcId="{570A23A2-8D9B-4C5E-80CC-8E8F478AE063}" destId="{D0E483D1-DDE1-4C9F-9121-7F68179C21A4}" srcOrd="0" destOrd="0" presId="urn:microsoft.com/office/officeart/2008/layout/HorizontalMultiLevelHierarchy"/>
    <dgm:cxn modelId="{C136DBCA-4C15-4AA0-9CCF-BB0BA8E7BD87}" type="presParOf" srcId="{2D71F800-DAE4-4EB8-BCE5-972419A71DCC}" destId="{79129CDB-2C16-4B62-9B53-DF273DD4B334}" srcOrd="3" destOrd="0" presId="urn:microsoft.com/office/officeart/2008/layout/HorizontalMultiLevelHierarchy"/>
    <dgm:cxn modelId="{BB65C2F5-E570-41B2-92FE-94C7953F45EC}" type="presParOf" srcId="{79129CDB-2C16-4B62-9B53-DF273DD4B334}" destId="{F6711B12-0657-4D97-A4EA-E274F3B248DD}" srcOrd="0" destOrd="0" presId="urn:microsoft.com/office/officeart/2008/layout/HorizontalMultiLevelHierarchy"/>
    <dgm:cxn modelId="{EA893F80-D921-43F9-B480-13F8ECB434AC}" type="presParOf" srcId="{79129CDB-2C16-4B62-9B53-DF273DD4B334}" destId="{B22F1AA2-8569-47E9-9F50-71BCD248D86E}" srcOrd="1" destOrd="0" presId="urn:microsoft.com/office/officeart/2008/layout/HorizontalMultiLevelHierarchy"/>
    <dgm:cxn modelId="{93C70CFD-5F83-4F32-8723-8D6F1A0C3BB4}" type="presParOf" srcId="{2D71F800-DAE4-4EB8-BCE5-972419A71DCC}" destId="{BD7D6093-C91C-427B-9C67-8B3B7852BB10}" srcOrd="4" destOrd="0" presId="urn:microsoft.com/office/officeart/2008/layout/HorizontalMultiLevelHierarchy"/>
    <dgm:cxn modelId="{8E3DEE0E-0B7B-4BA7-BB26-39F0A6D92459}" type="presParOf" srcId="{BD7D6093-C91C-427B-9C67-8B3B7852BB10}" destId="{3DC9F838-E211-4C15-ABEC-C253D89654AE}" srcOrd="0" destOrd="0" presId="urn:microsoft.com/office/officeart/2008/layout/HorizontalMultiLevelHierarchy"/>
    <dgm:cxn modelId="{AA4C3D69-37C3-4747-8601-2EDC503513A4}" type="presParOf" srcId="{2D71F800-DAE4-4EB8-BCE5-972419A71DCC}" destId="{693ED4B8-6E49-4159-A30F-C1064B4B6D95}" srcOrd="5" destOrd="0" presId="urn:microsoft.com/office/officeart/2008/layout/HorizontalMultiLevelHierarchy"/>
    <dgm:cxn modelId="{94541EC2-1ED4-48CD-AB06-00B063EEA6F7}" type="presParOf" srcId="{693ED4B8-6E49-4159-A30F-C1064B4B6D95}" destId="{0A11B6C0-E970-43ED-96DF-2F5D233DCFFB}" srcOrd="0" destOrd="0" presId="urn:microsoft.com/office/officeart/2008/layout/HorizontalMultiLevelHierarchy"/>
    <dgm:cxn modelId="{540705FE-145B-4C5C-A159-19206FC821E5}" type="presParOf" srcId="{693ED4B8-6E49-4159-A30F-C1064B4B6D95}" destId="{DEFB693E-F5BC-47AF-A3FC-32FA894EA106}" srcOrd="1" destOrd="0" presId="urn:microsoft.com/office/officeart/2008/layout/HorizontalMultiLevelHierarchy"/>
    <dgm:cxn modelId="{FF7643C8-E742-411A-991C-7A7C20004788}" type="presParOf" srcId="{000A7B53-2F24-42DA-AF81-0586A6BABC44}" destId="{38568FCC-E997-4D2C-AE42-AFFE359091FB}" srcOrd="2" destOrd="0" presId="urn:microsoft.com/office/officeart/2008/layout/HorizontalMultiLevelHierarchy"/>
    <dgm:cxn modelId="{55A72F3B-4632-455A-A36D-47EEA9CB6F3F}" type="presParOf" srcId="{38568FCC-E997-4D2C-AE42-AFFE359091FB}" destId="{63135EBA-613B-4B03-85F3-8B96E29395DC}" srcOrd="0" destOrd="0" presId="urn:microsoft.com/office/officeart/2008/layout/HorizontalMultiLevelHierarchy"/>
    <dgm:cxn modelId="{1B9FBF31-5782-4DB7-9BE0-6FA4808A3190}" type="presParOf" srcId="{000A7B53-2F24-42DA-AF81-0586A6BABC44}" destId="{719E7B61-88CA-4296-9B59-C2D38C69EAC4}" srcOrd="3" destOrd="0" presId="urn:microsoft.com/office/officeart/2008/layout/HorizontalMultiLevelHierarchy"/>
    <dgm:cxn modelId="{622C34DD-3D2D-458A-AFA2-25FD80F7533D}" type="presParOf" srcId="{719E7B61-88CA-4296-9B59-C2D38C69EAC4}" destId="{AB823491-AEBC-42B4-B1F0-72896AFD20E2}" srcOrd="0" destOrd="0" presId="urn:microsoft.com/office/officeart/2008/layout/HorizontalMultiLevelHierarchy"/>
    <dgm:cxn modelId="{1353294B-9271-40D3-BD4C-5FA0BFAC9799}" type="presParOf" srcId="{719E7B61-88CA-4296-9B59-C2D38C69EAC4}" destId="{77718270-63F2-4B02-ABCD-21EC766A140B}" srcOrd="1" destOrd="0" presId="urn:microsoft.com/office/officeart/2008/layout/HorizontalMultiLevelHierarchy"/>
    <dgm:cxn modelId="{979FDE65-55F1-42A8-867F-12951012542B}" type="presParOf" srcId="{77718270-63F2-4B02-ABCD-21EC766A140B}" destId="{01A74F3D-A89E-43BF-8715-1114CF849154}" srcOrd="0" destOrd="0" presId="urn:microsoft.com/office/officeart/2008/layout/HorizontalMultiLevelHierarchy"/>
    <dgm:cxn modelId="{6EFFB55A-DCB5-4B75-9950-36CBAE0F04D4}" type="presParOf" srcId="{01A74F3D-A89E-43BF-8715-1114CF849154}" destId="{D9DCE6AE-6CF9-4979-8550-0A9F548C304F}" srcOrd="0" destOrd="0" presId="urn:microsoft.com/office/officeart/2008/layout/HorizontalMultiLevelHierarchy"/>
    <dgm:cxn modelId="{FC6DBF30-A3F5-4F93-867E-268C6F5B4902}" type="presParOf" srcId="{77718270-63F2-4B02-ABCD-21EC766A140B}" destId="{03396479-5B9D-4E97-896C-D2EE1086D35C}" srcOrd="1" destOrd="0" presId="urn:microsoft.com/office/officeart/2008/layout/HorizontalMultiLevelHierarchy"/>
    <dgm:cxn modelId="{6555A635-AFAC-44B8-9BBC-47000DA480C6}" type="presParOf" srcId="{03396479-5B9D-4E97-896C-D2EE1086D35C}" destId="{A0DAF500-99F1-4A5D-BDCB-B88E45FF9C06}" srcOrd="0" destOrd="0" presId="urn:microsoft.com/office/officeart/2008/layout/HorizontalMultiLevelHierarchy"/>
    <dgm:cxn modelId="{F5506707-51E2-4578-9F9C-3A10873DBD45}" type="presParOf" srcId="{03396479-5B9D-4E97-896C-D2EE1086D35C}" destId="{85C13175-600C-4FFE-8F3B-2E8AF8A8C265}" srcOrd="1" destOrd="0" presId="urn:microsoft.com/office/officeart/2008/layout/HorizontalMultiLevelHierarchy"/>
    <dgm:cxn modelId="{02A6A6A0-3270-4BB5-8FA7-37ABC8534515}" type="presParOf" srcId="{85C13175-600C-4FFE-8F3B-2E8AF8A8C265}" destId="{8EF33F29-85A4-46CD-9D14-DAEAA58F37B4}" srcOrd="0" destOrd="0" presId="urn:microsoft.com/office/officeart/2008/layout/HorizontalMultiLevelHierarchy"/>
    <dgm:cxn modelId="{EE70E480-9583-4A4B-A9BF-C45F2849C4B3}" type="presParOf" srcId="{8EF33F29-85A4-46CD-9D14-DAEAA58F37B4}" destId="{C0CB3FE9-2E8B-4375-B7BD-DBA77969ACB8}" srcOrd="0" destOrd="0" presId="urn:microsoft.com/office/officeart/2008/layout/HorizontalMultiLevelHierarchy"/>
    <dgm:cxn modelId="{F5FB1E63-9664-42BD-9D84-E897F630294C}" type="presParOf" srcId="{85C13175-600C-4FFE-8F3B-2E8AF8A8C265}" destId="{819CCE5F-AC08-4169-9399-9D663D45B0E3}" srcOrd="1" destOrd="0" presId="urn:microsoft.com/office/officeart/2008/layout/HorizontalMultiLevelHierarchy"/>
    <dgm:cxn modelId="{BC1AD680-DBB8-4A98-943E-E6436FAFE8DD}" type="presParOf" srcId="{819CCE5F-AC08-4169-9399-9D663D45B0E3}" destId="{D4122A1D-5163-4852-990A-7206FBB850DA}" srcOrd="0" destOrd="0" presId="urn:microsoft.com/office/officeart/2008/layout/HorizontalMultiLevelHierarchy"/>
    <dgm:cxn modelId="{F5783389-858E-454C-8947-EB33E2E749C4}" type="presParOf" srcId="{819CCE5F-AC08-4169-9399-9D663D45B0E3}" destId="{03F1BB14-DEE9-4BF7-85F8-AC38451B67D4}" srcOrd="1" destOrd="0" presId="urn:microsoft.com/office/officeart/2008/layout/HorizontalMultiLevelHierarchy"/>
    <dgm:cxn modelId="{EC735995-0FEB-499E-94C5-3963E5BB666B}" type="presParOf" srcId="{85C13175-600C-4FFE-8F3B-2E8AF8A8C265}" destId="{DA640AAE-A9B5-4266-AE04-E5110265603F}" srcOrd="2" destOrd="0" presId="urn:microsoft.com/office/officeart/2008/layout/HorizontalMultiLevelHierarchy"/>
    <dgm:cxn modelId="{647588F8-503A-4110-BFB0-1CD7630A34B6}" type="presParOf" srcId="{DA640AAE-A9B5-4266-AE04-E5110265603F}" destId="{45F54154-2F7A-4344-8862-6B808D253CDD}" srcOrd="0" destOrd="0" presId="urn:microsoft.com/office/officeart/2008/layout/HorizontalMultiLevelHierarchy"/>
    <dgm:cxn modelId="{BAA092C4-E559-4D20-81B1-8E6369E3659E}" type="presParOf" srcId="{85C13175-600C-4FFE-8F3B-2E8AF8A8C265}" destId="{AC962B11-417A-413F-9109-5019D079C6DC}" srcOrd="3" destOrd="0" presId="urn:microsoft.com/office/officeart/2008/layout/HorizontalMultiLevelHierarchy"/>
    <dgm:cxn modelId="{DD0E37CD-62FF-472A-B6FF-807567B05B46}" type="presParOf" srcId="{AC962B11-417A-413F-9109-5019D079C6DC}" destId="{FC992EE9-C8E8-44FB-8CFD-1A1FC70F49AE}" srcOrd="0" destOrd="0" presId="urn:microsoft.com/office/officeart/2008/layout/HorizontalMultiLevelHierarchy"/>
    <dgm:cxn modelId="{E30700E8-1DA5-49D8-8E91-BD5BB5D20A23}" type="presParOf" srcId="{AC962B11-417A-413F-9109-5019D079C6DC}" destId="{3E1C207B-F3D9-4945-98AA-2762BF7695E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5AB4D-49DD-4D05-B9B7-1CCDB904553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624AF7D-32BD-4B23-BA66-C3E2C2793C32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>
              <a:latin typeface="宋体" panose="02010600030101010101" pitchFamily="2" charset="-122"/>
              <a:ea typeface="宋体" panose="02010600030101010101" pitchFamily="2" charset="-122"/>
            </a:rPr>
            <a:t>树形结构</a:t>
          </a:r>
          <a:endParaRPr lang="en-US" altLang="zh-CN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104804F-758F-47B4-9362-75B10A0BDC72}" type="parTrans" cxnId="{94A0D73C-7D80-466B-8123-F47AACD6CFCE}">
      <dgm:prSet/>
      <dgm:spPr/>
      <dgm:t>
        <a:bodyPr/>
        <a:lstStyle/>
        <a:p>
          <a:pPr algn="l"/>
          <a:endParaRPr lang="zh-CN" altLang="en-US" sz="1800"/>
        </a:p>
      </dgm:t>
    </dgm:pt>
    <dgm:pt modelId="{F1A6D1F1-74B7-4355-A093-4BDB39B347E3}" type="sibTrans" cxnId="{94A0D73C-7D80-466B-8123-F47AACD6CFCE}">
      <dgm:prSet/>
      <dgm:spPr/>
      <dgm:t>
        <a:bodyPr/>
        <a:lstStyle/>
        <a:p>
          <a:pPr algn="l"/>
          <a:endParaRPr lang="zh-CN" altLang="en-US" sz="1800"/>
        </a:p>
      </dgm:t>
    </dgm:pt>
    <dgm:pt modelId="{3EB4752F-3B98-4895-8694-144E8B89D14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概念：定义、存储结构</a:t>
          </a:r>
          <a:endParaRPr lang="en-US" altLang="zh-CN" sz="1800" dirty="0"/>
        </a:p>
      </dgm:t>
    </dgm:pt>
    <dgm:pt modelId="{3AB4D953-9404-43E0-806E-5D2B98259F60}" type="parTrans" cxnId="{C2E2609C-404D-4CCC-9B38-C1C92FD1127C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482AEDEE-B913-46DA-8C94-4A7B2DE24E3D}" type="sibTrans" cxnId="{C2E2609C-404D-4CCC-9B38-C1C92FD1127C}">
      <dgm:prSet/>
      <dgm:spPr/>
      <dgm:t>
        <a:bodyPr/>
        <a:lstStyle/>
        <a:p>
          <a:pPr algn="l"/>
          <a:endParaRPr lang="zh-CN" altLang="en-US" sz="1800"/>
        </a:p>
      </dgm:t>
    </dgm:pt>
    <dgm:pt modelId="{93EA701D-5BF1-482A-99E1-EDDC83A8C8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与二叉树的转换</a:t>
          </a:r>
        </a:p>
      </dgm:t>
    </dgm:pt>
    <dgm:pt modelId="{69AFDE27-DCAB-4EA9-A8DB-27A6DA7B605C}" type="parTrans" cxnId="{CAAC27A6-2A40-4B8A-B10B-CE8EF00A1709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6B30BB9D-D6C3-45CE-94E9-0C55C51C3D9F}" type="sibTrans" cxnId="{CAAC27A6-2A40-4B8A-B10B-CE8EF00A1709}">
      <dgm:prSet/>
      <dgm:spPr/>
      <dgm:t>
        <a:bodyPr/>
        <a:lstStyle/>
        <a:p>
          <a:pPr algn="l"/>
          <a:endParaRPr lang="zh-CN" altLang="en-US" sz="1800"/>
        </a:p>
      </dgm:t>
    </dgm:pt>
    <dgm:pt modelId="{81E5AED2-8AFD-4AAB-965B-7E0279343DC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遍历</a:t>
          </a:r>
        </a:p>
      </dgm:t>
    </dgm:pt>
    <dgm:pt modelId="{6E859598-2428-4B56-B0C4-60878067DDDA}" type="parTrans" cxnId="{2DFB24A4-C4AB-42B4-A067-97CE58A999E7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337702D2-4068-43C2-85FC-55AA3E2F1355}" type="sibTrans" cxnId="{2DFB24A4-C4AB-42B4-A067-97CE58A999E7}">
      <dgm:prSet/>
      <dgm:spPr/>
      <dgm:t>
        <a:bodyPr/>
        <a:lstStyle/>
        <a:p>
          <a:pPr algn="l"/>
          <a:endParaRPr lang="zh-CN" altLang="en-US" sz="1800"/>
        </a:p>
      </dgm:t>
    </dgm:pt>
    <dgm:pt modelId="{165FA48C-A5FD-45DB-9DE2-F07C75C28DD6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二叉树</a:t>
          </a:r>
          <a:endParaRPr lang="en-US" altLang="zh-CN" sz="1800" dirty="0"/>
        </a:p>
      </dgm:t>
    </dgm:pt>
    <dgm:pt modelId="{4B6A7AC8-E0A0-4893-A6A5-DEC992DEA468}" type="parTrans" cxnId="{F7AB70DE-4F4A-4AA1-A552-E431F4A67E12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47848F53-0F71-4985-AA4B-E108216C2B47}" type="sibTrans" cxnId="{F7AB70DE-4F4A-4AA1-A552-E431F4A67E12}">
      <dgm:prSet/>
      <dgm:spPr/>
      <dgm:t>
        <a:bodyPr/>
        <a:lstStyle/>
        <a:p>
          <a:pPr algn="l"/>
          <a:endParaRPr lang="zh-CN" altLang="en-US" sz="1800"/>
        </a:p>
      </dgm:t>
    </dgm:pt>
    <dgm:pt modelId="{AB77F63C-A55D-4A3C-B73A-248690D61C4E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树和森林</a:t>
          </a:r>
          <a:endParaRPr lang="en-US" altLang="zh-CN" sz="1800" dirty="0"/>
        </a:p>
      </dgm:t>
    </dgm:pt>
    <dgm:pt modelId="{2EA33458-2D0F-4A17-B46B-54F3D918014A}" type="parTrans" cxnId="{B0DBC771-1E9B-4861-82F1-69D90B74BFF9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7B63007A-6BA6-4C77-B642-8BDA03E1C9C7}" type="sibTrans" cxnId="{B0DBC771-1E9B-4861-82F1-69D90B74BFF9}">
      <dgm:prSet/>
      <dgm:spPr/>
      <dgm:t>
        <a:bodyPr/>
        <a:lstStyle/>
        <a:p>
          <a:pPr algn="l"/>
          <a:endParaRPr lang="zh-CN" altLang="en-US" sz="1800"/>
        </a:p>
      </dgm:t>
    </dgm:pt>
    <dgm:pt modelId="{3DED8319-381D-47C6-8BBA-A0BDD601190A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操作</a:t>
          </a:r>
          <a:endParaRPr lang="en-US" altLang="zh-CN" sz="1800" dirty="0"/>
        </a:p>
      </dgm:t>
    </dgm:pt>
    <dgm:pt modelId="{1C56615B-1603-4A1A-8F58-D02A386DD5B2}" type="parTrans" cxnId="{2E31D979-716D-439F-BE2D-5F6A952B670C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9A4C00E3-1573-47EC-8F06-AC218ED6E8AD}" type="sibTrans" cxnId="{2E31D979-716D-439F-BE2D-5F6A952B670C}">
      <dgm:prSet/>
      <dgm:spPr/>
      <dgm:t>
        <a:bodyPr/>
        <a:lstStyle/>
        <a:p>
          <a:pPr algn="l"/>
          <a:endParaRPr lang="zh-CN" altLang="en-US" sz="1800"/>
        </a:p>
      </dgm:t>
    </dgm:pt>
    <dgm:pt modelId="{35AC390B-96BF-4201-9936-696DEC08739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应用</a:t>
          </a:r>
          <a:endParaRPr lang="en-US" altLang="zh-CN" sz="1800" dirty="0"/>
        </a:p>
      </dgm:t>
    </dgm:pt>
    <dgm:pt modelId="{4E1E32E6-F0FB-48EB-86B1-510E721FF2BB}" type="parTrans" cxnId="{71DF3878-B762-4429-9A96-73ED4CF0D6AF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E20FC4ED-A61B-4868-8539-0A7C6ADBBF0F}" type="sibTrans" cxnId="{71DF3878-B762-4429-9A96-73ED4CF0D6AF}">
      <dgm:prSet/>
      <dgm:spPr/>
      <dgm:t>
        <a:bodyPr/>
        <a:lstStyle/>
        <a:p>
          <a:pPr algn="l"/>
          <a:endParaRPr lang="zh-CN" altLang="en-US" sz="1800"/>
        </a:p>
      </dgm:t>
    </dgm:pt>
    <dgm:pt modelId="{CE7F7976-D057-4BE3-87FE-F44783895652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三种遍历</a:t>
          </a:r>
          <a:endParaRPr lang="en-US" altLang="zh-CN" sz="1800" dirty="0"/>
        </a:p>
      </dgm:t>
    </dgm:pt>
    <dgm:pt modelId="{5CADB288-5C64-4901-8948-CFA62F349EFD}" type="parTrans" cxnId="{9A61CC2C-FB3F-417B-8F90-F1DF021E8FAE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C3C20135-9B5B-40CD-A837-DEFB09CD3676}" type="sibTrans" cxnId="{9A61CC2C-FB3F-417B-8F90-F1DF021E8FAE}">
      <dgm:prSet/>
      <dgm:spPr/>
      <dgm:t>
        <a:bodyPr/>
        <a:lstStyle/>
        <a:p>
          <a:pPr algn="l"/>
          <a:endParaRPr lang="zh-CN" altLang="en-US" sz="1800"/>
        </a:p>
      </dgm:t>
    </dgm:pt>
    <dgm:pt modelId="{000AA36B-7AF4-47B6-813E-15D8236DB6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线索二叉树</a:t>
          </a:r>
          <a:endParaRPr lang="en-US" altLang="zh-CN" sz="1800" dirty="0"/>
        </a:p>
      </dgm:t>
    </dgm:pt>
    <dgm:pt modelId="{EB3CAAF0-F982-4CEB-AF07-1C6F794C6410}" type="parTrans" cxnId="{704B9688-D51A-4EF4-9799-806DA3BE16E0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B4101B1C-D21A-453B-86E7-84AAC55E682F}" type="sibTrans" cxnId="{704B9688-D51A-4EF4-9799-806DA3BE16E0}">
      <dgm:prSet/>
      <dgm:spPr/>
      <dgm:t>
        <a:bodyPr/>
        <a:lstStyle/>
        <a:p>
          <a:pPr algn="l"/>
          <a:endParaRPr lang="zh-CN" altLang="en-US" sz="1800"/>
        </a:p>
      </dgm:t>
    </dgm:pt>
    <dgm:pt modelId="{9275D843-339F-4DC4-8B7B-3017B8C36A54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排序二叉树</a:t>
          </a:r>
          <a:r>
            <a:rPr lang="en-US" altLang="zh-CN" sz="1800" dirty="0"/>
            <a:t>——</a:t>
          </a:r>
          <a:r>
            <a:rPr lang="zh-CN" altLang="en-US" sz="1800" dirty="0"/>
            <a:t>平衡二叉树</a:t>
          </a:r>
          <a:endParaRPr lang="en-US" altLang="zh-CN" sz="1800" dirty="0"/>
        </a:p>
      </dgm:t>
    </dgm:pt>
    <dgm:pt modelId="{97882D16-2524-45A8-85FA-0152D7D4D510}" type="parTrans" cxnId="{A41E31DA-3820-4A0C-BE1D-23A9872CCDCA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04B1AD1E-8B5F-4458-981A-FB80005A3E74}" type="sibTrans" cxnId="{A41E31DA-3820-4A0C-BE1D-23A9872CCDCA}">
      <dgm:prSet/>
      <dgm:spPr/>
      <dgm:t>
        <a:bodyPr/>
        <a:lstStyle/>
        <a:p>
          <a:pPr algn="l"/>
          <a:endParaRPr lang="zh-CN" altLang="en-US" sz="1800"/>
        </a:p>
      </dgm:t>
    </dgm:pt>
    <dgm:pt modelId="{EE6AF7CC-E208-4328-90CA-C7F89AF95BD3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哈夫曼树</a:t>
          </a:r>
          <a:endParaRPr lang="en-US" altLang="zh-CN" sz="1800" dirty="0"/>
        </a:p>
      </dgm:t>
    </dgm:pt>
    <dgm:pt modelId="{E100827C-E2E5-42D7-9CF1-0CAE58484F1D}" type="parTrans" cxnId="{3E81C1BE-D720-4C1C-9CD7-B9A8B3D031A2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867C7946-9CF2-401D-9ADB-42378F67325C}" type="sibTrans" cxnId="{3E81C1BE-D720-4C1C-9CD7-B9A8B3D031A2}">
      <dgm:prSet/>
      <dgm:spPr/>
      <dgm:t>
        <a:bodyPr/>
        <a:lstStyle/>
        <a:p>
          <a:pPr algn="l"/>
          <a:endParaRPr lang="zh-CN" altLang="en-US" sz="1800"/>
        </a:p>
      </dgm:t>
    </dgm:pt>
    <dgm:pt modelId="{2E2A4143-5D3C-4690-B924-9C4C552ED98F}">
      <dgm:prSet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概念：定义、存储结构</a:t>
          </a:r>
        </a:p>
      </dgm:t>
    </dgm:pt>
    <dgm:pt modelId="{F11B3699-EA77-40A8-828A-97B2488CFBFA}" type="parTrans" cxnId="{98438E12-FFBB-45DA-821F-01550371FD4E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6A407F76-9A56-4457-AAD1-953DBA61272F}" type="sibTrans" cxnId="{98438E12-FFBB-45DA-821F-01550371FD4E}">
      <dgm:prSet/>
      <dgm:spPr/>
      <dgm:t>
        <a:bodyPr/>
        <a:lstStyle/>
        <a:p>
          <a:pPr algn="l"/>
          <a:endParaRPr lang="zh-CN" altLang="en-US" sz="1800"/>
        </a:p>
      </dgm:t>
    </dgm:pt>
    <dgm:pt modelId="{4A2CB093-0EBF-453E-BC7A-7138747DC54E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操作</a:t>
          </a:r>
          <a:endParaRPr lang="en-US" altLang="zh-CN" sz="1800" dirty="0"/>
        </a:p>
      </dgm:t>
    </dgm:pt>
    <dgm:pt modelId="{8A3038ED-2B31-4910-81A4-868CB5FDDC9B}" type="parTrans" cxnId="{28FDF9AC-5595-47FB-AF9B-D65AC2A815DF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F5CCBC22-04AB-4A2B-9F21-489D82CEC73B}" type="sibTrans" cxnId="{28FDF9AC-5595-47FB-AF9B-D65AC2A815DF}">
      <dgm:prSet/>
      <dgm:spPr/>
      <dgm:t>
        <a:bodyPr/>
        <a:lstStyle/>
        <a:p>
          <a:pPr algn="l"/>
          <a:endParaRPr lang="zh-CN" altLang="en-US" sz="1800"/>
        </a:p>
      </dgm:t>
    </dgm:pt>
    <dgm:pt modelId="{0748E044-2A16-4133-BC2A-84CCF23377AF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1800" dirty="0"/>
            <a:t>应用：并查集</a:t>
          </a:r>
        </a:p>
      </dgm:t>
    </dgm:pt>
    <dgm:pt modelId="{BA0E3F8B-933C-41CD-BE9D-A4D15F654B4C}" type="parTrans" cxnId="{B2A581DD-C2CB-4F9E-81BD-4825B9FC50FD}">
      <dgm:prSet custT="1"/>
      <dgm:spPr/>
      <dgm:t>
        <a:bodyPr/>
        <a:lstStyle/>
        <a:p>
          <a:pPr algn="l"/>
          <a:endParaRPr lang="zh-CN" altLang="en-US" sz="1800"/>
        </a:p>
      </dgm:t>
    </dgm:pt>
    <dgm:pt modelId="{1152BB4A-2E19-4B7C-9C58-78FF9267D50E}" type="sibTrans" cxnId="{B2A581DD-C2CB-4F9E-81BD-4825B9FC50FD}">
      <dgm:prSet/>
      <dgm:spPr/>
      <dgm:t>
        <a:bodyPr/>
        <a:lstStyle/>
        <a:p>
          <a:pPr algn="l"/>
          <a:endParaRPr lang="zh-CN" altLang="en-US" sz="1800"/>
        </a:p>
      </dgm:t>
    </dgm:pt>
    <dgm:pt modelId="{986A7C34-1160-4A87-B3E3-DA0C191D0B3F}" type="pres">
      <dgm:prSet presAssocID="{B745AB4D-49DD-4D05-B9B7-1CCDB90455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4D2EE4-B05E-4109-A7A3-A2F29538F8BC}" type="pres">
      <dgm:prSet presAssocID="{B624AF7D-32BD-4B23-BA66-C3E2C2793C32}" presName="root1" presStyleCnt="0"/>
      <dgm:spPr/>
    </dgm:pt>
    <dgm:pt modelId="{2E64D8DE-5D0E-4E87-BE46-7A5D93F9E7CD}" type="pres">
      <dgm:prSet presAssocID="{B624AF7D-32BD-4B23-BA66-C3E2C2793C32}" presName="LevelOneTextNode" presStyleLbl="node0" presStyleIdx="0" presStyleCnt="1" custAng="5400000" custScaleY="40137" custLinFactNeighborX="-62179">
        <dgm:presLayoutVars>
          <dgm:chPref val="3"/>
        </dgm:presLayoutVars>
      </dgm:prSet>
      <dgm:spPr/>
    </dgm:pt>
    <dgm:pt modelId="{000A7B53-2F24-42DA-AF81-0586A6BABC44}" type="pres">
      <dgm:prSet presAssocID="{B624AF7D-32BD-4B23-BA66-C3E2C2793C32}" presName="level2hierChild" presStyleCnt="0"/>
      <dgm:spPr/>
    </dgm:pt>
    <dgm:pt modelId="{8E037EC9-0EC9-4487-A3ED-97E0E36820A5}" type="pres">
      <dgm:prSet presAssocID="{4B6A7AC8-E0A0-4893-A6A5-DEC992DEA468}" presName="conn2-1" presStyleLbl="parChTrans1D2" presStyleIdx="0" presStyleCnt="2"/>
      <dgm:spPr/>
    </dgm:pt>
    <dgm:pt modelId="{84808CF1-369A-4515-A67B-53494148021B}" type="pres">
      <dgm:prSet presAssocID="{4B6A7AC8-E0A0-4893-A6A5-DEC992DEA468}" presName="connTx" presStyleLbl="parChTrans1D2" presStyleIdx="0" presStyleCnt="2"/>
      <dgm:spPr/>
    </dgm:pt>
    <dgm:pt modelId="{254CA73C-61DD-4700-9B49-D3D2B9A9CD15}" type="pres">
      <dgm:prSet presAssocID="{165FA48C-A5FD-45DB-9DE2-F07C75C28DD6}" presName="root2" presStyleCnt="0"/>
      <dgm:spPr/>
    </dgm:pt>
    <dgm:pt modelId="{2BFC324F-6514-421B-8BDA-77679B26FBF2}" type="pres">
      <dgm:prSet presAssocID="{165FA48C-A5FD-45DB-9DE2-F07C75C28DD6}" presName="LevelTwoTextNode" presStyleLbl="node2" presStyleIdx="0" presStyleCnt="2" custScaleX="54633" custLinFactNeighborY="-30018">
        <dgm:presLayoutVars>
          <dgm:chPref val="3"/>
        </dgm:presLayoutVars>
      </dgm:prSet>
      <dgm:spPr/>
    </dgm:pt>
    <dgm:pt modelId="{049078B5-E8F6-4CB5-8DA5-6EAFA8ABB25F}" type="pres">
      <dgm:prSet presAssocID="{165FA48C-A5FD-45DB-9DE2-F07C75C28DD6}" presName="level3hierChild" presStyleCnt="0"/>
      <dgm:spPr/>
    </dgm:pt>
    <dgm:pt modelId="{0D0106D4-D3FC-4E3E-B9B5-1BE4DE52157C}" type="pres">
      <dgm:prSet presAssocID="{F11B3699-EA77-40A8-828A-97B2488CFBFA}" presName="conn2-1" presStyleLbl="parChTrans1D3" presStyleIdx="0" presStyleCnt="6"/>
      <dgm:spPr/>
    </dgm:pt>
    <dgm:pt modelId="{5ED79910-F4CB-4429-899D-B71DC4E1FDBA}" type="pres">
      <dgm:prSet presAssocID="{F11B3699-EA77-40A8-828A-97B2488CFBFA}" presName="connTx" presStyleLbl="parChTrans1D3" presStyleIdx="0" presStyleCnt="6"/>
      <dgm:spPr/>
    </dgm:pt>
    <dgm:pt modelId="{C704D239-1ACD-462D-90EE-412970239FB6}" type="pres">
      <dgm:prSet presAssocID="{2E2A4143-5D3C-4690-B924-9C4C552ED98F}" presName="root2" presStyleCnt="0"/>
      <dgm:spPr/>
    </dgm:pt>
    <dgm:pt modelId="{AD8BA5B9-AA0D-4D23-9D42-27C0860EE234}" type="pres">
      <dgm:prSet presAssocID="{2E2A4143-5D3C-4690-B924-9C4C552ED98F}" presName="LevelTwoTextNode" presStyleLbl="node3" presStyleIdx="0" presStyleCnt="6" custScaleX="155617">
        <dgm:presLayoutVars>
          <dgm:chPref val="3"/>
        </dgm:presLayoutVars>
      </dgm:prSet>
      <dgm:spPr/>
    </dgm:pt>
    <dgm:pt modelId="{FE098B00-5032-4F93-BFEE-DEDB4AC64EE5}" type="pres">
      <dgm:prSet presAssocID="{2E2A4143-5D3C-4690-B924-9C4C552ED98F}" presName="level3hierChild" presStyleCnt="0"/>
      <dgm:spPr/>
    </dgm:pt>
    <dgm:pt modelId="{A242240A-6F0D-4BCD-A319-0C64F8B24B76}" type="pres">
      <dgm:prSet presAssocID="{1C56615B-1603-4A1A-8F58-D02A386DD5B2}" presName="conn2-1" presStyleLbl="parChTrans1D3" presStyleIdx="1" presStyleCnt="6"/>
      <dgm:spPr/>
    </dgm:pt>
    <dgm:pt modelId="{67FD8B4E-6203-4EAA-A707-96349E13D992}" type="pres">
      <dgm:prSet presAssocID="{1C56615B-1603-4A1A-8F58-D02A386DD5B2}" presName="connTx" presStyleLbl="parChTrans1D3" presStyleIdx="1" presStyleCnt="6"/>
      <dgm:spPr/>
    </dgm:pt>
    <dgm:pt modelId="{3C8E99F4-034A-439F-9026-811F64D2113B}" type="pres">
      <dgm:prSet presAssocID="{3DED8319-381D-47C6-8BBA-A0BDD601190A}" presName="root2" presStyleCnt="0"/>
      <dgm:spPr/>
    </dgm:pt>
    <dgm:pt modelId="{BE9DF981-ADCF-4DF1-8274-6F629436227A}" type="pres">
      <dgm:prSet presAssocID="{3DED8319-381D-47C6-8BBA-A0BDD601190A}" presName="LevelTwoTextNode" presStyleLbl="node3" presStyleIdx="1" presStyleCnt="6" custScaleX="77908">
        <dgm:presLayoutVars>
          <dgm:chPref val="3"/>
        </dgm:presLayoutVars>
      </dgm:prSet>
      <dgm:spPr/>
    </dgm:pt>
    <dgm:pt modelId="{50D02437-2A4B-4592-943D-B4DCDBC2D538}" type="pres">
      <dgm:prSet presAssocID="{3DED8319-381D-47C6-8BBA-A0BDD601190A}" presName="level3hierChild" presStyleCnt="0"/>
      <dgm:spPr/>
    </dgm:pt>
    <dgm:pt modelId="{C2AA342F-1AAE-4C95-94DC-B14016515A1C}" type="pres">
      <dgm:prSet presAssocID="{5CADB288-5C64-4901-8948-CFA62F349EFD}" presName="conn2-1" presStyleLbl="parChTrans1D4" presStyleIdx="0" presStyleCnt="6"/>
      <dgm:spPr/>
    </dgm:pt>
    <dgm:pt modelId="{EEB8DB2B-F5D4-437A-B181-89A20C5C4923}" type="pres">
      <dgm:prSet presAssocID="{5CADB288-5C64-4901-8948-CFA62F349EFD}" presName="connTx" presStyleLbl="parChTrans1D4" presStyleIdx="0" presStyleCnt="6"/>
      <dgm:spPr/>
    </dgm:pt>
    <dgm:pt modelId="{0C089743-2451-4F44-BC3A-A24FD7B2D4FC}" type="pres">
      <dgm:prSet presAssocID="{CE7F7976-D057-4BE3-87FE-F44783895652}" presName="root2" presStyleCnt="0"/>
      <dgm:spPr/>
    </dgm:pt>
    <dgm:pt modelId="{CA559068-A0E5-4FB1-989D-AB971BA94D7E}" type="pres">
      <dgm:prSet presAssocID="{CE7F7976-D057-4BE3-87FE-F44783895652}" presName="LevelTwoTextNode" presStyleLbl="node4" presStyleIdx="0" presStyleCnt="6">
        <dgm:presLayoutVars>
          <dgm:chPref val="3"/>
        </dgm:presLayoutVars>
      </dgm:prSet>
      <dgm:spPr/>
    </dgm:pt>
    <dgm:pt modelId="{E84D221E-D95F-44E4-8D40-15F0AAAF5D7B}" type="pres">
      <dgm:prSet presAssocID="{CE7F7976-D057-4BE3-87FE-F44783895652}" presName="level3hierChild" presStyleCnt="0"/>
      <dgm:spPr/>
    </dgm:pt>
    <dgm:pt modelId="{F99A4CA1-DF35-4CBF-9886-9A85AC63A05D}" type="pres">
      <dgm:prSet presAssocID="{EB3CAAF0-F982-4CEB-AF07-1C6F794C6410}" presName="conn2-1" presStyleLbl="parChTrans1D4" presStyleIdx="1" presStyleCnt="6"/>
      <dgm:spPr/>
    </dgm:pt>
    <dgm:pt modelId="{DDE05A83-834E-45A4-A976-8EA996F90C38}" type="pres">
      <dgm:prSet presAssocID="{EB3CAAF0-F982-4CEB-AF07-1C6F794C6410}" presName="connTx" presStyleLbl="parChTrans1D4" presStyleIdx="1" presStyleCnt="6"/>
      <dgm:spPr/>
    </dgm:pt>
    <dgm:pt modelId="{864A4D20-F618-4E46-AC6A-8AF36C4488E0}" type="pres">
      <dgm:prSet presAssocID="{000AA36B-7AF4-47B6-813E-15D8236DB680}" presName="root2" presStyleCnt="0"/>
      <dgm:spPr/>
    </dgm:pt>
    <dgm:pt modelId="{5246D55F-E6F9-46DC-AFB6-535FEB7E8551}" type="pres">
      <dgm:prSet presAssocID="{000AA36B-7AF4-47B6-813E-15D8236DB680}" presName="LevelTwoTextNode" presStyleLbl="node4" presStyleIdx="1" presStyleCnt="6">
        <dgm:presLayoutVars>
          <dgm:chPref val="3"/>
        </dgm:presLayoutVars>
      </dgm:prSet>
      <dgm:spPr/>
    </dgm:pt>
    <dgm:pt modelId="{74AEE23E-3775-47F7-AA4D-999F95538C8D}" type="pres">
      <dgm:prSet presAssocID="{000AA36B-7AF4-47B6-813E-15D8236DB680}" presName="level3hierChild" presStyleCnt="0"/>
      <dgm:spPr/>
    </dgm:pt>
    <dgm:pt modelId="{D57B7C7E-73FB-4AC3-93C8-5A09B21B9B9D}" type="pres">
      <dgm:prSet presAssocID="{4E1E32E6-F0FB-48EB-86B1-510E721FF2BB}" presName="conn2-1" presStyleLbl="parChTrans1D3" presStyleIdx="2" presStyleCnt="6"/>
      <dgm:spPr/>
    </dgm:pt>
    <dgm:pt modelId="{157F8D99-B4FB-48BA-98B0-C58DC0914E40}" type="pres">
      <dgm:prSet presAssocID="{4E1E32E6-F0FB-48EB-86B1-510E721FF2BB}" presName="connTx" presStyleLbl="parChTrans1D3" presStyleIdx="2" presStyleCnt="6"/>
      <dgm:spPr/>
    </dgm:pt>
    <dgm:pt modelId="{F3C79367-2AE6-4C8A-AC0C-9A06FA3CC623}" type="pres">
      <dgm:prSet presAssocID="{35AC390B-96BF-4201-9936-696DEC087390}" presName="root2" presStyleCnt="0"/>
      <dgm:spPr/>
    </dgm:pt>
    <dgm:pt modelId="{53026B11-385B-49A0-BF27-0E9C0427F93B}" type="pres">
      <dgm:prSet presAssocID="{35AC390B-96BF-4201-9936-696DEC087390}" presName="LevelTwoTextNode" presStyleLbl="node3" presStyleIdx="2" presStyleCnt="6" custScaleX="77908">
        <dgm:presLayoutVars>
          <dgm:chPref val="3"/>
        </dgm:presLayoutVars>
      </dgm:prSet>
      <dgm:spPr/>
    </dgm:pt>
    <dgm:pt modelId="{2D71F800-DAE4-4EB8-BCE5-972419A71DCC}" type="pres">
      <dgm:prSet presAssocID="{35AC390B-96BF-4201-9936-696DEC087390}" presName="level3hierChild" presStyleCnt="0"/>
      <dgm:spPr/>
    </dgm:pt>
    <dgm:pt modelId="{69DEDDF9-9095-48EE-9213-47C22CCFA8C9}" type="pres">
      <dgm:prSet presAssocID="{97882D16-2524-45A8-85FA-0152D7D4D510}" presName="conn2-1" presStyleLbl="parChTrans1D4" presStyleIdx="2" presStyleCnt="6"/>
      <dgm:spPr/>
    </dgm:pt>
    <dgm:pt modelId="{FF461116-C0DD-4DC6-85F7-A8F4B483DEC8}" type="pres">
      <dgm:prSet presAssocID="{97882D16-2524-45A8-85FA-0152D7D4D510}" presName="connTx" presStyleLbl="parChTrans1D4" presStyleIdx="2" presStyleCnt="6"/>
      <dgm:spPr/>
    </dgm:pt>
    <dgm:pt modelId="{CCC66786-7601-4D93-96DD-07D6DA4614B1}" type="pres">
      <dgm:prSet presAssocID="{9275D843-339F-4DC4-8B7B-3017B8C36A54}" presName="root2" presStyleCnt="0"/>
      <dgm:spPr/>
    </dgm:pt>
    <dgm:pt modelId="{8B57FE29-6758-4C30-898B-3A345D6C30CC}" type="pres">
      <dgm:prSet presAssocID="{9275D843-339F-4DC4-8B7B-3017B8C36A54}" presName="LevelTwoTextNode" presStyleLbl="node4" presStyleIdx="2" presStyleCnt="6" custScaleX="191903">
        <dgm:presLayoutVars>
          <dgm:chPref val="3"/>
        </dgm:presLayoutVars>
      </dgm:prSet>
      <dgm:spPr/>
    </dgm:pt>
    <dgm:pt modelId="{402203BC-D5F2-4680-9FBE-BDE38A039B1F}" type="pres">
      <dgm:prSet presAssocID="{9275D843-339F-4DC4-8B7B-3017B8C36A54}" presName="level3hierChild" presStyleCnt="0"/>
      <dgm:spPr/>
    </dgm:pt>
    <dgm:pt modelId="{570A23A2-8D9B-4C5E-80CC-8E8F478AE063}" type="pres">
      <dgm:prSet presAssocID="{E100827C-E2E5-42D7-9CF1-0CAE58484F1D}" presName="conn2-1" presStyleLbl="parChTrans1D4" presStyleIdx="3" presStyleCnt="6"/>
      <dgm:spPr/>
    </dgm:pt>
    <dgm:pt modelId="{D0E483D1-DDE1-4C9F-9121-7F68179C21A4}" type="pres">
      <dgm:prSet presAssocID="{E100827C-E2E5-42D7-9CF1-0CAE58484F1D}" presName="connTx" presStyleLbl="parChTrans1D4" presStyleIdx="3" presStyleCnt="6"/>
      <dgm:spPr/>
    </dgm:pt>
    <dgm:pt modelId="{79129CDB-2C16-4B62-9B53-DF273DD4B334}" type="pres">
      <dgm:prSet presAssocID="{EE6AF7CC-E208-4328-90CA-C7F89AF95BD3}" presName="root2" presStyleCnt="0"/>
      <dgm:spPr/>
    </dgm:pt>
    <dgm:pt modelId="{F6711B12-0657-4D97-A4EA-E274F3B248DD}" type="pres">
      <dgm:prSet presAssocID="{EE6AF7CC-E208-4328-90CA-C7F89AF95BD3}" presName="LevelTwoTextNode" presStyleLbl="node4" presStyleIdx="3" presStyleCnt="6">
        <dgm:presLayoutVars>
          <dgm:chPref val="3"/>
        </dgm:presLayoutVars>
      </dgm:prSet>
      <dgm:spPr/>
    </dgm:pt>
    <dgm:pt modelId="{B22F1AA2-8569-47E9-9F50-71BCD248D86E}" type="pres">
      <dgm:prSet presAssocID="{EE6AF7CC-E208-4328-90CA-C7F89AF95BD3}" presName="level3hierChild" presStyleCnt="0"/>
      <dgm:spPr/>
    </dgm:pt>
    <dgm:pt modelId="{38568FCC-E997-4D2C-AE42-AFFE359091FB}" type="pres">
      <dgm:prSet presAssocID="{2EA33458-2D0F-4A17-B46B-54F3D918014A}" presName="conn2-1" presStyleLbl="parChTrans1D2" presStyleIdx="1" presStyleCnt="2"/>
      <dgm:spPr/>
    </dgm:pt>
    <dgm:pt modelId="{63135EBA-613B-4B03-85F3-8B96E29395DC}" type="pres">
      <dgm:prSet presAssocID="{2EA33458-2D0F-4A17-B46B-54F3D918014A}" presName="connTx" presStyleLbl="parChTrans1D2" presStyleIdx="1" presStyleCnt="2"/>
      <dgm:spPr/>
    </dgm:pt>
    <dgm:pt modelId="{719E7B61-88CA-4296-9B59-C2D38C69EAC4}" type="pres">
      <dgm:prSet presAssocID="{AB77F63C-A55D-4A3C-B73A-248690D61C4E}" presName="root2" presStyleCnt="0"/>
      <dgm:spPr/>
    </dgm:pt>
    <dgm:pt modelId="{AB823491-AEBC-42B4-B1F0-72896AFD20E2}" type="pres">
      <dgm:prSet presAssocID="{AB77F63C-A55D-4A3C-B73A-248690D61C4E}" presName="LevelTwoTextNode" presStyleLbl="node2" presStyleIdx="1" presStyleCnt="2" custScaleX="68563" custLinFactNeighborY="31806">
        <dgm:presLayoutVars>
          <dgm:chPref val="3"/>
        </dgm:presLayoutVars>
      </dgm:prSet>
      <dgm:spPr/>
    </dgm:pt>
    <dgm:pt modelId="{77718270-63F2-4B02-ABCD-21EC766A140B}" type="pres">
      <dgm:prSet presAssocID="{AB77F63C-A55D-4A3C-B73A-248690D61C4E}" presName="level3hierChild" presStyleCnt="0"/>
      <dgm:spPr/>
    </dgm:pt>
    <dgm:pt modelId="{01A74F3D-A89E-43BF-8715-1114CF849154}" type="pres">
      <dgm:prSet presAssocID="{3AB4D953-9404-43E0-806E-5D2B98259F60}" presName="conn2-1" presStyleLbl="parChTrans1D3" presStyleIdx="3" presStyleCnt="6"/>
      <dgm:spPr/>
    </dgm:pt>
    <dgm:pt modelId="{D9DCE6AE-6CF9-4979-8550-0A9F548C304F}" type="pres">
      <dgm:prSet presAssocID="{3AB4D953-9404-43E0-806E-5D2B98259F60}" presName="connTx" presStyleLbl="parChTrans1D3" presStyleIdx="3" presStyleCnt="6"/>
      <dgm:spPr/>
    </dgm:pt>
    <dgm:pt modelId="{03396479-5B9D-4E97-896C-D2EE1086D35C}" type="pres">
      <dgm:prSet presAssocID="{3EB4752F-3B98-4895-8694-144E8B89D145}" presName="root2" presStyleCnt="0"/>
      <dgm:spPr/>
    </dgm:pt>
    <dgm:pt modelId="{A0DAF500-99F1-4A5D-BDCB-B88E45FF9C06}" type="pres">
      <dgm:prSet presAssocID="{3EB4752F-3B98-4895-8694-144E8B89D145}" presName="LevelTwoTextNode" presStyleLbl="node3" presStyleIdx="3" presStyleCnt="6" custScaleX="155416">
        <dgm:presLayoutVars>
          <dgm:chPref val="3"/>
        </dgm:presLayoutVars>
      </dgm:prSet>
      <dgm:spPr/>
    </dgm:pt>
    <dgm:pt modelId="{85C13175-600C-4FFE-8F3B-2E8AF8A8C265}" type="pres">
      <dgm:prSet presAssocID="{3EB4752F-3B98-4895-8694-144E8B89D145}" presName="level3hierChild" presStyleCnt="0"/>
      <dgm:spPr/>
    </dgm:pt>
    <dgm:pt modelId="{F4B3E01B-5ED6-4E1B-8CAF-9B832E3328E9}" type="pres">
      <dgm:prSet presAssocID="{8A3038ED-2B31-4910-81A4-868CB5FDDC9B}" presName="conn2-1" presStyleLbl="parChTrans1D3" presStyleIdx="4" presStyleCnt="6"/>
      <dgm:spPr/>
    </dgm:pt>
    <dgm:pt modelId="{87722B85-892C-4079-B2AD-E610B7C89741}" type="pres">
      <dgm:prSet presAssocID="{8A3038ED-2B31-4910-81A4-868CB5FDDC9B}" presName="connTx" presStyleLbl="parChTrans1D3" presStyleIdx="4" presStyleCnt="6"/>
      <dgm:spPr/>
    </dgm:pt>
    <dgm:pt modelId="{D35F3748-9629-428D-A59F-1E79087A30AF}" type="pres">
      <dgm:prSet presAssocID="{4A2CB093-0EBF-453E-BC7A-7138747DC54E}" presName="root2" presStyleCnt="0"/>
      <dgm:spPr/>
    </dgm:pt>
    <dgm:pt modelId="{A5DEB764-B3FF-44A6-8F4B-905AF8FC2F9D}" type="pres">
      <dgm:prSet presAssocID="{4A2CB093-0EBF-453E-BC7A-7138747DC54E}" presName="LevelTwoTextNode" presStyleLbl="node3" presStyleIdx="4" presStyleCnt="6" custScaleX="80620">
        <dgm:presLayoutVars>
          <dgm:chPref val="3"/>
        </dgm:presLayoutVars>
      </dgm:prSet>
      <dgm:spPr/>
    </dgm:pt>
    <dgm:pt modelId="{D216187C-557A-43E8-A312-1D118D4259CB}" type="pres">
      <dgm:prSet presAssocID="{4A2CB093-0EBF-453E-BC7A-7138747DC54E}" presName="level3hierChild" presStyleCnt="0"/>
      <dgm:spPr/>
    </dgm:pt>
    <dgm:pt modelId="{8EF33F29-85A4-46CD-9D14-DAEAA58F37B4}" type="pres">
      <dgm:prSet presAssocID="{69AFDE27-DCAB-4EA9-A8DB-27A6DA7B605C}" presName="conn2-1" presStyleLbl="parChTrans1D4" presStyleIdx="4" presStyleCnt="6"/>
      <dgm:spPr/>
    </dgm:pt>
    <dgm:pt modelId="{C0CB3FE9-2E8B-4375-B7BD-DBA77969ACB8}" type="pres">
      <dgm:prSet presAssocID="{69AFDE27-DCAB-4EA9-A8DB-27A6DA7B605C}" presName="connTx" presStyleLbl="parChTrans1D4" presStyleIdx="4" presStyleCnt="6"/>
      <dgm:spPr/>
    </dgm:pt>
    <dgm:pt modelId="{819CCE5F-AC08-4169-9399-9D663D45B0E3}" type="pres">
      <dgm:prSet presAssocID="{93EA701D-5BF1-482A-99E1-EDDC83A8C880}" presName="root2" presStyleCnt="0"/>
      <dgm:spPr/>
    </dgm:pt>
    <dgm:pt modelId="{D4122A1D-5163-4852-990A-7206FBB850DA}" type="pres">
      <dgm:prSet presAssocID="{93EA701D-5BF1-482A-99E1-EDDC83A8C880}" presName="LevelTwoTextNode" presStyleLbl="node4" presStyleIdx="4" presStyleCnt="6">
        <dgm:presLayoutVars>
          <dgm:chPref val="3"/>
        </dgm:presLayoutVars>
      </dgm:prSet>
      <dgm:spPr/>
    </dgm:pt>
    <dgm:pt modelId="{03F1BB14-DEE9-4BF7-85F8-AC38451B67D4}" type="pres">
      <dgm:prSet presAssocID="{93EA701D-5BF1-482A-99E1-EDDC83A8C880}" presName="level3hierChild" presStyleCnt="0"/>
      <dgm:spPr/>
    </dgm:pt>
    <dgm:pt modelId="{DA640AAE-A9B5-4266-AE04-E5110265603F}" type="pres">
      <dgm:prSet presAssocID="{6E859598-2428-4B56-B0C4-60878067DDDA}" presName="conn2-1" presStyleLbl="parChTrans1D4" presStyleIdx="5" presStyleCnt="6"/>
      <dgm:spPr/>
    </dgm:pt>
    <dgm:pt modelId="{45F54154-2F7A-4344-8862-6B808D253CDD}" type="pres">
      <dgm:prSet presAssocID="{6E859598-2428-4B56-B0C4-60878067DDDA}" presName="connTx" presStyleLbl="parChTrans1D4" presStyleIdx="5" presStyleCnt="6"/>
      <dgm:spPr/>
    </dgm:pt>
    <dgm:pt modelId="{AC962B11-417A-413F-9109-5019D079C6DC}" type="pres">
      <dgm:prSet presAssocID="{81E5AED2-8AFD-4AAB-965B-7E0279343DC5}" presName="root2" presStyleCnt="0"/>
      <dgm:spPr/>
    </dgm:pt>
    <dgm:pt modelId="{FC992EE9-C8E8-44FB-8CFD-1A1FC70F49AE}" type="pres">
      <dgm:prSet presAssocID="{81E5AED2-8AFD-4AAB-965B-7E0279343DC5}" presName="LevelTwoTextNode" presStyleLbl="node4" presStyleIdx="5" presStyleCnt="6">
        <dgm:presLayoutVars>
          <dgm:chPref val="3"/>
        </dgm:presLayoutVars>
      </dgm:prSet>
      <dgm:spPr/>
    </dgm:pt>
    <dgm:pt modelId="{3E1C207B-F3D9-4945-98AA-2762BF7695EB}" type="pres">
      <dgm:prSet presAssocID="{81E5AED2-8AFD-4AAB-965B-7E0279343DC5}" presName="level3hierChild" presStyleCnt="0"/>
      <dgm:spPr/>
    </dgm:pt>
    <dgm:pt modelId="{C2489FDB-79F1-45DF-9914-0D40FC759389}" type="pres">
      <dgm:prSet presAssocID="{BA0E3F8B-933C-41CD-BE9D-A4D15F654B4C}" presName="conn2-1" presStyleLbl="parChTrans1D3" presStyleIdx="5" presStyleCnt="6"/>
      <dgm:spPr/>
    </dgm:pt>
    <dgm:pt modelId="{F7F265F1-CD41-4B75-955B-C9FAAA9A3F69}" type="pres">
      <dgm:prSet presAssocID="{BA0E3F8B-933C-41CD-BE9D-A4D15F654B4C}" presName="connTx" presStyleLbl="parChTrans1D3" presStyleIdx="5" presStyleCnt="6"/>
      <dgm:spPr/>
    </dgm:pt>
    <dgm:pt modelId="{835FEECD-F121-4811-9E05-ADE929F76CC0}" type="pres">
      <dgm:prSet presAssocID="{0748E044-2A16-4133-BC2A-84CCF23377AF}" presName="root2" presStyleCnt="0"/>
      <dgm:spPr/>
    </dgm:pt>
    <dgm:pt modelId="{6BBCAE7F-97B4-4670-A81C-0A3E80AEE5CB}" type="pres">
      <dgm:prSet presAssocID="{0748E044-2A16-4133-BC2A-84CCF23377AF}" presName="LevelTwoTextNode" presStyleLbl="node3" presStyleIdx="5" presStyleCnt="6">
        <dgm:presLayoutVars>
          <dgm:chPref val="3"/>
        </dgm:presLayoutVars>
      </dgm:prSet>
      <dgm:spPr/>
    </dgm:pt>
    <dgm:pt modelId="{D0B604EC-C37F-4679-81EB-B0910D1A6061}" type="pres">
      <dgm:prSet presAssocID="{0748E044-2A16-4133-BC2A-84CCF23377AF}" presName="level3hierChild" presStyleCnt="0"/>
      <dgm:spPr/>
    </dgm:pt>
  </dgm:ptLst>
  <dgm:cxnLst>
    <dgm:cxn modelId="{FC808C01-70D6-408F-9B6F-59E6E916A500}" type="presOf" srcId="{B745AB4D-49DD-4D05-B9B7-1CCDB9045534}" destId="{986A7C34-1160-4A87-B3E3-DA0C191D0B3F}" srcOrd="0" destOrd="0" presId="urn:microsoft.com/office/officeart/2008/layout/HorizontalMultiLevelHierarchy"/>
    <dgm:cxn modelId="{F0616F0D-13BE-4F3F-A151-3C3E99141FC9}" type="presOf" srcId="{1C56615B-1603-4A1A-8F58-D02A386DD5B2}" destId="{67FD8B4E-6203-4EAA-A707-96349E13D992}" srcOrd="1" destOrd="0" presId="urn:microsoft.com/office/officeart/2008/layout/HorizontalMultiLevelHierarchy"/>
    <dgm:cxn modelId="{8A1D0810-4300-4A52-952E-22C3BA0622FC}" type="presOf" srcId="{69AFDE27-DCAB-4EA9-A8DB-27A6DA7B605C}" destId="{8EF33F29-85A4-46CD-9D14-DAEAA58F37B4}" srcOrd="0" destOrd="0" presId="urn:microsoft.com/office/officeart/2008/layout/HorizontalMultiLevelHierarchy"/>
    <dgm:cxn modelId="{98438E12-FFBB-45DA-821F-01550371FD4E}" srcId="{165FA48C-A5FD-45DB-9DE2-F07C75C28DD6}" destId="{2E2A4143-5D3C-4690-B924-9C4C552ED98F}" srcOrd="0" destOrd="0" parTransId="{F11B3699-EA77-40A8-828A-97B2488CFBFA}" sibTransId="{6A407F76-9A56-4457-AAD1-953DBA61272F}"/>
    <dgm:cxn modelId="{72F74513-1A27-4208-8C72-E570461D15C3}" type="presOf" srcId="{8A3038ED-2B31-4910-81A4-868CB5FDDC9B}" destId="{F4B3E01B-5ED6-4E1B-8CAF-9B832E3328E9}" srcOrd="0" destOrd="0" presId="urn:microsoft.com/office/officeart/2008/layout/HorizontalMultiLevelHierarchy"/>
    <dgm:cxn modelId="{9582B414-D40C-4B75-8F25-C81856D1C89E}" type="presOf" srcId="{F11B3699-EA77-40A8-828A-97B2488CFBFA}" destId="{0D0106D4-D3FC-4E3E-B9B5-1BE4DE52157C}" srcOrd="0" destOrd="0" presId="urn:microsoft.com/office/officeart/2008/layout/HorizontalMultiLevelHierarchy"/>
    <dgm:cxn modelId="{9670E017-BF9A-4981-B262-7413A7486E56}" type="presOf" srcId="{8A3038ED-2B31-4910-81A4-868CB5FDDC9B}" destId="{87722B85-892C-4079-B2AD-E610B7C89741}" srcOrd="1" destOrd="0" presId="urn:microsoft.com/office/officeart/2008/layout/HorizontalMultiLevelHierarchy"/>
    <dgm:cxn modelId="{A4A6711F-B73B-46B5-B7E3-577BE858C523}" type="presOf" srcId="{BA0E3F8B-933C-41CD-BE9D-A4D15F654B4C}" destId="{C2489FDB-79F1-45DF-9914-0D40FC759389}" srcOrd="0" destOrd="0" presId="urn:microsoft.com/office/officeart/2008/layout/HorizontalMultiLevelHierarchy"/>
    <dgm:cxn modelId="{6BB82021-5DDE-441D-BF46-D1F6B3BA4302}" type="presOf" srcId="{4E1E32E6-F0FB-48EB-86B1-510E721FF2BB}" destId="{157F8D99-B4FB-48BA-98B0-C58DC0914E40}" srcOrd="1" destOrd="0" presId="urn:microsoft.com/office/officeart/2008/layout/HorizontalMultiLevelHierarchy"/>
    <dgm:cxn modelId="{10E37422-300A-479D-8D96-9AB4FDB5A1CC}" type="presOf" srcId="{3DED8319-381D-47C6-8BBA-A0BDD601190A}" destId="{BE9DF981-ADCF-4DF1-8274-6F629436227A}" srcOrd="0" destOrd="0" presId="urn:microsoft.com/office/officeart/2008/layout/HorizontalMultiLevelHierarchy"/>
    <dgm:cxn modelId="{E98ADD23-1010-4223-8AD7-8E2819FBCC87}" type="presOf" srcId="{6E859598-2428-4B56-B0C4-60878067DDDA}" destId="{45F54154-2F7A-4344-8862-6B808D253CDD}" srcOrd="1" destOrd="0" presId="urn:microsoft.com/office/officeart/2008/layout/HorizontalMultiLevelHierarchy"/>
    <dgm:cxn modelId="{D843382C-3A58-48F8-BB9E-8D23CEF3CE27}" type="presOf" srcId="{3AB4D953-9404-43E0-806E-5D2B98259F60}" destId="{D9DCE6AE-6CF9-4979-8550-0A9F548C304F}" srcOrd="1" destOrd="0" presId="urn:microsoft.com/office/officeart/2008/layout/HorizontalMultiLevelHierarchy"/>
    <dgm:cxn modelId="{9A61CC2C-FB3F-417B-8F90-F1DF021E8FAE}" srcId="{3DED8319-381D-47C6-8BBA-A0BDD601190A}" destId="{CE7F7976-D057-4BE3-87FE-F44783895652}" srcOrd="0" destOrd="0" parTransId="{5CADB288-5C64-4901-8948-CFA62F349EFD}" sibTransId="{C3C20135-9B5B-40CD-A837-DEFB09CD3676}"/>
    <dgm:cxn modelId="{6632EA30-D7E6-42FC-8CCC-43E4279BB388}" type="presOf" srcId="{E100827C-E2E5-42D7-9CF1-0CAE58484F1D}" destId="{570A23A2-8D9B-4C5E-80CC-8E8F478AE063}" srcOrd="0" destOrd="0" presId="urn:microsoft.com/office/officeart/2008/layout/HorizontalMultiLevelHierarchy"/>
    <dgm:cxn modelId="{A214393C-AB32-456D-BF0E-9957BD4A8594}" type="presOf" srcId="{97882D16-2524-45A8-85FA-0152D7D4D510}" destId="{69DEDDF9-9095-48EE-9213-47C22CCFA8C9}" srcOrd="0" destOrd="0" presId="urn:microsoft.com/office/officeart/2008/layout/HorizontalMultiLevelHierarchy"/>
    <dgm:cxn modelId="{94A0D73C-7D80-466B-8123-F47AACD6CFCE}" srcId="{B745AB4D-49DD-4D05-B9B7-1CCDB9045534}" destId="{B624AF7D-32BD-4B23-BA66-C3E2C2793C32}" srcOrd="0" destOrd="0" parTransId="{4104804F-758F-47B4-9362-75B10A0BDC72}" sibTransId="{F1A6D1F1-74B7-4355-A093-4BDB39B347E3}"/>
    <dgm:cxn modelId="{5B8F8C3D-6910-46D8-BEC3-1F17C83E1304}" type="presOf" srcId="{81E5AED2-8AFD-4AAB-965B-7E0279343DC5}" destId="{FC992EE9-C8E8-44FB-8CFD-1A1FC70F49AE}" srcOrd="0" destOrd="0" presId="urn:microsoft.com/office/officeart/2008/layout/HorizontalMultiLevelHierarchy"/>
    <dgm:cxn modelId="{D963835E-CF8B-49AE-939E-6BB4F326BEBF}" type="presOf" srcId="{93EA701D-5BF1-482A-99E1-EDDC83A8C880}" destId="{D4122A1D-5163-4852-990A-7206FBB850DA}" srcOrd="0" destOrd="0" presId="urn:microsoft.com/office/officeart/2008/layout/HorizontalMultiLevelHierarchy"/>
    <dgm:cxn modelId="{C92B8861-448B-472E-B3DD-281301D65F7E}" type="presOf" srcId="{1C56615B-1603-4A1A-8F58-D02A386DD5B2}" destId="{A242240A-6F0D-4BCD-A319-0C64F8B24B76}" srcOrd="0" destOrd="0" presId="urn:microsoft.com/office/officeart/2008/layout/HorizontalMultiLevelHierarchy"/>
    <dgm:cxn modelId="{89909B65-2E64-4219-9CA9-103E0BE15BB3}" type="presOf" srcId="{3EB4752F-3B98-4895-8694-144E8B89D145}" destId="{A0DAF500-99F1-4A5D-BDCB-B88E45FF9C06}" srcOrd="0" destOrd="0" presId="urn:microsoft.com/office/officeart/2008/layout/HorizontalMultiLevelHierarchy"/>
    <dgm:cxn modelId="{3CF8B668-C406-4CD8-BF82-BB5F059C6877}" type="presOf" srcId="{97882D16-2524-45A8-85FA-0152D7D4D510}" destId="{FF461116-C0DD-4DC6-85F7-A8F4B483DEC8}" srcOrd="1" destOrd="0" presId="urn:microsoft.com/office/officeart/2008/layout/HorizontalMultiLevelHierarchy"/>
    <dgm:cxn modelId="{9D8FD46E-38BF-4F68-9EFF-891AB30CB811}" type="presOf" srcId="{2E2A4143-5D3C-4690-B924-9C4C552ED98F}" destId="{AD8BA5B9-AA0D-4D23-9D42-27C0860EE234}" srcOrd="0" destOrd="0" presId="urn:microsoft.com/office/officeart/2008/layout/HorizontalMultiLevelHierarchy"/>
    <dgm:cxn modelId="{F564D170-8E68-4AE3-838E-F8C79C2E92F6}" type="presOf" srcId="{AB77F63C-A55D-4A3C-B73A-248690D61C4E}" destId="{AB823491-AEBC-42B4-B1F0-72896AFD20E2}" srcOrd="0" destOrd="0" presId="urn:microsoft.com/office/officeart/2008/layout/HorizontalMultiLevelHierarchy"/>
    <dgm:cxn modelId="{B0DBC771-1E9B-4861-82F1-69D90B74BFF9}" srcId="{B624AF7D-32BD-4B23-BA66-C3E2C2793C32}" destId="{AB77F63C-A55D-4A3C-B73A-248690D61C4E}" srcOrd="1" destOrd="0" parTransId="{2EA33458-2D0F-4A17-B46B-54F3D918014A}" sibTransId="{7B63007A-6BA6-4C77-B642-8BDA03E1C9C7}"/>
    <dgm:cxn modelId="{2E701372-08CC-4970-BD3A-B06F9E1E283D}" type="presOf" srcId="{BA0E3F8B-933C-41CD-BE9D-A4D15F654B4C}" destId="{F7F265F1-CD41-4B75-955B-C9FAAA9A3F69}" srcOrd="1" destOrd="0" presId="urn:microsoft.com/office/officeart/2008/layout/HorizontalMultiLevelHierarchy"/>
    <dgm:cxn modelId="{E48E2D53-1FBB-4BD7-9525-701D1DBED204}" type="presOf" srcId="{000AA36B-7AF4-47B6-813E-15D8236DB680}" destId="{5246D55F-E6F9-46DC-AFB6-535FEB7E8551}" srcOrd="0" destOrd="0" presId="urn:microsoft.com/office/officeart/2008/layout/HorizontalMultiLevelHierarchy"/>
    <dgm:cxn modelId="{E8E02875-6582-440A-B0AB-7FE578F00609}" type="presOf" srcId="{69AFDE27-DCAB-4EA9-A8DB-27A6DA7B605C}" destId="{C0CB3FE9-2E8B-4375-B7BD-DBA77969ACB8}" srcOrd="1" destOrd="0" presId="urn:microsoft.com/office/officeart/2008/layout/HorizontalMultiLevelHierarchy"/>
    <dgm:cxn modelId="{71DF3878-B762-4429-9A96-73ED4CF0D6AF}" srcId="{165FA48C-A5FD-45DB-9DE2-F07C75C28DD6}" destId="{35AC390B-96BF-4201-9936-696DEC087390}" srcOrd="2" destOrd="0" parTransId="{4E1E32E6-F0FB-48EB-86B1-510E721FF2BB}" sibTransId="{E20FC4ED-A61B-4868-8539-0A7C6ADBBF0F}"/>
    <dgm:cxn modelId="{2E31D979-716D-439F-BE2D-5F6A952B670C}" srcId="{165FA48C-A5FD-45DB-9DE2-F07C75C28DD6}" destId="{3DED8319-381D-47C6-8BBA-A0BDD601190A}" srcOrd="1" destOrd="0" parTransId="{1C56615B-1603-4A1A-8F58-D02A386DD5B2}" sibTransId="{9A4C00E3-1573-47EC-8F06-AC218ED6E8AD}"/>
    <dgm:cxn modelId="{704B9688-D51A-4EF4-9799-806DA3BE16E0}" srcId="{3DED8319-381D-47C6-8BBA-A0BDD601190A}" destId="{000AA36B-7AF4-47B6-813E-15D8236DB680}" srcOrd="1" destOrd="0" parTransId="{EB3CAAF0-F982-4CEB-AF07-1C6F794C6410}" sibTransId="{B4101B1C-D21A-453B-86E7-84AAC55E682F}"/>
    <dgm:cxn modelId="{F17CA18A-8CE3-4171-9C31-5E91DCADE773}" type="presOf" srcId="{6E859598-2428-4B56-B0C4-60878067DDDA}" destId="{DA640AAE-A9B5-4266-AE04-E5110265603F}" srcOrd="0" destOrd="0" presId="urn:microsoft.com/office/officeart/2008/layout/HorizontalMultiLevelHierarchy"/>
    <dgm:cxn modelId="{E54F868E-E19D-4A05-A1A4-CCDC9174EEA6}" type="presOf" srcId="{35AC390B-96BF-4201-9936-696DEC087390}" destId="{53026B11-385B-49A0-BF27-0E9C0427F93B}" srcOrd="0" destOrd="0" presId="urn:microsoft.com/office/officeart/2008/layout/HorizontalMultiLevelHierarchy"/>
    <dgm:cxn modelId="{8588C897-FDBB-4B5F-BD57-F80CE0461464}" type="presOf" srcId="{EB3CAAF0-F982-4CEB-AF07-1C6F794C6410}" destId="{DDE05A83-834E-45A4-A976-8EA996F90C38}" srcOrd="1" destOrd="0" presId="urn:microsoft.com/office/officeart/2008/layout/HorizontalMultiLevelHierarchy"/>
    <dgm:cxn modelId="{C2E2609C-404D-4CCC-9B38-C1C92FD1127C}" srcId="{AB77F63C-A55D-4A3C-B73A-248690D61C4E}" destId="{3EB4752F-3B98-4895-8694-144E8B89D145}" srcOrd="0" destOrd="0" parTransId="{3AB4D953-9404-43E0-806E-5D2B98259F60}" sibTransId="{482AEDEE-B913-46DA-8C94-4A7B2DE24E3D}"/>
    <dgm:cxn modelId="{ACBB739C-E103-44A3-8013-4F673AA0ECE8}" type="presOf" srcId="{165FA48C-A5FD-45DB-9DE2-F07C75C28DD6}" destId="{2BFC324F-6514-421B-8BDA-77679B26FBF2}" srcOrd="0" destOrd="0" presId="urn:microsoft.com/office/officeart/2008/layout/HorizontalMultiLevelHierarchy"/>
    <dgm:cxn modelId="{88DCE19E-9749-40F7-8814-9CD63622C958}" type="presOf" srcId="{0748E044-2A16-4133-BC2A-84CCF23377AF}" destId="{6BBCAE7F-97B4-4670-A81C-0A3E80AEE5CB}" srcOrd="0" destOrd="0" presId="urn:microsoft.com/office/officeart/2008/layout/HorizontalMultiLevelHierarchy"/>
    <dgm:cxn modelId="{2DFB24A4-C4AB-42B4-A067-97CE58A999E7}" srcId="{4A2CB093-0EBF-453E-BC7A-7138747DC54E}" destId="{81E5AED2-8AFD-4AAB-965B-7E0279343DC5}" srcOrd="1" destOrd="0" parTransId="{6E859598-2428-4B56-B0C4-60878067DDDA}" sibTransId="{337702D2-4068-43C2-85FC-55AA3E2F1355}"/>
    <dgm:cxn modelId="{CAAC27A6-2A40-4B8A-B10B-CE8EF00A1709}" srcId="{4A2CB093-0EBF-453E-BC7A-7138747DC54E}" destId="{93EA701D-5BF1-482A-99E1-EDDC83A8C880}" srcOrd="0" destOrd="0" parTransId="{69AFDE27-DCAB-4EA9-A8DB-27A6DA7B605C}" sibTransId="{6B30BB9D-D6C3-45CE-94E9-0C55C51C3D9F}"/>
    <dgm:cxn modelId="{28FDF9AC-5595-47FB-AF9B-D65AC2A815DF}" srcId="{AB77F63C-A55D-4A3C-B73A-248690D61C4E}" destId="{4A2CB093-0EBF-453E-BC7A-7138747DC54E}" srcOrd="1" destOrd="0" parTransId="{8A3038ED-2B31-4910-81A4-868CB5FDDC9B}" sibTransId="{F5CCBC22-04AB-4A2B-9F21-489D82CEC73B}"/>
    <dgm:cxn modelId="{184D4BAD-3275-4C71-980C-14BD0200E7A4}" type="presOf" srcId="{9275D843-339F-4DC4-8B7B-3017B8C36A54}" destId="{8B57FE29-6758-4C30-898B-3A345D6C30CC}" srcOrd="0" destOrd="0" presId="urn:microsoft.com/office/officeart/2008/layout/HorizontalMultiLevelHierarchy"/>
    <dgm:cxn modelId="{654482B2-AC05-4EC9-9C29-76DAC0AE9B88}" type="presOf" srcId="{4B6A7AC8-E0A0-4893-A6A5-DEC992DEA468}" destId="{8E037EC9-0EC9-4487-A3ED-97E0E36820A5}" srcOrd="0" destOrd="0" presId="urn:microsoft.com/office/officeart/2008/layout/HorizontalMultiLevelHierarchy"/>
    <dgm:cxn modelId="{59671CB5-D8F1-4E1C-B821-0AEFED8FC9F1}" type="presOf" srcId="{B624AF7D-32BD-4B23-BA66-C3E2C2793C32}" destId="{2E64D8DE-5D0E-4E87-BE46-7A5D93F9E7CD}" srcOrd="0" destOrd="0" presId="urn:microsoft.com/office/officeart/2008/layout/HorizontalMultiLevelHierarchy"/>
    <dgm:cxn modelId="{084CD7BD-C755-48E5-BF41-3E711E5FF11D}" type="presOf" srcId="{4A2CB093-0EBF-453E-BC7A-7138747DC54E}" destId="{A5DEB764-B3FF-44A6-8F4B-905AF8FC2F9D}" srcOrd="0" destOrd="0" presId="urn:microsoft.com/office/officeart/2008/layout/HorizontalMultiLevelHierarchy"/>
    <dgm:cxn modelId="{3E81C1BE-D720-4C1C-9CD7-B9A8B3D031A2}" srcId="{35AC390B-96BF-4201-9936-696DEC087390}" destId="{EE6AF7CC-E208-4328-90CA-C7F89AF95BD3}" srcOrd="1" destOrd="0" parTransId="{E100827C-E2E5-42D7-9CF1-0CAE58484F1D}" sibTransId="{867C7946-9CF2-401D-9ADB-42378F67325C}"/>
    <dgm:cxn modelId="{32DA50C0-4616-4158-8388-829EC91C8E20}" type="presOf" srcId="{3AB4D953-9404-43E0-806E-5D2B98259F60}" destId="{01A74F3D-A89E-43BF-8715-1114CF849154}" srcOrd="0" destOrd="0" presId="urn:microsoft.com/office/officeart/2008/layout/HorizontalMultiLevelHierarchy"/>
    <dgm:cxn modelId="{B64245C1-2CCA-4B02-94C9-E65214B9DB0E}" type="presOf" srcId="{4E1E32E6-F0FB-48EB-86B1-510E721FF2BB}" destId="{D57B7C7E-73FB-4AC3-93C8-5A09B21B9B9D}" srcOrd="0" destOrd="0" presId="urn:microsoft.com/office/officeart/2008/layout/HorizontalMultiLevelHierarchy"/>
    <dgm:cxn modelId="{E2B856CF-AD0E-4A66-9B6B-F95C196FE30D}" type="presOf" srcId="{EE6AF7CC-E208-4328-90CA-C7F89AF95BD3}" destId="{F6711B12-0657-4D97-A4EA-E274F3B248DD}" srcOrd="0" destOrd="0" presId="urn:microsoft.com/office/officeart/2008/layout/HorizontalMultiLevelHierarchy"/>
    <dgm:cxn modelId="{488778D0-7C2E-4A80-81A7-7D465F51A89E}" type="presOf" srcId="{2EA33458-2D0F-4A17-B46B-54F3D918014A}" destId="{38568FCC-E997-4D2C-AE42-AFFE359091FB}" srcOrd="0" destOrd="0" presId="urn:microsoft.com/office/officeart/2008/layout/HorizontalMultiLevelHierarchy"/>
    <dgm:cxn modelId="{A41E31DA-3820-4A0C-BE1D-23A9872CCDCA}" srcId="{35AC390B-96BF-4201-9936-696DEC087390}" destId="{9275D843-339F-4DC4-8B7B-3017B8C36A54}" srcOrd="0" destOrd="0" parTransId="{97882D16-2524-45A8-85FA-0152D7D4D510}" sibTransId="{04B1AD1E-8B5F-4458-981A-FB80005A3E74}"/>
    <dgm:cxn modelId="{C3980DDD-84AB-4AEF-96C9-254AE96C276C}" type="presOf" srcId="{EB3CAAF0-F982-4CEB-AF07-1C6F794C6410}" destId="{F99A4CA1-DF35-4CBF-9886-9A85AC63A05D}" srcOrd="0" destOrd="0" presId="urn:microsoft.com/office/officeart/2008/layout/HorizontalMultiLevelHierarchy"/>
    <dgm:cxn modelId="{B2A581DD-C2CB-4F9E-81BD-4825B9FC50FD}" srcId="{AB77F63C-A55D-4A3C-B73A-248690D61C4E}" destId="{0748E044-2A16-4133-BC2A-84CCF23377AF}" srcOrd="2" destOrd="0" parTransId="{BA0E3F8B-933C-41CD-BE9D-A4D15F654B4C}" sibTransId="{1152BB4A-2E19-4B7C-9C58-78FF9267D50E}"/>
    <dgm:cxn modelId="{F7AB70DE-4F4A-4AA1-A552-E431F4A67E12}" srcId="{B624AF7D-32BD-4B23-BA66-C3E2C2793C32}" destId="{165FA48C-A5FD-45DB-9DE2-F07C75C28DD6}" srcOrd="0" destOrd="0" parTransId="{4B6A7AC8-E0A0-4893-A6A5-DEC992DEA468}" sibTransId="{47848F53-0F71-4985-AA4B-E108216C2B47}"/>
    <dgm:cxn modelId="{9FEE77E4-96F6-494F-BDA3-7F94F08E3A85}" type="presOf" srcId="{2EA33458-2D0F-4A17-B46B-54F3D918014A}" destId="{63135EBA-613B-4B03-85F3-8B96E29395DC}" srcOrd="1" destOrd="0" presId="urn:microsoft.com/office/officeart/2008/layout/HorizontalMultiLevelHierarchy"/>
    <dgm:cxn modelId="{68DBCAE9-19B4-4CAC-BAE2-E9C85FABF804}" type="presOf" srcId="{E100827C-E2E5-42D7-9CF1-0CAE58484F1D}" destId="{D0E483D1-DDE1-4C9F-9121-7F68179C21A4}" srcOrd="1" destOrd="0" presId="urn:microsoft.com/office/officeart/2008/layout/HorizontalMultiLevelHierarchy"/>
    <dgm:cxn modelId="{CBFFCCEB-35BA-43A0-8666-BA8126F4EC94}" type="presOf" srcId="{5CADB288-5C64-4901-8948-CFA62F349EFD}" destId="{C2AA342F-1AAE-4C95-94DC-B14016515A1C}" srcOrd="0" destOrd="0" presId="urn:microsoft.com/office/officeart/2008/layout/HorizontalMultiLevelHierarchy"/>
    <dgm:cxn modelId="{873263F3-E962-49DA-A890-6BA976B29999}" type="presOf" srcId="{5CADB288-5C64-4901-8948-CFA62F349EFD}" destId="{EEB8DB2B-F5D4-437A-B181-89A20C5C4923}" srcOrd="1" destOrd="0" presId="urn:microsoft.com/office/officeart/2008/layout/HorizontalMultiLevelHierarchy"/>
    <dgm:cxn modelId="{742FC0F8-87FF-4A68-A022-133BD0E866F5}" type="presOf" srcId="{F11B3699-EA77-40A8-828A-97B2488CFBFA}" destId="{5ED79910-F4CB-4429-899D-B71DC4E1FDBA}" srcOrd="1" destOrd="0" presId="urn:microsoft.com/office/officeart/2008/layout/HorizontalMultiLevelHierarchy"/>
    <dgm:cxn modelId="{20181FF9-0F35-40FA-83C4-451A68CDEDF6}" type="presOf" srcId="{CE7F7976-D057-4BE3-87FE-F44783895652}" destId="{CA559068-A0E5-4FB1-989D-AB971BA94D7E}" srcOrd="0" destOrd="0" presId="urn:microsoft.com/office/officeart/2008/layout/HorizontalMultiLevelHierarchy"/>
    <dgm:cxn modelId="{FB8B62FC-0FC6-490F-B650-179A0A053CE2}" type="presOf" srcId="{4B6A7AC8-E0A0-4893-A6A5-DEC992DEA468}" destId="{84808CF1-369A-4515-A67B-53494148021B}" srcOrd="1" destOrd="0" presId="urn:microsoft.com/office/officeart/2008/layout/HorizontalMultiLevelHierarchy"/>
    <dgm:cxn modelId="{B2AC2988-0CD6-465B-B503-0C0797D3174B}" type="presParOf" srcId="{986A7C34-1160-4A87-B3E3-DA0C191D0B3F}" destId="{EA4D2EE4-B05E-4109-A7A3-A2F29538F8BC}" srcOrd="0" destOrd="0" presId="urn:microsoft.com/office/officeart/2008/layout/HorizontalMultiLevelHierarchy"/>
    <dgm:cxn modelId="{90B7BEB4-C057-4144-B429-AB09EF1C1077}" type="presParOf" srcId="{EA4D2EE4-B05E-4109-A7A3-A2F29538F8BC}" destId="{2E64D8DE-5D0E-4E87-BE46-7A5D93F9E7CD}" srcOrd="0" destOrd="0" presId="urn:microsoft.com/office/officeart/2008/layout/HorizontalMultiLevelHierarchy"/>
    <dgm:cxn modelId="{E128F0DB-CFD8-417E-9A92-894DD7196228}" type="presParOf" srcId="{EA4D2EE4-B05E-4109-A7A3-A2F29538F8BC}" destId="{000A7B53-2F24-42DA-AF81-0586A6BABC44}" srcOrd="1" destOrd="0" presId="urn:microsoft.com/office/officeart/2008/layout/HorizontalMultiLevelHierarchy"/>
    <dgm:cxn modelId="{0F102F17-1C6B-43C9-9110-A0792C019FC3}" type="presParOf" srcId="{000A7B53-2F24-42DA-AF81-0586A6BABC44}" destId="{8E037EC9-0EC9-4487-A3ED-97E0E36820A5}" srcOrd="0" destOrd="0" presId="urn:microsoft.com/office/officeart/2008/layout/HorizontalMultiLevelHierarchy"/>
    <dgm:cxn modelId="{E2FF6523-89F2-4C15-857B-CB952CB60E13}" type="presParOf" srcId="{8E037EC9-0EC9-4487-A3ED-97E0E36820A5}" destId="{84808CF1-369A-4515-A67B-53494148021B}" srcOrd="0" destOrd="0" presId="urn:microsoft.com/office/officeart/2008/layout/HorizontalMultiLevelHierarchy"/>
    <dgm:cxn modelId="{F6F115C7-42AD-4ADC-9D86-937A5F5C4C37}" type="presParOf" srcId="{000A7B53-2F24-42DA-AF81-0586A6BABC44}" destId="{254CA73C-61DD-4700-9B49-D3D2B9A9CD15}" srcOrd="1" destOrd="0" presId="urn:microsoft.com/office/officeart/2008/layout/HorizontalMultiLevelHierarchy"/>
    <dgm:cxn modelId="{9382EBF8-E558-4B59-8407-1EB900655CB3}" type="presParOf" srcId="{254CA73C-61DD-4700-9B49-D3D2B9A9CD15}" destId="{2BFC324F-6514-421B-8BDA-77679B26FBF2}" srcOrd="0" destOrd="0" presId="urn:microsoft.com/office/officeart/2008/layout/HorizontalMultiLevelHierarchy"/>
    <dgm:cxn modelId="{A8BAA612-5F8D-4658-B44A-A7267B5A83B5}" type="presParOf" srcId="{254CA73C-61DD-4700-9B49-D3D2B9A9CD15}" destId="{049078B5-E8F6-4CB5-8DA5-6EAFA8ABB25F}" srcOrd="1" destOrd="0" presId="urn:microsoft.com/office/officeart/2008/layout/HorizontalMultiLevelHierarchy"/>
    <dgm:cxn modelId="{A35CFB55-7611-4A37-9ACD-552A9C19B455}" type="presParOf" srcId="{049078B5-E8F6-4CB5-8DA5-6EAFA8ABB25F}" destId="{0D0106D4-D3FC-4E3E-B9B5-1BE4DE52157C}" srcOrd="0" destOrd="0" presId="urn:microsoft.com/office/officeart/2008/layout/HorizontalMultiLevelHierarchy"/>
    <dgm:cxn modelId="{C7568412-A782-4FBE-A5A4-85664E7B22FE}" type="presParOf" srcId="{0D0106D4-D3FC-4E3E-B9B5-1BE4DE52157C}" destId="{5ED79910-F4CB-4429-899D-B71DC4E1FDBA}" srcOrd="0" destOrd="0" presId="urn:microsoft.com/office/officeart/2008/layout/HorizontalMultiLevelHierarchy"/>
    <dgm:cxn modelId="{55383B94-F834-45DB-9291-8C3BBB157AB0}" type="presParOf" srcId="{049078B5-E8F6-4CB5-8DA5-6EAFA8ABB25F}" destId="{C704D239-1ACD-462D-90EE-412970239FB6}" srcOrd="1" destOrd="0" presId="urn:microsoft.com/office/officeart/2008/layout/HorizontalMultiLevelHierarchy"/>
    <dgm:cxn modelId="{FE3E2C7E-92FF-47CF-BC21-2F6CCACB8C1D}" type="presParOf" srcId="{C704D239-1ACD-462D-90EE-412970239FB6}" destId="{AD8BA5B9-AA0D-4D23-9D42-27C0860EE234}" srcOrd="0" destOrd="0" presId="urn:microsoft.com/office/officeart/2008/layout/HorizontalMultiLevelHierarchy"/>
    <dgm:cxn modelId="{4A61228A-F230-46D1-AF71-4A2DE34DFE45}" type="presParOf" srcId="{C704D239-1ACD-462D-90EE-412970239FB6}" destId="{FE098B00-5032-4F93-BFEE-DEDB4AC64EE5}" srcOrd="1" destOrd="0" presId="urn:microsoft.com/office/officeart/2008/layout/HorizontalMultiLevelHierarchy"/>
    <dgm:cxn modelId="{F6F752FE-9A54-4DA8-836F-DCA20105B0BF}" type="presParOf" srcId="{049078B5-E8F6-4CB5-8DA5-6EAFA8ABB25F}" destId="{A242240A-6F0D-4BCD-A319-0C64F8B24B76}" srcOrd="2" destOrd="0" presId="urn:microsoft.com/office/officeart/2008/layout/HorizontalMultiLevelHierarchy"/>
    <dgm:cxn modelId="{DB6A12FD-8A1F-41DB-A1A4-F59BFA76D672}" type="presParOf" srcId="{A242240A-6F0D-4BCD-A319-0C64F8B24B76}" destId="{67FD8B4E-6203-4EAA-A707-96349E13D992}" srcOrd="0" destOrd="0" presId="urn:microsoft.com/office/officeart/2008/layout/HorizontalMultiLevelHierarchy"/>
    <dgm:cxn modelId="{4EE1BF44-AFE5-4DB2-B40C-6D317AEEA149}" type="presParOf" srcId="{049078B5-E8F6-4CB5-8DA5-6EAFA8ABB25F}" destId="{3C8E99F4-034A-439F-9026-811F64D2113B}" srcOrd="3" destOrd="0" presId="urn:microsoft.com/office/officeart/2008/layout/HorizontalMultiLevelHierarchy"/>
    <dgm:cxn modelId="{69CEA614-C74B-46F0-8E23-F0023CDF94D6}" type="presParOf" srcId="{3C8E99F4-034A-439F-9026-811F64D2113B}" destId="{BE9DF981-ADCF-4DF1-8274-6F629436227A}" srcOrd="0" destOrd="0" presId="urn:microsoft.com/office/officeart/2008/layout/HorizontalMultiLevelHierarchy"/>
    <dgm:cxn modelId="{3CFFA10E-CDD1-4DAC-A378-2625B151B547}" type="presParOf" srcId="{3C8E99F4-034A-439F-9026-811F64D2113B}" destId="{50D02437-2A4B-4592-943D-B4DCDBC2D538}" srcOrd="1" destOrd="0" presId="urn:microsoft.com/office/officeart/2008/layout/HorizontalMultiLevelHierarchy"/>
    <dgm:cxn modelId="{08432007-295C-4B46-82F3-9AFE2EEE4FCA}" type="presParOf" srcId="{50D02437-2A4B-4592-943D-B4DCDBC2D538}" destId="{C2AA342F-1AAE-4C95-94DC-B14016515A1C}" srcOrd="0" destOrd="0" presId="urn:microsoft.com/office/officeart/2008/layout/HorizontalMultiLevelHierarchy"/>
    <dgm:cxn modelId="{97D410C7-B969-4766-B7D8-1D8A523695B7}" type="presParOf" srcId="{C2AA342F-1AAE-4C95-94DC-B14016515A1C}" destId="{EEB8DB2B-F5D4-437A-B181-89A20C5C4923}" srcOrd="0" destOrd="0" presId="urn:microsoft.com/office/officeart/2008/layout/HorizontalMultiLevelHierarchy"/>
    <dgm:cxn modelId="{931AC0D0-7CA4-426A-8806-C121D7837FDF}" type="presParOf" srcId="{50D02437-2A4B-4592-943D-B4DCDBC2D538}" destId="{0C089743-2451-4F44-BC3A-A24FD7B2D4FC}" srcOrd="1" destOrd="0" presId="urn:microsoft.com/office/officeart/2008/layout/HorizontalMultiLevelHierarchy"/>
    <dgm:cxn modelId="{6D9268A1-ACAB-42CF-82D9-CA2BD0D29595}" type="presParOf" srcId="{0C089743-2451-4F44-BC3A-A24FD7B2D4FC}" destId="{CA559068-A0E5-4FB1-989D-AB971BA94D7E}" srcOrd="0" destOrd="0" presId="urn:microsoft.com/office/officeart/2008/layout/HorizontalMultiLevelHierarchy"/>
    <dgm:cxn modelId="{41CF2A96-815F-4710-960C-6591739C17DB}" type="presParOf" srcId="{0C089743-2451-4F44-BC3A-A24FD7B2D4FC}" destId="{E84D221E-D95F-44E4-8D40-15F0AAAF5D7B}" srcOrd="1" destOrd="0" presId="urn:microsoft.com/office/officeart/2008/layout/HorizontalMultiLevelHierarchy"/>
    <dgm:cxn modelId="{A8F7EB48-1F40-4EA7-B58D-CA78CEC84161}" type="presParOf" srcId="{50D02437-2A4B-4592-943D-B4DCDBC2D538}" destId="{F99A4CA1-DF35-4CBF-9886-9A85AC63A05D}" srcOrd="2" destOrd="0" presId="urn:microsoft.com/office/officeart/2008/layout/HorizontalMultiLevelHierarchy"/>
    <dgm:cxn modelId="{AD5B0868-162B-4C8E-BC63-D0C932D7D55D}" type="presParOf" srcId="{F99A4CA1-DF35-4CBF-9886-9A85AC63A05D}" destId="{DDE05A83-834E-45A4-A976-8EA996F90C38}" srcOrd="0" destOrd="0" presId="urn:microsoft.com/office/officeart/2008/layout/HorizontalMultiLevelHierarchy"/>
    <dgm:cxn modelId="{098A6DDF-EF13-4638-8A84-E7F7914721E6}" type="presParOf" srcId="{50D02437-2A4B-4592-943D-B4DCDBC2D538}" destId="{864A4D20-F618-4E46-AC6A-8AF36C4488E0}" srcOrd="3" destOrd="0" presId="urn:microsoft.com/office/officeart/2008/layout/HorizontalMultiLevelHierarchy"/>
    <dgm:cxn modelId="{61176C44-5E86-45F0-A6E8-377AB9371FC6}" type="presParOf" srcId="{864A4D20-F618-4E46-AC6A-8AF36C4488E0}" destId="{5246D55F-E6F9-46DC-AFB6-535FEB7E8551}" srcOrd="0" destOrd="0" presId="urn:microsoft.com/office/officeart/2008/layout/HorizontalMultiLevelHierarchy"/>
    <dgm:cxn modelId="{B063EB3A-02A0-4F37-BA27-79064FFFA803}" type="presParOf" srcId="{864A4D20-F618-4E46-AC6A-8AF36C4488E0}" destId="{74AEE23E-3775-47F7-AA4D-999F95538C8D}" srcOrd="1" destOrd="0" presId="urn:microsoft.com/office/officeart/2008/layout/HorizontalMultiLevelHierarchy"/>
    <dgm:cxn modelId="{890B084E-E16B-4860-A0B8-AA3F99C78204}" type="presParOf" srcId="{049078B5-E8F6-4CB5-8DA5-6EAFA8ABB25F}" destId="{D57B7C7E-73FB-4AC3-93C8-5A09B21B9B9D}" srcOrd="4" destOrd="0" presId="urn:microsoft.com/office/officeart/2008/layout/HorizontalMultiLevelHierarchy"/>
    <dgm:cxn modelId="{CB540FFD-D918-4FB4-9668-494A30D9A249}" type="presParOf" srcId="{D57B7C7E-73FB-4AC3-93C8-5A09B21B9B9D}" destId="{157F8D99-B4FB-48BA-98B0-C58DC0914E40}" srcOrd="0" destOrd="0" presId="urn:microsoft.com/office/officeart/2008/layout/HorizontalMultiLevelHierarchy"/>
    <dgm:cxn modelId="{3533DF01-35DE-4318-8810-12528271578E}" type="presParOf" srcId="{049078B5-E8F6-4CB5-8DA5-6EAFA8ABB25F}" destId="{F3C79367-2AE6-4C8A-AC0C-9A06FA3CC623}" srcOrd="5" destOrd="0" presId="urn:microsoft.com/office/officeart/2008/layout/HorizontalMultiLevelHierarchy"/>
    <dgm:cxn modelId="{48F7AE35-637B-4AC3-BC61-1BA5F0C35AFB}" type="presParOf" srcId="{F3C79367-2AE6-4C8A-AC0C-9A06FA3CC623}" destId="{53026B11-385B-49A0-BF27-0E9C0427F93B}" srcOrd="0" destOrd="0" presId="urn:microsoft.com/office/officeart/2008/layout/HorizontalMultiLevelHierarchy"/>
    <dgm:cxn modelId="{A741E9B7-64EB-4FCF-A4E2-48A465CAD959}" type="presParOf" srcId="{F3C79367-2AE6-4C8A-AC0C-9A06FA3CC623}" destId="{2D71F800-DAE4-4EB8-BCE5-972419A71DCC}" srcOrd="1" destOrd="0" presId="urn:microsoft.com/office/officeart/2008/layout/HorizontalMultiLevelHierarchy"/>
    <dgm:cxn modelId="{2F296B14-7526-45D3-B386-B070E850F44A}" type="presParOf" srcId="{2D71F800-DAE4-4EB8-BCE5-972419A71DCC}" destId="{69DEDDF9-9095-48EE-9213-47C22CCFA8C9}" srcOrd="0" destOrd="0" presId="urn:microsoft.com/office/officeart/2008/layout/HorizontalMultiLevelHierarchy"/>
    <dgm:cxn modelId="{779BAC93-F905-41A5-BA8D-0336577219E9}" type="presParOf" srcId="{69DEDDF9-9095-48EE-9213-47C22CCFA8C9}" destId="{FF461116-C0DD-4DC6-85F7-A8F4B483DEC8}" srcOrd="0" destOrd="0" presId="urn:microsoft.com/office/officeart/2008/layout/HorizontalMultiLevelHierarchy"/>
    <dgm:cxn modelId="{C6FD6A41-D7CA-442C-8250-58CEF879B1B0}" type="presParOf" srcId="{2D71F800-DAE4-4EB8-BCE5-972419A71DCC}" destId="{CCC66786-7601-4D93-96DD-07D6DA4614B1}" srcOrd="1" destOrd="0" presId="urn:microsoft.com/office/officeart/2008/layout/HorizontalMultiLevelHierarchy"/>
    <dgm:cxn modelId="{E52A7D4D-BB0A-40A2-AA2C-0F3FDE5CAD5D}" type="presParOf" srcId="{CCC66786-7601-4D93-96DD-07D6DA4614B1}" destId="{8B57FE29-6758-4C30-898B-3A345D6C30CC}" srcOrd="0" destOrd="0" presId="urn:microsoft.com/office/officeart/2008/layout/HorizontalMultiLevelHierarchy"/>
    <dgm:cxn modelId="{35CD8384-0403-4E09-867B-461240AFEE74}" type="presParOf" srcId="{CCC66786-7601-4D93-96DD-07D6DA4614B1}" destId="{402203BC-D5F2-4680-9FBE-BDE38A039B1F}" srcOrd="1" destOrd="0" presId="urn:microsoft.com/office/officeart/2008/layout/HorizontalMultiLevelHierarchy"/>
    <dgm:cxn modelId="{117EEE64-2C18-4161-92B9-5D59F0711CD2}" type="presParOf" srcId="{2D71F800-DAE4-4EB8-BCE5-972419A71DCC}" destId="{570A23A2-8D9B-4C5E-80CC-8E8F478AE063}" srcOrd="2" destOrd="0" presId="urn:microsoft.com/office/officeart/2008/layout/HorizontalMultiLevelHierarchy"/>
    <dgm:cxn modelId="{17D2D897-2CE4-41FC-B74D-B01EF4DF6DF1}" type="presParOf" srcId="{570A23A2-8D9B-4C5E-80CC-8E8F478AE063}" destId="{D0E483D1-DDE1-4C9F-9121-7F68179C21A4}" srcOrd="0" destOrd="0" presId="urn:microsoft.com/office/officeart/2008/layout/HorizontalMultiLevelHierarchy"/>
    <dgm:cxn modelId="{C136DBCA-4C15-4AA0-9CCF-BB0BA8E7BD87}" type="presParOf" srcId="{2D71F800-DAE4-4EB8-BCE5-972419A71DCC}" destId="{79129CDB-2C16-4B62-9B53-DF273DD4B334}" srcOrd="3" destOrd="0" presId="urn:microsoft.com/office/officeart/2008/layout/HorizontalMultiLevelHierarchy"/>
    <dgm:cxn modelId="{BB65C2F5-E570-41B2-92FE-94C7953F45EC}" type="presParOf" srcId="{79129CDB-2C16-4B62-9B53-DF273DD4B334}" destId="{F6711B12-0657-4D97-A4EA-E274F3B248DD}" srcOrd="0" destOrd="0" presId="urn:microsoft.com/office/officeart/2008/layout/HorizontalMultiLevelHierarchy"/>
    <dgm:cxn modelId="{EA893F80-D921-43F9-B480-13F8ECB434AC}" type="presParOf" srcId="{79129CDB-2C16-4B62-9B53-DF273DD4B334}" destId="{B22F1AA2-8569-47E9-9F50-71BCD248D86E}" srcOrd="1" destOrd="0" presId="urn:microsoft.com/office/officeart/2008/layout/HorizontalMultiLevelHierarchy"/>
    <dgm:cxn modelId="{FF7643C8-E742-411A-991C-7A7C20004788}" type="presParOf" srcId="{000A7B53-2F24-42DA-AF81-0586A6BABC44}" destId="{38568FCC-E997-4D2C-AE42-AFFE359091FB}" srcOrd="2" destOrd="0" presId="urn:microsoft.com/office/officeart/2008/layout/HorizontalMultiLevelHierarchy"/>
    <dgm:cxn modelId="{55A72F3B-4632-455A-A36D-47EEA9CB6F3F}" type="presParOf" srcId="{38568FCC-E997-4D2C-AE42-AFFE359091FB}" destId="{63135EBA-613B-4B03-85F3-8B96E29395DC}" srcOrd="0" destOrd="0" presId="urn:microsoft.com/office/officeart/2008/layout/HorizontalMultiLevelHierarchy"/>
    <dgm:cxn modelId="{1B9FBF31-5782-4DB7-9BE0-6FA4808A3190}" type="presParOf" srcId="{000A7B53-2F24-42DA-AF81-0586A6BABC44}" destId="{719E7B61-88CA-4296-9B59-C2D38C69EAC4}" srcOrd="3" destOrd="0" presId="urn:microsoft.com/office/officeart/2008/layout/HorizontalMultiLevelHierarchy"/>
    <dgm:cxn modelId="{622C34DD-3D2D-458A-AFA2-25FD80F7533D}" type="presParOf" srcId="{719E7B61-88CA-4296-9B59-C2D38C69EAC4}" destId="{AB823491-AEBC-42B4-B1F0-72896AFD20E2}" srcOrd="0" destOrd="0" presId="urn:microsoft.com/office/officeart/2008/layout/HorizontalMultiLevelHierarchy"/>
    <dgm:cxn modelId="{1353294B-9271-40D3-BD4C-5FA0BFAC9799}" type="presParOf" srcId="{719E7B61-88CA-4296-9B59-C2D38C69EAC4}" destId="{77718270-63F2-4B02-ABCD-21EC766A140B}" srcOrd="1" destOrd="0" presId="urn:microsoft.com/office/officeart/2008/layout/HorizontalMultiLevelHierarchy"/>
    <dgm:cxn modelId="{979FDE65-55F1-42A8-867F-12951012542B}" type="presParOf" srcId="{77718270-63F2-4B02-ABCD-21EC766A140B}" destId="{01A74F3D-A89E-43BF-8715-1114CF849154}" srcOrd="0" destOrd="0" presId="urn:microsoft.com/office/officeart/2008/layout/HorizontalMultiLevelHierarchy"/>
    <dgm:cxn modelId="{6EFFB55A-DCB5-4B75-9950-36CBAE0F04D4}" type="presParOf" srcId="{01A74F3D-A89E-43BF-8715-1114CF849154}" destId="{D9DCE6AE-6CF9-4979-8550-0A9F548C304F}" srcOrd="0" destOrd="0" presId="urn:microsoft.com/office/officeart/2008/layout/HorizontalMultiLevelHierarchy"/>
    <dgm:cxn modelId="{FC6DBF30-A3F5-4F93-867E-268C6F5B4902}" type="presParOf" srcId="{77718270-63F2-4B02-ABCD-21EC766A140B}" destId="{03396479-5B9D-4E97-896C-D2EE1086D35C}" srcOrd="1" destOrd="0" presId="urn:microsoft.com/office/officeart/2008/layout/HorizontalMultiLevelHierarchy"/>
    <dgm:cxn modelId="{6555A635-AFAC-44B8-9BBC-47000DA480C6}" type="presParOf" srcId="{03396479-5B9D-4E97-896C-D2EE1086D35C}" destId="{A0DAF500-99F1-4A5D-BDCB-B88E45FF9C06}" srcOrd="0" destOrd="0" presId="urn:microsoft.com/office/officeart/2008/layout/HorizontalMultiLevelHierarchy"/>
    <dgm:cxn modelId="{F5506707-51E2-4578-9F9C-3A10873DBD45}" type="presParOf" srcId="{03396479-5B9D-4E97-896C-D2EE1086D35C}" destId="{85C13175-600C-4FFE-8F3B-2E8AF8A8C265}" srcOrd="1" destOrd="0" presId="urn:microsoft.com/office/officeart/2008/layout/HorizontalMultiLevelHierarchy"/>
    <dgm:cxn modelId="{356CDEBF-B953-4B33-B3F3-D76AB822A30A}" type="presParOf" srcId="{77718270-63F2-4B02-ABCD-21EC766A140B}" destId="{F4B3E01B-5ED6-4E1B-8CAF-9B832E3328E9}" srcOrd="2" destOrd="0" presId="urn:microsoft.com/office/officeart/2008/layout/HorizontalMultiLevelHierarchy"/>
    <dgm:cxn modelId="{ACEE8401-AE23-4251-8B0B-6EE7EEFBBFB0}" type="presParOf" srcId="{F4B3E01B-5ED6-4E1B-8CAF-9B832E3328E9}" destId="{87722B85-892C-4079-B2AD-E610B7C89741}" srcOrd="0" destOrd="0" presId="urn:microsoft.com/office/officeart/2008/layout/HorizontalMultiLevelHierarchy"/>
    <dgm:cxn modelId="{77B19A20-7103-477A-B81C-D1273F399827}" type="presParOf" srcId="{77718270-63F2-4B02-ABCD-21EC766A140B}" destId="{D35F3748-9629-428D-A59F-1E79087A30AF}" srcOrd="3" destOrd="0" presId="urn:microsoft.com/office/officeart/2008/layout/HorizontalMultiLevelHierarchy"/>
    <dgm:cxn modelId="{CD9B1DD7-1618-4CF5-8B8F-1051D6EFD6EF}" type="presParOf" srcId="{D35F3748-9629-428D-A59F-1E79087A30AF}" destId="{A5DEB764-B3FF-44A6-8F4B-905AF8FC2F9D}" srcOrd="0" destOrd="0" presId="urn:microsoft.com/office/officeart/2008/layout/HorizontalMultiLevelHierarchy"/>
    <dgm:cxn modelId="{9415D90C-6F41-4226-935C-2B4CC7149655}" type="presParOf" srcId="{D35F3748-9629-428D-A59F-1E79087A30AF}" destId="{D216187C-557A-43E8-A312-1D118D4259CB}" srcOrd="1" destOrd="0" presId="urn:microsoft.com/office/officeart/2008/layout/HorizontalMultiLevelHierarchy"/>
    <dgm:cxn modelId="{468354DF-8097-4A59-AD84-15BDC62E2697}" type="presParOf" srcId="{D216187C-557A-43E8-A312-1D118D4259CB}" destId="{8EF33F29-85A4-46CD-9D14-DAEAA58F37B4}" srcOrd="0" destOrd="0" presId="urn:microsoft.com/office/officeart/2008/layout/HorizontalMultiLevelHierarchy"/>
    <dgm:cxn modelId="{FC975505-DAC1-4142-905B-90102EBE4F2F}" type="presParOf" srcId="{8EF33F29-85A4-46CD-9D14-DAEAA58F37B4}" destId="{C0CB3FE9-2E8B-4375-B7BD-DBA77969ACB8}" srcOrd="0" destOrd="0" presId="urn:microsoft.com/office/officeart/2008/layout/HorizontalMultiLevelHierarchy"/>
    <dgm:cxn modelId="{C7CC1EF3-905A-4622-9B8D-200797CF53B0}" type="presParOf" srcId="{D216187C-557A-43E8-A312-1D118D4259CB}" destId="{819CCE5F-AC08-4169-9399-9D663D45B0E3}" srcOrd="1" destOrd="0" presId="urn:microsoft.com/office/officeart/2008/layout/HorizontalMultiLevelHierarchy"/>
    <dgm:cxn modelId="{0AA44B9A-A582-4A14-B2FD-5F91D87F7D40}" type="presParOf" srcId="{819CCE5F-AC08-4169-9399-9D663D45B0E3}" destId="{D4122A1D-5163-4852-990A-7206FBB850DA}" srcOrd="0" destOrd="0" presId="urn:microsoft.com/office/officeart/2008/layout/HorizontalMultiLevelHierarchy"/>
    <dgm:cxn modelId="{D73F7CA3-26B1-4EFD-99E4-1ADCF87014D0}" type="presParOf" srcId="{819CCE5F-AC08-4169-9399-9D663D45B0E3}" destId="{03F1BB14-DEE9-4BF7-85F8-AC38451B67D4}" srcOrd="1" destOrd="0" presId="urn:microsoft.com/office/officeart/2008/layout/HorizontalMultiLevelHierarchy"/>
    <dgm:cxn modelId="{AFF72647-F0A0-483C-891D-2826CBCD268A}" type="presParOf" srcId="{D216187C-557A-43E8-A312-1D118D4259CB}" destId="{DA640AAE-A9B5-4266-AE04-E5110265603F}" srcOrd="2" destOrd="0" presId="urn:microsoft.com/office/officeart/2008/layout/HorizontalMultiLevelHierarchy"/>
    <dgm:cxn modelId="{E7A69DF5-ADB5-4FAD-A1A0-6654ABFB5612}" type="presParOf" srcId="{DA640AAE-A9B5-4266-AE04-E5110265603F}" destId="{45F54154-2F7A-4344-8862-6B808D253CDD}" srcOrd="0" destOrd="0" presId="urn:microsoft.com/office/officeart/2008/layout/HorizontalMultiLevelHierarchy"/>
    <dgm:cxn modelId="{DC148955-63D9-4A0F-BD7F-8F9F3F27D8D8}" type="presParOf" srcId="{D216187C-557A-43E8-A312-1D118D4259CB}" destId="{AC962B11-417A-413F-9109-5019D079C6DC}" srcOrd="3" destOrd="0" presId="urn:microsoft.com/office/officeart/2008/layout/HorizontalMultiLevelHierarchy"/>
    <dgm:cxn modelId="{57FFD907-7CA6-4B6C-AE71-6B0CC9297D77}" type="presParOf" srcId="{AC962B11-417A-413F-9109-5019D079C6DC}" destId="{FC992EE9-C8E8-44FB-8CFD-1A1FC70F49AE}" srcOrd="0" destOrd="0" presId="urn:microsoft.com/office/officeart/2008/layout/HorizontalMultiLevelHierarchy"/>
    <dgm:cxn modelId="{52B2730B-8182-440E-8ABE-AFAB2954DC80}" type="presParOf" srcId="{AC962B11-417A-413F-9109-5019D079C6DC}" destId="{3E1C207B-F3D9-4945-98AA-2762BF7695EB}" srcOrd="1" destOrd="0" presId="urn:microsoft.com/office/officeart/2008/layout/HorizontalMultiLevelHierarchy"/>
    <dgm:cxn modelId="{1D3914C7-DA1B-4A8B-A57E-2A47003ED7F8}" type="presParOf" srcId="{77718270-63F2-4B02-ABCD-21EC766A140B}" destId="{C2489FDB-79F1-45DF-9914-0D40FC759389}" srcOrd="4" destOrd="0" presId="urn:microsoft.com/office/officeart/2008/layout/HorizontalMultiLevelHierarchy"/>
    <dgm:cxn modelId="{3DAABAC0-B111-4770-BEEB-7257240D5BD2}" type="presParOf" srcId="{C2489FDB-79F1-45DF-9914-0D40FC759389}" destId="{F7F265F1-CD41-4B75-955B-C9FAAA9A3F69}" srcOrd="0" destOrd="0" presId="urn:microsoft.com/office/officeart/2008/layout/HorizontalMultiLevelHierarchy"/>
    <dgm:cxn modelId="{CFBC8B13-52E0-4F44-AEB7-2452256BABF9}" type="presParOf" srcId="{77718270-63F2-4B02-ABCD-21EC766A140B}" destId="{835FEECD-F121-4811-9E05-ADE929F76CC0}" srcOrd="5" destOrd="0" presId="urn:microsoft.com/office/officeart/2008/layout/HorizontalMultiLevelHierarchy"/>
    <dgm:cxn modelId="{ABAF3E08-D547-414C-8C7D-85B5CB14BB24}" type="presParOf" srcId="{835FEECD-F121-4811-9E05-ADE929F76CC0}" destId="{6BBCAE7F-97B4-4670-A81C-0A3E80AEE5CB}" srcOrd="0" destOrd="0" presId="urn:microsoft.com/office/officeart/2008/layout/HorizontalMultiLevelHierarchy"/>
    <dgm:cxn modelId="{1BE6708D-9829-4B40-97B4-F595C49EB2F6}" type="presParOf" srcId="{835FEECD-F121-4811-9E05-ADE929F76CC0}" destId="{D0B604EC-C37F-4679-81EB-B0910D1A60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5AB4D-49DD-4D05-B9B7-1CCDB9045534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624AF7D-32BD-4B23-BA66-C3E2C2793C32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图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104804F-758F-47B4-9362-75B10A0BDC72}" type="parTrans" cxnId="{94A0D73C-7D80-466B-8123-F47AACD6CFCE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1A6D1F1-74B7-4355-A093-4BDB39B347E3}" type="sibTrans" cxnId="{94A0D73C-7D80-466B-8123-F47AACD6CFCE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EB4752F-3B98-4895-8694-144E8B89D14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图的相关应用</a:t>
          </a:r>
        </a:p>
      </dgm:t>
    </dgm:pt>
    <dgm:pt modelId="{3AB4D953-9404-43E0-806E-5D2B98259F60}" type="parTrans" cxnId="{C2E2609C-404D-4CCC-9B38-C1C92FD1127C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82AEDEE-B913-46DA-8C94-4A7B2DE24E3D}" type="sibTrans" cxnId="{C2E2609C-404D-4CCC-9B38-C1C92FD1127C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3EA701D-5BF1-482A-99E1-EDDC83A8C8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最小生成树：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Prim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算法、</a:t>
          </a:r>
          <a:r>
            <a:rPr lang="en-US" altLang="zh-CN" sz="2000" dirty="0" err="1">
              <a:latin typeface="宋体" panose="02010600030101010101" pitchFamily="2" charset="-122"/>
              <a:ea typeface="宋体" panose="02010600030101010101" pitchFamily="2" charset="-122"/>
            </a:rPr>
            <a:t>Kruskal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算法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9AFDE27-DCAB-4EA9-A8DB-27A6DA7B605C}" type="parTrans" cxnId="{CAAC27A6-2A40-4B8A-B10B-CE8EF00A1709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B30BB9D-D6C3-45CE-94E9-0C55C51C3D9F}" type="sibTrans" cxnId="{CAAC27A6-2A40-4B8A-B10B-CE8EF00A1709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1E5AED2-8AFD-4AAB-965B-7E0279343DC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最短路径：</a:t>
          </a:r>
          <a:r>
            <a:rPr lang="en-US" altLang="zh-CN" sz="2000" dirty="0" err="1">
              <a:latin typeface="宋体" panose="02010600030101010101" pitchFamily="2" charset="-122"/>
              <a:ea typeface="宋体" panose="02010600030101010101" pitchFamily="2" charset="-122"/>
            </a:rPr>
            <a:t>Dijkstra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算法、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Floyd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算法</a:t>
          </a:r>
        </a:p>
      </dgm:t>
    </dgm:pt>
    <dgm:pt modelId="{6E859598-2428-4B56-B0C4-60878067DDDA}" type="parTrans" cxnId="{2DFB24A4-C4AB-42B4-A067-97CE58A999E7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37702D2-4068-43C2-85FC-55AA3E2F1355}" type="sibTrans" cxnId="{2DFB24A4-C4AB-42B4-A067-97CE58A999E7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65FA48C-A5FD-45DB-9DE2-F07C75C28DD6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图的定义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B6A7AC8-E0A0-4893-A6A5-DEC992DEA468}" type="parTrans" cxnId="{F7AB70DE-4F4A-4AA1-A552-E431F4A67E12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47848F53-0F71-4985-AA4B-E108216C2B47}" type="sibTrans" cxnId="{F7AB70DE-4F4A-4AA1-A552-E431F4A67E12}">
      <dgm:prSet/>
      <dgm:spPr/>
      <dgm:t>
        <a:bodyPr/>
        <a:lstStyle/>
        <a:p>
          <a:pPr algn="l"/>
          <a:endParaRPr lang="zh-CN" altLang="en-US" sz="2000"/>
        </a:p>
      </dgm:t>
    </dgm:pt>
    <dgm:pt modelId="{3DED8319-381D-47C6-8BBA-A0BDD601190A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图结构的存储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C56615B-1603-4A1A-8F58-D02A386DD5B2}" type="parTrans" cxnId="{2E31D979-716D-439F-BE2D-5F6A952B670C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9A4C00E3-1573-47EC-8F06-AC218ED6E8AD}" type="sibTrans" cxnId="{2E31D979-716D-439F-BE2D-5F6A952B670C}">
      <dgm:prSet/>
      <dgm:spPr/>
      <dgm:t>
        <a:bodyPr/>
        <a:lstStyle/>
        <a:p>
          <a:pPr algn="l"/>
          <a:endParaRPr lang="zh-CN" altLang="en-US" sz="2000"/>
        </a:p>
      </dgm:t>
    </dgm:pt>
    <dgm:pt modelId="{35AC390B-96BF-4201-9936-696DEC08739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图的遍历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E1E32E6-F0FB-48EB-86B1-510E721FF2BB}" type="parTrans" cxnId="{71DF3878-B762-4429-9A96-73ED4CF0D6AF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E20FC4ED-A61B-4868-8539-0A7C6ADBBF0F}" type="sibTrans" cxnId="{71DF3878-B762-4429-9A96-73ED4CF0D6AF}">
      <dgm:prSet/>
      <dgm:spPr/>
      <dgm:t>
        <a:bodyPr/>
        <a:lstStyle/>
        <a:p>
          <a:pPr algn="l"/>
          <a:endParaRPr lang="zh-CN" altLang="en-US" sz="2000"/>
        </a:p>
      </dgm:t>
    </dgm:pt>
    <dgm:pt modelId="{CE7F7976-D057-4BE3-87FE-F44783895652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邻接矩阵法、邻接表法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CADB288-5C64-4901-8948-CFA62F349EFD}" type="parTrans" cxnId="{9A61CC2C-FB3F-417B-8F90-F1DF021E8FAE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C3C20135-9B5B-40CD-A837-DEFB09CD3676}" type="sibTrans" cxnId="{9A61CC2C-FB3F-417B-8F90-F1DF021E8FAE}">
      <dgm:prSet/>
      <dgm:spPr/>
      <dgm:t>
        <a:bodyPr/>
        <a:lstStyle/>
        <a:p>
          <a:pPr algn="l"/>
          <a:endParaRPr lang="zh-CN" altLang="en-US" sz="2000"/>
        </a:p>
      </dgm:t>
    </dgm:pt>
    <dgm:pt modelId="{000AA36B-7AF4-47B6-813E-15D8236DB6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邻接多重表、十字链表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B3CAAF0-F982-4CEB-AF07-1C6F794C6410}" type="parTrans" cxnId="{704B9688-D51A-4EF4-9799-806DA3BE16E0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B4101B1C-D21A-453B-86E7-84AAC55E682F}" type="sibTrans" cxnId="{704B9688-D51A-4EF4-9799-806DA3BE16E0}">
      <dgm:prSet/>
      <dgm:spPr/>
      <dgm:t>
        <a:bodyPr/>
        <a:lstStyle/>
        <a:p>
          <a:pPr algn="l"/>
          <a:endParaRPr lang="zh-CN" altLang="en-US" sz="2000"/>
        </a:p>
      </dgm:t>
    </dgm:pt>
    <dgm:pt modelId="{EE6AF7CC-E208-4328-90CA-C7F89AF95BD3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深度优先遍历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100827C-E2E5-42D7-9CF1-0CAE58484F1D}" type="parTrans" cxnId="{3E81C1BE-D720-4C1C-9CD7-B9A8B3D031A2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867C7946-9CF2-401D-9ADB-42378F67325C}" type="sibTrans" cxnId="{3E81C1BE-D720-4C1C-9CD7-B9A8B3D031A2}">
      <dgm:prSet/>
      <dgm:spPr/>
      <dgm:t>
        <a:bodyPr/>
        <a:lstStyle/>
        <a:p>
          <a:pPr algn="l"/>
          <a:endParaRPr lang="zh-CN" altLang="en-US" sz="2000"/>
        </a:p>
      </dgm:t>
    </dgm:pt>
    <dgm:pt modelId="{A806B5A1-8CB1-463C-9130-43646B6F1A41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广度优先遍历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FA687EA-02C4-497F-B23E-B041A8F888CE}" type="parTrans" cxnId="{3410EFD6-3815-447A-A19D-315675036310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8CAD6E38-C24F-405D-9CAC-924B87F7EAA0}" type="sibTrans" cxnId="{3410EFD6-3815-447A-A19D-315675036310}">
      <dgm:prSet/>
      <dgm:spPr/>
      <dgm:t>
        <a:bodyPr/>
        <a:lstStyle/>
        <a:p>
          <a:pPr algn="l"/>
          <a:endParaRPr lang="zh-CN" altLang="en-US" sz="2000"/>
        </a:p>
      </dgm:t>
    </dgm:pt>
    <dgm:pt modelId="{6781A5F2-13EA-450D-8DA8-8C526DD884A4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拓扑排序：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AOV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网</a:t>
          </a:r>
        </a:p>
      </dgm:t>
    </dgm:pt>
    <dgm:pt modelId="{815E5C17-7618-4F5A-89C1-42BE2A1F4EF4}" type="parTrans" cxnId="{5C4D0A72-19E3-4DD5-BF89-9CC01BE92D10}">
      <dgm:prSet/>
      <dgm:spPr/>
      <dgm:t>
        <a:bodyPr/>
        <a:lstStyle/>
        <a:p>
          <a:pPr algn="l"/>
          <a:endParaRPr lang="zh-CN" altLang="en-US"/>
        </a:p>
      </dgm:t>
    </dgm:pt>
    <dgm:pt modelId="{D5BB9B84-89B6-4210-8A10-72B266838B08}" type="sibTrans" cxnId="{5C4D0A72-19E3-4DD5-BF89-9CC01BE92D10}">
      <dgm:prSet/>
      <dgm:spPr/>
      <dgm:t>
        <a:bodyPr/>
        <a:lstStyle/>
        <a:p>
          <a:pPr algn="l"/>
          <a:endParaRPr lang="zh-CN" altLang="en-US"/>
        </a:p>
      </dgm:t>
    </dgm:pt>
    <dgm:pt modelId="{5CA3E1F8-6634-4FE6-9B85-09F4318EA0DF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关键路径：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AOE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网</a:t>
          </a:r>
        </a:p>
      </dgm:t>
    </dgm:pt>
    <dgm:pt modelId="{2515BA60-FD09-45F8-8ECF-1A5BC796CF1A}" type="parTrans" cxnId="{3D79EC2E-CC5C-4554-AFBC-73A6C195EC15}">
      <dgm:prSet/>
      <dgm:spPr/>
      <dgm:t>
        <a:bodyPr/>
        <a:lstStyle/>
        <a:p>
          <a:pPr algn="l"/>
          <a:endParaRPr lang="zh-CN" altLang="en-US"/>
        </a:p>
      </dgm:t>
    </dgm:pt>
    <dgm:pt modelId="{9768A82A-6FFC-41E6-B560-4186A2CECBFF}" type="sibTrans" cxnId="{3D79EC2E-CC5C-4554-AFBC-73A6C195EC15}">
      <dgm:prSet/>
      <dgm:spPr/>
      <dgm:t>
        <a:bodyPr/>
        <a:lstStyle/>
        <a:p>
          <a:pPr algn="l"/>
          <a:endParaRPr lang="zh-CN" altLang="en-US"/>
        </a:p>
      </dgm:t>
    </dgm:pt>
    <dgm:pt modelId="{986A7C34-1160-4A87-B3E3-DA0C191D0B3F}" type="pres">
      <dgm:prSet presAssocID="{B745AB4D-49DD-4D05-B9B7-1CCDB90455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4D2EE4-B05E-4109-A7A3-A2F29538F8BC}" type="pres">
      <dgm:prSet presAssocID="{B624AF7D-32BD-4B23-BA66-C3E2C2793C32}" presName="root1" presStyleCnt="0"/>
      <dgm:spPr/>
    </dgm:pt>
    <dgm:pt modelId="{2E64D8DE-5D0E-4E87-BE46-7A5D93F9E7CD}" type="pres">
      <dgm:prSet presAssocID="{B624AF7D-32BD-4B23-BA66-C3E2C2793C32}" presName="LevelOneTextNode" presStyleLbl="node0" presStyleIdx="0" presStyleCnt="1" custAng="5400000" custScaleY="22771" custLinFactNeighborY="113">
        <dgm:presLayoutVars>
          <dgm:chPref val="3"/>
        </dgm:presLayoutVars>
      </dgm:prSet>
      <dgm:spPr/>
    </dgm:pt>
    <dgm:pt modelId="{000A7B53-2F24-42DA-AF81-0586A6BABC44}" type="pres">
      <dgm:prSet presAssocID="{B624AF7D-32BD-4B23-BA66-C3E2C2793C32}" presName="level2hierChild" presStyleCnt="0"/>
      <dgm:spPr/>
    </dgm:pt>
    <dgm:pt modelId="{8E037EC9-0EC9-4487-A3ED-97E0E36820A5}" type="pres">
      <dgm:prSet presAssocID="{4B6A7AC8-E0A0-4893-A6A5-DEC992DEA468}" presName="conn2-1" presStyleLbl="parChTrans1D2" presStyleIdx="0" presStyleCnt="4"/>
      <dgm:spPr/>
    </dgm:pt>
    <dgm:pt modelId="{84808CF1-369A-4515-A67B-53494148021B}" type="pres">
      <dgm:prSet presAssocID="{4B6A7AC8-E0A0-4893-A6A5-DEC992DEA468}" presName="connTx" presStyleLbl="parChTrans1D2" presStyleIdx="0" presStyleCnt="4"/>
      <dgm:spPr/>
    </dgm:pt>
    <dgm:pt modelId="{254CA73C-61DD-4700-9B49-D3D2B9A9CD15}" type="pres">
      <dgm:prSet presAssocID="{165FA48C-A5FD-45DB-9DE2-F07C75C28DD6}" presName="root2" presStyleCnt="0"/>
      <dgm:spPr/>
    </dgm:pt>
    <dgm:pt modelId="{2BFC324F-6514-421B-8BDA-77679B26FBF2}" type="pres">
      <dgm:prSet presAssocID="{165FA48C-A5FD-45DB-9DE2-F07C75C28DD6}" presName="LevelTwoTextNode" presStyleLbl="node2" presStyleIdx="0" presStyleCnt="4" custScaleX="107271">
        <dgm:presLayoutVars>
          <dgm:chPref val="3"/>
        </dgm:presLayoutVars>
      </dgm:prSet>
      <dgm:spPr/>
    </dgm:pt>
    <dgm:pt modelId="{049078B5-E8F6-4CB5-8DA5-6EAFA8ABB25F}" type="pres">
      <dgm:prSet presAssocID="{165FA48C-A5FD-45DB-9DE2-F07C75C28DD6}" presName="level3hierChild" presStyleCnt="0"/>
      <dgm:spPr/>
    </dgm:pt>
    <dgm:pt modelId="{A242240A-6F0D-4BCD-A319-0C64F8B24B76}" type="pres">
      <dgm:prSet presAssocID="{1C56615B-1603-4A1A-8F58-D02A386DD5B2}" presName="conn2-1" presStyleLbl="parChTrans1D2" presStyleIdx="1" presStyleCnt="4"/>
      <dgm:spPr/>
    </dgm:pt>
    <dgm:pt modelId="{67FD8B4E-6203-4EAA-A707-96349E13D992}" type="pres">
      <dgm:prSet presAssocID="{1C56615B-1603-4A1A-8F58-D02A386DD5B2}" presName="connTx" presStyleLbl="parChTrans1D2" presStyleIdx="1" presStyleCnt="4"/>
      <dgm:spPr/>
    </dgm:pt>
    <dgm:pt modelId="{3C8E99F4-034A-439F-9026-811F64D2113B}" type="pres">
      <dgm:prSet presAssocID="{3DED8319-381D-47C6-8BBA-A0BDD601190A}" presName="root2" presStyleCnt="0"/>
      <dgm:spPr/>
    </dgm:pt>
    <dgm:pt modelId="{BE9DF981-ADCF-4DF1-8274-6F629436227A}" type="pres">
      <dgm:prSet presAssocID="{3DED8319-381D-47C6-8BBA-A0BDD601190A}" presName="LevelTwoTextNode" presStyleLbl="node2" presStyleIdx="1" presStyleCnt="4" custScaleX="122826">
        <dgm:presLayoutVars>
          <dgm:chPref val="3"/>
        </dgm:presLayoutVars>
      </dgm:prSet>
      <dgm:spPr/>
    </dgm:pt>
    <dgm:pt modelId="{50D02437-2A4B-4592-943D-B4DCDBC2D538}" type="pres">
      <dgm:prSet presAssocID="{3DED8319-381D-47C6-8BBA-A0BDD601190A}" presName="level3hierChild" presStyleCnt="0"/>
      <dgm:spPr/>
    </dgm:pt>
    <dgm:pt modelId="{C2AA342F-1AAE-4C95-94DC-B14016515A1C}" type="pres">
      <dgm:prSet presAssocID="{5CADB288-5C64-4901-8948-CFA62F349EFD}" presName="conn2-1" presStyleLbl="parChTrans1D3" presStyleIdx="0" presStyleCnt="8"/>
      <dgm:spPr/>
    </dgm:pt>
    <dgm:pt modelId="{EEB8DB2B-F5D4-437A-B181-89A20C5C4923}" type="pres">
      <dgm:prSet presAssocID="{5CADB288-5C64-4901-8948-CFA62F349EFD}" presName="connTx" presStyleLbl="parChTrans1D3" presStyleIdx="0" presStyleCnt="8"/>
      <dgm:spPr/>
    </dgm:pt>
    <dgm:pt modelId="{0C089743-2451-4F44-BC3A-A24FD7B2D4FC}" type="pres">
      <dgm:prSet presAssocID="{CE7F7976-D057-4BE3-87FE-F44783895652}" presName="root2" presStyleCnt="0"/>
      <dgm:spPr/>
    </dgm:pt>
    <dgm:pt modelId="{CA559068-A0E5-4FB1-989D-AB971BA94D7E}" type="pres">
      <dgm:prSet presAssocID="{CE7F7976-D057-4BE3-87FE-F44783895652}" presName="LevelTwoTextNode" presStyleLbl="node3" presStyleIdx="0" presStyleCnt="8" custScaleX="181466">
        <dgm:presLayoutVars>
          <dgm:chPref val="3"/>
        </dgm:presLayoutVars>
      </dgm:prSet>
      <dgm:spPr/>
    </dgm:pt>
    <dgm:pt modelId="{E84D221E-D95F-44E4-8D40-15F0AAAF5D7B}" type="pres">
      <dgm:prSet presAssocID="{CE7F7976-D057-4BE3-87FE-F44783895652}" presName="level3hierChild" presStyleCnt="0"/>
      <dgm:spPr/>
    </dgm:pt>
    <dgm:pt modelId="{F99A4CA1-DF35-4CBF-9886-9A85AC63A05D}" type="pres">
      <dgm:prSet presAssocID="{EB3CAAF0-F982-4CEB-AF07-1C6F794C6410}" presName="conn2-1" presStyleLbl="parChTrans1D3" presStyleIdx="1" presStyleCnt="8"/>
      <dgm:spPr/>
    </dgm:pt>
    <dgm:pt modelId="{DDE05A83-834E-45A4-A976-8EA996F90C38}" type="pres">
      <dgm:prSet presAssocID="{EB3CAAF0-F982-4CEB-AF07-1C6F794C6410}" presName="connTx" presStyleLbl="parChTrans1D3" presStyleIdx="1" presStyleCnt="8"/>
      <dgm:spPr/>
    </dgm:pt>
    <dgm:pt modelId="{864A4D20-F618-4E46-AC6A-8AF36C4488E0}" type="pres">
      <dgm:prSet presAssocID="{000AA36B-7AF4-47B6-813E-15D8236DB680}" presName="root2" presStyleCnt="0"/>
      <dgm:spPr/>
    </dgm:pt>
    <dgm:pt modelId="{5246D55F-E6F9-46DC-AFB6-535FEB7E8551}" type="pres">
      <dgm:prSet presAssocID="{000AA36B-7AF4-47B6-813E-15D8236DB680}" presName="LevelTwoTextNode" presStyleLbl="node3" presStyleIdx="1" presStyleCnt="8" custScaleX="181466">
        <dgm:presLayoutVars>
          <dgm:chPref val="3"/>
        </dgm:presLayoutVars>
      </dgm:prSet>
      <dgm:spPr/>
    </dgm:pt>
    <dgm:pt modelId="{74AEE23E-3775-47F7-AA4D-999F95538C8D}" type="pres">
      <dgm:prSet presAssocID="{000AA36B-7AF4-47B6-813E-15D8236DB680}" presName="level3hierChild" presStyleCnt="0"/>
      <dgm:spPr/>
    </dgm:pt>
    <dgm:pt modelId="{D57B7C7E-73FB-4AC3-93C8-5A09B21B9B9D}" type="pres">
      <dgm:prSet presAssocID="{4E1E32E6-F0FB-48EB-86B1-510E721FF2BB}" presName="conn2-1" presStyleLbl="parChTrans1D2" presStyleIdx="2" presStyleCnt="4"/>
      <dgm:spPr/>
    </dgm:pt>
    <dgm:pt modelId="{157F8D99-B4FB-48BA-98B0-C58DC0914E40}" type="pres">
      <dgm:prSet presAssocID="{4E1E32E6-F0FB-48EB-86B1-510E721FF2BB}" presName="connTx" presStyleLbl="parChTrans1D2" presStyleIdx="2" presStyleCnt="4"/>
      <dgm:spPr/>
    </dgm:pt>
    <dgm:pt modelId="{F3C79367-2AE6-4C8A-AC0C-9A06FA3CC623}" type="pres">
      <dgm:prSet presAssocID="{35AC390B-96BF-4201-9936-696DEC087390}" presName="root2" presStyleCnt="0"/>
      <dgm:spPr/>
    </dgm:pt>
    <dgm:pt modelId="{53026B11-385B-49A0-BF27-0E9C0427F93B}" type="pres">
      <dgm:prSet presAssocID="{35AC390B-96BF-4201-9936-696DEC087390}" presName="LevelTwoTextNode" presStyleLbl="node2" presStyleIdx="2" presStyleCnt="4" custScaleX="94284">
        <dgm:presLayoutVars>
          <dgm:chPref val="3"/>
        </dgm:presLayoutVars>
      </dgm:prSet>
      <dgm:spPr/>
    </dgm:pt>
    <dgm:pt modelId="{2D71F800-DAE4-4EB8-BCE5-972419A71DCC}" type="pres">
      <dgm:prSet presAssocID="{35AC390B-96BF-4201-9936-696DEC087390}" presName="level3hierChild" presStyleCnt="0"/>
      <dgm:spPr/>
    </dgm:pt>
    <dgm:pt modelId="{570A23A2-8D9B-4C5E-80CC-8E8F478AE063}" type="pres">
      <dgm:prSet presAssocID="{E100827C-E2E5-42D7-9CF1-0CAE58484F1D}" presName="conn2-1" presStyleLbl="parChTrans1D3" presStyleIdx="2" presStyleCnt="8"/>
      <dgm:spPr/>
    </dgm:pt>
    <dgm:pt modelId="{D0E483D1-DDE1-4C9F-9121-7F68179C21A4}" type="pres">
      <dgm:prSet presAssocID="{E100827C-E2E5-42D7-9CF1-0CAE58484F1D}" presName="connTx" presStyleLbl="parChTrans1D3" presStyleIdx="2" presStyleCnt="8"/>
      <dgm:spPr/>
    </dgm:pt>
    <dgm:pt modelId="{79129CDB-2C16-4B62-9B53-DF273DD4B334}" type="pres">
      <dgm:prSet presAssocID="{EE6AF7CC-E208-4328-90CA-C7F89AF95BD3}" presName="root2" presStyleCnt="0"/>
      <dgm:spPr/>
    </dgm:pt>
    <dgm:pt modelId="{F6711B12-0657-4D97-A4EA-E274F3B248DD}" type="pres">
      <dgm:prSet presAssocID="{EE6AF7CC-E208-4328-90CA-C7F89AF95BD3}" presName="LevelTwoTextNode" presStyleLbl="node3" presStyleIdx="2" presStyleCnt="8" custScaleX="125394">
        <dgm:presLayoutVars>
          <dgm:chPref val="3"/>
        </dgm:presLayoutVars>
      </dgm:prSet>
      <dgm:spPr/>
    </dgm:pt>
    <dgm:pt modelId="{B22F1AA2-8569-47E9-9F50-71BCD248D86E}" type="pres">
      <dgm:prSet presAssocID="{EE6AF7CC-E208-4328-90CA-C7F89AF95BD3}" presName="level3hierChild" presStyleCnt="0"/>
      <dgm:spPr/>
    </dgm:pt>
    <dgm:pt modelId="{BD7D6093-C91C-427B-9C67-8B3B7852BB10}" type="pres">
      <dgm:prSet presAssocID="{7FA687EA-02C4-497F-B23E-B041A8F888CE}" presName="conn2-1" presStyleLbl="parChTrans1D3" presStyleIdx="3" presStyleCnt="8"/>
      <dgm:spPr/>
    </dgm:pt>
    <dgm:pt modelId="{3DC9F838-E211-4C15-ABEC-C253D89654AE}" type="pres">
      <dgm:prSet presAssocID="{7FA687EA-02C4-497F-B23E-B041A8F888CE}" presName="connTx" presStyleLbl="parChTrans1D3" presStyleIdx="3" presStyleCnt="8"/>
      <dgm:spPr/>
    </dgm:pt>
    <dgm:pt modelId="{693ED4B8-6E49-4159-A30F-C1064B4B6D95}" type="pres">
      <dgm:prSet presAssocID="{A806B5A1-8CB1-463C-9130-43646B6F1A41}" presName="root2" presStyleCnt="0"/>
      <dgm:spPr/>
    </dgm:pt>
    <dgm:pt modelId="{0A11B6C0-E970-43ED-96DF-2F5D233DCFFB}" type="pres">
      <dgm:prSet presAssocID="{A806B5A1-8CB1-463C-9130-43646B6F1A41}" presName="LevelTwoTextNode" presStyleLbl="node3" presStyleIdx="3" presStyleCnt="8" custScaleX="125394">
        <dgm:presLayoutVars>
          <dgm:chPref val="3"/>
        </dgm:presLayoutVars>
      </dgm:prSet>
      <dgm:spPr/>
    </dgm:pt>
    <dgm:pt modelId="{DEFB693E-F5BC-47AF-A3FC-32FA894EA106}" type="pres">
      <dgm:prSet presAssocID="{A806B5A1-8CB1-463C-9130-43646B6F1A41}" presName="level3hierChild" presStyleCnt="0"/>
      <dgm:spPr/>
    </dgm:pt>
    <dgm:pt modelId="{01A74F3D-A89E-43BF-8715-1114CF849154}" type="pres">
      <dgm:prSet presAssocID="{3AB4D953-9404-43E0-806E-5D2B98259F60}" presName="conn2-1" presStyleLbl="parChTrans1D2" presStyleIdx="3" presStyleCnt="4"/>
      <dgm:spPr/>
    </dgm:pt>
    <dgm:pt modelId="{D9DCE6AE-6CF9-4979-8550-0A9F548C304F}" type="pres">
      <dgm:prSet presAssocID="{3AB4D953-9404-43E0-806E-5D2B98259F60}" presName="connTx" presStyleLbl="parChTrans1D2" presStyleIdx="3" presStyleCnt="4"/>
      <dgm:spPr/>
    </dgm:pt>
    <dgm:pt modelId="{03396479-5B9D-4E97-896C-D2EE1086D35C}" type="pres">
      <dgm:prSet presAssocID="{3EB4752F-3B98-4895-8694-144E8B89D145}" presName="root2" presStyleCnt="0"/>
      <dgm:spPr/>
    </dgm:pt>
    <dgm:pt modelId="{A0DAF500-99F1-4A5D-BDCB-B88E45FF9C06}" type="pres">
      <dgm:prSet presAssocID="{3EB4752F-3B98-4895-8694-144E8B89D145}" presName="LevelTwoTextNode" presStyleLbl="node2" presStyleIdx="3" presStyleCnt="4" custScaleX="122826">
        <dgm:presLayoutVars>
          <dgm:chPref val="3"/>
        </dgm:presLayoutVars>
      </dgm:prSet>
      <dgm:spPr/>
    </dgm:pt>
    <dgm:pt modelId="{85C13175-600C-4FFE-8F3B-2E8AF8A8C265}" type="pres">
      <dgm:prSet presAssocID="{3EB4752F-3B98-4895-8694-144E8B89D145}" presName="level3hierChild" presStyleCnt="0"/>
      <dgm:spPr/>
    </dgm:pt>
    <dgm:pt modelId="{8EF33F29-85A4-46CD-9D14-DAEAA58F37B4}" type="pres">
      <dgm:prSet presAssocID="{69AFDE27-DCAB-4EA9-A8DB-27A6DA7B605C}" presName="conn2-1" presStyleLbl="parChTrans1D3" presStyleIdx="4" presStyleCnt="8"/>
      <dgm:spPr/>
    </dgm:pt>
    <dgm:pt modelId="{C0CB3FE9-2E8B-4375-B7BD-DBA77969ACB8}" type="pres">
      <dgm:prSet presAssocID="{69AFDE27-DCAB-4EA9-A8DB-27A6DA7B605C}" presName="connTx" presStyleLbl="parChTrans1D3" presStyleIdx="4" presStyleCnt="8"/>
      <dgm:spPr/>
    </dgm:pt>
    <dgm:pt modelId="{819CCE5F-AC08-4169-9399-9D663D45B0E3}" type="pres">
      <dgm:prSet presAssocID="{93EA701D-5BF1-482A-99E1-EDDC83A8C880}" presName="root2" presStyleCnt="0"/>
      <dgm:spPr/>
    </dgm:pt>
    <dgm:pt modelId="{D4122A1D-5163-4852-990A-7206FBB850DA}" type="pres">
      <dgm:prSet presAssocID="{93EA701D-5BF1-482A-99E1-EDDC83A8C880}" presName="LevelTwoTextNode" presStyleLbl="node3" presStyleIdx="4" presStyleCnt="8" custScaleX="341402">
        <dgm:presLayoutVars>
          <dgm:chPref val="3"/>
        </dgm:presLayoutVars>
      </dgm:prSet>
      <dgm:spPr/>
    </dgm:pt>
    <dgm:pt modelId="{03F1BB14-DEE9-4BF7-85F8-AC38451B67D4}" type="pres">
      <dgm:prSet presAssocID="{93EA701D-5BF1-482A-99E1-EDDC83A8C880}" presName="level3hierChild" presStyleCnt="0"/>
      <dgm:spPr/>
    </dgm:pt>
    <dgm:pt modelId="{DA640AAE-A9B5-4266-AE04-E5110265603F}" type="pres">
      <dgm:prSet presAssocID="{6E859598-2428-4B56-B0C4-60878067DDDA}" presName="conn2-1" presStyleLbl="parChTrans1D3" presStyleIdx="5" presStyleCnt="8"/>
      <dgm:spPr/>
    </dgm:pt>
    <dgm:pt modelId="{45F54154-2F7A-4344-8862-6B808D253CDD}" type="pres">
      <dgm:prSet presAssocID="{6E859598-2428-4B56-B0C4-60878067DDDA}" presName="connTx" presStyleLbl="parChTrans1D3" presStyleIdx="5" presStyleCnt="8"/>
      <dgm:spPr/>
    </dgm:pt>
    <dgm:pt modelId="{AC962B11-417A-413F-9109-5019D079C6DC}" type="pres">
      <dgm:prSet presAssocID="{81E5AED2-8AFD-4AAB-965B-7E0279343DC5}" presName="root2" presStyleCnt="0"/>
      <dgm:spPr/>
    </dgm:pt>
    <dgm:pt modelId="{FC992EE9-C8E8-44FB-8CFD-1A1FC70F49AE}" type="pres">
      <dgm:prSet presAssocID="{81E5AED2-8AFD-4AAB-965B-7E0279343DC5}" presName="LevelTwoTextNode" presStyleLbl="node3" presStyleIdx="5" presStyleCnt="8" custScaleX="345412">
        <dgm:presLayoutVars>
          <dgm:chPref val="3"/>
        </dgm:presLayoutVars>
      </dgm:prSet>
      <dgm:spPr/>
    </dgm:pt>
    <dgm:pt modelId="{3E1C207B-F3D9-4945-98AA-2762BF7695EB}" type="pres">
      <dgm:prSet presAssocID="{81E5AED2-8AFD-4AAB-965B-7E0279343DC5}" presName="level3hierChild" presStyleCnt="0"/>
      <dgm:spPr/>
    </dgm:pt>
    <dgm:pt modelId="{F8BE074A-3B1A-4851-B487-E2DDB180CAD4}" type="pres">
      <dgm:prSet presAssocID="{815E5C17-7618-4F5A-89C1-42BE2A1F4EF4}" presName="conn2-1" presStyleLbl="parChTrans1D3" presStyleIdx="6" presStyleCnt="8"/>
      <dgm:spPr/>
    </dgm:pt>
    <dgm:pt modelId="{C0B83F6A-10D2-4B6F-B106-BDC3FF57F3D3}" type="pres">
      <dgm:prSet presAssocID="{815E5C17-7618-4F5A-89C1-42BE2A1F4EF4}" presName="connTx" presStyleLbl="parChTrans1D3" presStyleIdx="6" presStyleCnt="8"/>
      <dgm:spPr/>
    </dgm:pt>
    <dgm:pt modelId="{646A14F7-CFA2-42CC-ACAA-63EEB849D384}" type="pres">
      <dgm:prSet presAssocID="{6781A5F2-13EA-450D-8DA8-8C526DD884A4}" presName="root2" presStyleCnt="0"/>
      <dgm:spPr/>
    </dgm:pt>
    <dgm:pt modelId="{FAF1DBBC-7732-4ED1-B0F6-14C292272FF1}" type="pres">
      <dgm:prSet presAssocID="{6781A5F2-13EA-450D-8DA8-8C526DD884A4}" presName="LevelTwoTextNode" presStyleLbl="node3" presStyleIdx="6" presStyleCnt="8" custScaleX="153391">
        <dgm:presLayoutVars>
          <dgm:chPref val="3"/>
        </dgm:presLayoutVars>
      </dgm:prSet>
      <dgm:spPr/>
    </dgm:pt>
    <dgm:pt modelId="{A44E08C8-D99C-4835-8C6F-095AF840B95F}" type="pres">
      <dgm:prSet presAssocID="{6781A5F2-13EA-450D-8DA8-8C526DD884A4}" presName="level3hierChild" presStyleCnt="0"/>
      <dgm:spPr/>
    </dgm:pt>
    <dgm:pt modelId="{1AB2E7A2-8840-4D6F-839A-38CAAA5485B2}" type="pres">
      <dgm:prSet presAssocID="{2515BA60-FD09-45F8-8ECF-1A5BC796CF1A}" presName="conn2-1" presStyleLbl="parChTrans1D3" presStyleIdx="7" presStyleCnt="8"/>
      <dgm:spPr/>
    </dgm:pt>
    <dgm:pt modelId="{2C684CED-0568-4937-90F4-30A7B59EE158}" type="pres">
      <dgm:prSet presAssocID="{2515BA60-FD09-45F8-8ECF-1A5BC796CF1A}" presName="connTx" presStyleLbl="parChTrans1D3" presStyleIdx="7" presStyleCnt="8"/>
      <dgm:spPr/>
    </dgm:pt>
    <dgm:pt modelId="{98DF294E-4203-4EF4-8EF9-3B135B979A6C}" type="pres">
      <dgm:prSet presAssocID="{5CA3E1F8-6634-4FE6-9B85-09F4318EA0DF}" presName="root2" presStyleCnt="0"/>
      <dgm:spPr/>
    </dgm:pt>
    <dgm:pt modelId="{74216BD3-8071-4FCF-8DD9-8822A3F2637D}" type="pres">
      <dgm:prSet presAssocID="{5CA3E1F8-6634-4FE6-9B85-09F4318EA0DF}" presName="LevelTwoTextNode" presStyleLbl="node3" presStyleIdx="7" presStyleCnt="8" custScaleX="153597">
        <dgm:presLayoutVars>
          <dgm:chPref val="3"/>
        </dgm:presLayoutVars>
      </dgm:prSet>
      <dgm:spPr/>
    </dgm:pt>
    <dgm:pt modelId="{1320F943-12F7-482E-B676-D66C0E0A2E83}" type="pres">
      <dgm:prSet presAssocID="{5CA3E1F8-6634-4FE6-9B85-09F4318EA0DF}" presName="level3hierChild" presStyleCnt="0"/>
      <dgm:spPr/>
    </dgm:pt>
  </dgm:ptLst>
  <dgm:cxnLst>
    <dgm:cxn modelId="{FC808C01-70D6-408F-9B6F-59E6E916A500}" type="presOf" srcId="{B745AB4D-49DD-4D05-B9B7-1CCDB9045534}" destId="{986A7C34-1160-4A87-B3E3-DA0C191D0B3F}" srcOrd="0" destOrd="0" presId="urn:microsoft.com/office/officeart/2008/layout/HorizontalMultiLevelHierarchy"/>
    <dgm:cxn modelId="{8B99A206-B7B2-44AD-B063-BF4C2E44227A}" type="presOf" srcId="{7FA687EA-02C4-497F-B23E-B041A8F888CE}" destId="{BD7D6093-C91C-427B-9C67-8B3B7852BB10}" srcOrd="0" destOrd="0" presId="urn:microsoft.com/office/officeart/2008/layout/HorizontalMultiLevelHierarchy"/>
    <dgm:cxn modelId="{E2383A11-45F2-45CF-94E1-16EF61F8EF2E}" type="presOf" srcId="{815E5C17-7618-4F5A-89C1-42BE2A1F4EF4}" destId="{C0B83F6A-10D2-4B6F-B106-BDC3FF57F3D3}" srcOrd="1" destOrd="0" presId="urn:microsoft.com/office/officeart/2008/layout/HorizontalMultiLevelHierarchy"/>
    <dgm:cxn modelId="{78180D17-7127-4078-AD67-35BE579A6A82}" type="presOf" srcId="{A806B5A1-8CB1-463C-9130-43646B6F1A41}" destId="{0A11B6C0-E970-43ED-96DF-2F5D233DCFFB}" srcOrd="0" destOrd="0" presId="urn:microsoft.com/office/officeart/2008/layout/HorizontalMultiLevelHierarchy"/>
    <dgm:cxn modelId="{5D683417-B954-4C72-BFDC-1411529D6718}" type="presOf" srcId="{815E5C17-7618-4F5A-89C1-42BE2A1F4EF4}" destId="{F8BE074A-3B1A-4851-B487-E2DDB180CAD4}" srcOrd="0" destOrd="0" presId="urn:microsoft.com/office/officeart/2008/layout/HorizontalMultiLevelHierarchy"/>
    <dgm:cxn modelId="{2CD8621D-F22B-4EB2-B93B-B3FFCEE0A556}" type="presOf" srcId="{EE6AF7CC-E208-4328-90CA-C7F89AF95BD3}" destId="{F6711B12-0657-4D97-A4EA-E274F3B248DD}" srcOrd="0" destOrd="0" presId="urn:microsoft.com/office/officeart/2008/layout/HorizontalMultiLevelHierarchy"/>
    <dgm:cxn modelId="{90AA9120-6A3F-4E4B-A220-01291D571392}" type="presOf" srcId="{CE7F7976-D057-4BE3-87FE-F44783895652}" destId="{CA559068-A0E5-4FB1-989D-AB971BA94D7E}" srcOrd="0" destOrd="0" presId="urn:microsoft.com/office/officeart/2008/layout/HorizontalMultiLevelHierarchy"/>
    <dgm:cxn modelId="{FE771E27-6591-4574-93DE-519F1BB10D71}" type="presOf" srcId="{4E1E32E6-F0FB-48EB-86B1-510E721FF2BB}" destId="{157F8D99-B4FB-48BA-98B0-C58DC0914E40}" srcOrd="1" destOrd="0" presId="urn:microsoft.com/office/officeart/2008/layout/HorizontalMultiLevelHierarchy"/>
    <dgm:cxn modelId="{9A61CC2C-FB3F-417B-8F90-F1DF021E8FAE}" srcId="{3DED8319-381D-47C6-8BBA-A0BDD601190A}" destId="{CE7F7976-D057-4BE3-87FE-F44783895652}" srcOrd="0" destOrd="0" parTransId="{5CADB288-5C64-4901-8948-CFA62F349EFD}" sibTransId="{C3C20135-9B5B-40CD-A837-DEFB09CD3676}"/>
    <dgm:cxn modelId="{3D79EC2E-CC5C-4554-AFBC-73A6C195EC15}" srcId="{3EB4752F-3B98-4895-8694-144E8B89D145}" destId="{5CA3E1F8-6634-4FE6-9B85-09F4318EA0DF}" srcOrd="3" destOrd="0" parTransId="{2515BA60-FD09-45F8-8ECF-1A5BC796CF1A}" sibTransId="{9768A82A-6FFC-41E6-B560-4186A2CECBFF}"/>
    <dgm:cxn modelId="{A91A442F-4FEB-4EF1-AE4D-101962FBCF69}" type="presOf" srcId="{35AC390B-96BF-4201-9936-696DEC087390}" destId="{53026B11-385B-49A0-BF27-0E9C0427F93B}" srcOrd="0" destOrd="0" presId="urn:microsoft.com/office/officeart/2008/layout/HorizontalMultiLevelHierarchy"/>
    <dgm:cxn modelId="{C0D35037-5520-4E0F-B256-A94487989A8E}" type="presOf" srcId="{1C56615B-1603-4A1A-8F58-D02A386DD5B2}" destId="{67FD8B4E-6203-4EAA-A707-96349E13D992}" srcOrd="1" destOrd="0" presId="urn:microsoft.com/office/officeart/2008/layout/HorizontalMultiLevelHierarchy"/>
    <dgm:cxn modelId="{3AEF933A-B796-42BB-8F40-ACE3B5C2F773}" type="presOf" srcId="{1C56615B-1603-4A1A-8F58-D02A386DD5B2}" destId="{A242240A-6F0D-4BCD-A319-0C64F8B24B76}" srcOrd="0" destOrd="0" presId="urn:microsoft.com/office/officeart/2008/layout/HorizontalMultiLevelHierarchy"/>
    <dgm:cxn modelId="{94A0D73C-7D80-466B-8123-F47AACD6CFCE}" srcId="{B745AB4D-49DD-4D05-B9B7-1CCDB9045534}" destId="{B624AF7D-32BD-4B23-BA66-C3E2C2793C32}" srcOrd="0" destOrd="0" parTransId="{4104804F-758F-47B4-9362-75B10A0BDC72}" sibTransId="{F1A6D1F1-74B7-4355-A093-4BDB39B347E3}"/>
    <dgm:cxn modelId="{33AA4444-10BB-40F3-9185-EF870F1C9D3D}" type="presOf" srcId="{3AB4D953-9404-43E0-806E-5D2B98259F60}" destId="{D9DCE6AE-6CF9-4979-8550-0A9F548C304F}" srcOrd="1" destOrd="0" presId="urn:microsoft.com/office/officeart/2008/layout/HorizontalMultiLevelHierarchy"/>
    <dgm:cxn modelId="{C2BE7745-ACC0-4834-AAAD-8313B5A5668B}" type="presOf" srcId="{4E1E32E6-F0FB-48EB-86B1-510E721FF2BB}" destId="{D57B7C7E-73FB-4AC3-93C8-5A09B21B9B9D}" srcOrd="0" destOrd="0" presId="urn:microsoft.com/office/officeart/2008/layout/HorizontalMultiLevelHierarchy"/>
    <dgm:cxn modelId="{E6E38665-050B-4B10-A0CA-BF3D6BF082A6}" type="presOf" srcId="{7FA687EA-02C4-497F-B23E-B041A8F888CE}" destId="{3DC9F838-E211-4C15-ABEC-C253D89654AE}" srcOrd="1" destOrd="0" presId="urn:microsoft.com/office/officeart/2008/layout/HorizontalMultiLevelHierarchy"/>
    <dgm:cxn modelId="{5C4D0A72-19E3-4DD5-BF89-9CC01BE92D10}" srcId="{3EB4752F-3B98-4895-8694-144E8B89D145}" destId="{6781A5F2-13EA-450D-8DA8-8C526DD884A4}" srcOrd="2" destOrd="0" parTransId="{815E5C17-7618-4F5A-89C1-42BE2A1F4EF4}" sibTransId="{D5BB9B84-89B6-4210-8A10-72B266838B08}"/>
    <dgm:cxn modelId="{4C230277-F5A4-4763-9318-3BFE9347C878}" type="presOf" srcId="{69AFDE27-DCAB-4EA9-A8DB-27A6DA7B605C}" destId="{C0CB3FE9-2E8B-4375-B7BD-DBA77969ACB8}" srcOrd="1" destOrd="0" presId="urn:microsoft.com/office/officeart/2008/layout/HorizontalMultiLevelHierarchy"/>
    <dgm:cxn modelId="{71DF3878-B762-4429-9A96-73ED4CF0D6AF}" srcId="{B624AF7D-32BD-4B23-BA66-C3E2C2793C32}" destId="{35AC390B-96BF-4201-9936-696DEC087390}" srcOrd="2" destOrd="0" parTransId="{4E1E32E6-F0FB-48EB-86B1-510E721FF2BB}" sibTransId="{E20FC4ED-A61B-4868-8539-0A7C6ADBBF0F}"/>
    <dgm:cxn modelId="{2E31D979-716D-439F-BE2D-5F6A952B670C}" srcId="{B624AF7D-32BD-4B23-BA66-C3E2C2793C32}" destId="{3DED8319-381D-47C6-8BBA-A0BDD601190A}" srcOrd="1" destOrd="0" parTransId="{1C56615B-1603-4A1A-8F58-D02A386DD5B2}" sibTransId="{9A4C00E3-1573-47EC-8F06-AC218ED6E8AD}"/>
    <dgm:cxn modelId="{33FB2E7C-1C3F-4DCC-9AFF-F18D3CEA7F62}" type="presOf" srcId="{6781A5F2-13EA-450D-8DA8-8C526DD884A4}" destId="{FAF1DBBC-7732-4ED1-B0F6-14C292272FF1}" srcOrd="0" destOrd="0" presId="urn:microsoft.com/office/officeart/2008/layout/HorizontalMultiLevelHierarchy"/>
    <dgm:cxn modelId="{86A55580-6773-4A6D-98E4-90FC589B4CBB}" type="presOf" srcId="{3AB4D953-9404-43E0-806E-5D2B98259F60}" destId="{01A74F3D-A89E-43BF-8715-1114CF849154}" srcOrd="0" destOrd="0" presId="urn:microsoft.com/office/officeart/2008/layout/HorizontalMultiLevelHierarchy"/>
    <dgm:cxn modelId="{0E699481-BD70-47F4-BDCD-4CCF4823B2A1}" type="presOf" srcId="{EB3CAAF0-F982-4CEB-AF07-1C6F794C6410}" destId="{DDE05A83-834E-45A4-A976-8EA996F90C38}" srcOrd="1" destOrd="0" presId="urn:microsoft.com/office/officeart/2008/layout/HorizontalMultiLevelHierarchy"/>
    <dgm:cxn modelId="{704B9688-D51A-4EF4-9799-806DA3BE16E0}" srcId="{3DED8319-381D-47C6-8BBA-A0BDD601190A}" destId="{000AA36B-7AF4-47B6-813E-15D8236DB680}" srcOrd="1" destOrd="0" parTransId="{EB3CAAF0-F982-4CEB-AF07-1C6F794C6410}" sibTransId="{B4101B1C-D21A-453B-86E7-84AAC55E682F}"/>
    <dgm:cxn modelId="{7FE7578B-6B16-468C-B6B0-416BD7111FC8}" type="presOf" srcId="{E100827C-E2E5-42D7-9CF1-0CAE58484F1D}" destId="{D0E483D1-DDE1-4C9F-9121-7F68179C21A4}" srcOrd="1" destOrd="0" presId="urn:microsoft.com/office/officeart/2008/layout/HorizontalMultiLevelHierarchy"/>
    <dgm:cxn modelId="{9F422191-9769-4EE7-B9C7-9AFA1A34E88F}" type="presOf" srcId="{5CADB288-5C64-4901-8948-CFA62F349EFD}" destId="{EEB8DB2B-F5D4-437A-B181-89A20C5C4923}" srcOrd="1" destOrd="0" presId="urn:microsoft.com/office/officeart/2008/layout/HorizontalMultiLevelHierarchy"/>
    <dgm:cxn modelId="{0C027D9B-F843-4E80-823D-2014B1D533BE}" type="presOf" srcId="{3EB4752F-3B98-4895-8694-144E8B89D145}" destId="{A0DAF500-99F1-4A5D-BDCB-B88E45FF9C06}" srcOrd="0" destOrd="0" presId="urn:microsoft.com/office/officeart/2008/layout/HorizontalMultiLevelHierarchy"/>
    <dgm:cxn modelId="{C2E2609C-404D-4CCC-9B38-C1C92FD1127C}" srcId="{B624AF7D-32BD-4B23-BA66-C3E2C2793C32}" destId="{3EB4752F-3B98-4895-8694-144E8B89D145}" srcOrd="3" destOrd="0" parTransId="{3AB4D953-9404-43E0-806E-5D2B98259F60}" sibTransId="{482AEDEE-B913-46DA-8C94-4A7B2DE24E3D}"/>
    <dgm:cxn modelId="{ACBB739C-E103-44A3-8013-4F673AA0ECE8}" type="presOf" srcId="{165FA48C-A5FD-45DB-9DE2-F07C75C28DD6}" destId="{2BFC324F-6514-421B-8BDA-77679B26FBF2}" srcOrd="0" destOrd="0" presId="urn:microsoft.com/office/officeart/2008/layout/HorizontalMultiLevelHierarchy"/>
    <dgm:cxn modelId="{5C4755A1-1A98-4AEE-898C-426512D201D7}" type="presOf" srcId="{93EA701D-5BF1-482A-99E1-EDDC83A8C880}" destId="{D4122A1D-5163-4852-990A-7206FBB850DA}" srcOrd="0" destOrd="0" presId="urn:microsoft.com/office/officeart/2008/layout/HorizontalMultiLevelHierarchy"/>
    <dgm:cxn modelId="{2DFB24A4-C4AB-42B4-A067-97CE58A999E7}" srcId="{3EB4752F-3B98-4895-8694-144E8B89D145}" destId="{81E5AED2-8AFD-4AAB-965B-7E0279343DC5}" srcOrd="1" destOrd="0" parTransId="{6E859598-2428-4B56-B0C4-60878067DDDA}" sibTransId="{337702D2-4068-43C2-85FC-55AA3E2F1355}"/>
    <dgm:cxn modelId="{D347DCA5-168B-4659-BFA9-2E434FE33CD0}" type="presOf" srcId="{000AA36B-7AF4-47B6-813E-15D8236DB680}" destId="{5246D55F-E6F9-46DC-AFB6-535FEB7E8551}" srcOrd="0" destOrd="0" presId="urn:microsoft.com/office/officeart/2008/layout/HorizontalMultiLevelHierarchy"/>
    <dgm:cxn modelId="{CAAC27A6-2A40-4B8A-B10B-CE8EF00A1709}" srcId="{3EB4752F-3B98-4895-8694-144E8B89D145}" destId="{93EA701D-5BF1-482A-99E1-EDDC83A8C880}" srcOrd="0" destOrd="0" parTransId="{69AFDE27-DCAB-4EA9-A8DB-27A6DA7B605C}" sibTransId="{6B30BB9D-D6C3-45CE-94E9-0C55C51C3D9F}"/>
    <dgm:cxn modelId="{FFAD6CB1-1CD7-43DB-A190-6BC88C1BC056}" type="presOf" srcId="{5CA3E1F8-6634-4FE6-9B85-09F4318EA0DF}" destId="{74216BD3-8071-4FCF-8DD9-8822A3F2637D}" srcOrd="0" destOrd="0" presId="urn:microsoft.com/office/officeart/2008/layout/HorizontalMultiLevelHierarchy"/>
    <dgm:cxn modelId="{96B403B2-FA41-40EE-9D74-43C3844B5700}" type="presOf" srcId="{6E859598-2428-4B56-B0C4-60878067DDDA}" destId="{45F54154-2F7A-4344-8862-6B808D253CDD}" srcOrd="1" destOrd="0" presId="urn:microsoft.com/office/officeart/2008/layout/HorizontalMultiLevelHierarchy"/>
    <dgm:cxn modelId="{654482B2-AC05-4EC9-9C29-76DAC0AE9B88}" type="presOf" srcId="{4B6A7AC8-E0A0-4893-A6A5-DEC992DEA468}" destId="{8E037EC9-0EC9-4487-A3ED-97E0E36820A5}" srcOrd="0" destOrd="0" presId="urn:microsoft.com/office/officeart/2008/layout/HorizontalMultiLevelHierarchy"/>
    <dgm:cxn modelId="{59671CB5-D8F1-4E1C-B821-0AEFED8FC9F1}" type="presOf" srcId="{B624AF7D-32BD-4B23-BA66-C3E2C2793C32}" destId="{2E64D8DE-5D0E-4E87-BE46-7A5D93F9E7CD}" srcOrd="0" destOrd="0" presId="urn:microsoft.com/office/officeart/2008/layout/HorizontalMultiLevelHierarchy"/>
    <dgm:cxn modelId="{D50853B9-C0D3-434B-9DD3-C2E1202BE243}" type="presOf" srcId="{81E5AED2-8AFD-4AAB-965B-7E0279343DC5}" destId="{FC992EE9-C8E8-44FB-8CFD-1A1FC70F49AE}" srcOrd="0" destOrd="0" presId="urn:microsoft.com/office/officeart/2008/layout/HorizontalMultiLevelHierarchy"/>
    <dgm:cxn modelId="{85380CBB-4210-4243-8381-4F06B535CAAD}" type="presOf" srcId="{3DED8319-381D-47C6-8BBA-A0BDD601190A}" destId="{BE9DF981-ADCF-4DF1-8274-6F629436227A}" srcOrd="0" destOrd="0" presId="urn:microsoft.com/office/officeart/2008/layout/HorizontalMultiLevelHierarchy"/>
    <dgm:cxn modelId="{3E81C1BE-D720-4C1C-9CD7-B9A8B3D031A2}" srcId="{35AC390B-96BF-4201-9936-696DEC087390}" destId="{EE6AF7CC-E208-4328-90CA-C7F89AF95BD3}" srcOrd="0" destOrd="0" parTransId="{E100827C-E2E5-42D7-9CF1-0CAE58484F1D}" sibTransId="{867C7946-9CF2-401D-9ADB-42378F67325C}"/>
    <dgm:cxn modelId="{799D61C6-9A5C-47B6-A160-16FBB7C1CAC3}" type="presOf" srcId="{EB3CAAF0-F982-4CEB-AF07-1C6F794C6410}" destId="{F99A4CA1-DF35-4CBF-9886-9A85AC63A05D}" srcOrd="0" destOrd="0" presId="urn:microsoft.com/office/officeart/2008/layout/HorizontalMultiLevelHierarchy"/>
    <dgm:cxn modelId="{F03F28CE-1332-4269-8084-5E04F73F9118}" type="presOf" srcId="{E100827C-E2E5-42D7-9CF1-0CAE58484F1D}" destId="{570A23A2-8D9B-4C5E-80CC-8E8F478AE063}" srcOrd="0" destOrd="0" presId="urn:microsoft.com/office/officeart/2008/layout/HorizontalMultiLevelHierarchy"/>
    <dgm:cxn modelId="{3410EFD6-3815-447A-A19D-315675036310}" srcId="{35AC390B-96BF-4201-9936-696DEC087390}" destId="{A806B5A1-8CB1-463C-9130-43646B6F1A41}" srcOrd="1" destOrd="0" parTransId="{7FA687EA-02C4-497F-B23E-B041A8F888CE}" sibTransId="{8CAD6E38-C24F-405D-9CAC-924B87F7EAA0}"/>
    <dgm:cxn modelId="{EDDF85D8-A3E4-4138-BEE0-F3E5430DECAD}" type="presOf" srcId="{2515BA60-FD09-45F8-8ECF-1A5BC796CF1A}" destId="{1AB2E7A2-8840-4D6F-839A-38CAAA5485B2}" srcOrd="0" destOrd="0" presId="urn:microsoft.com/office/officeart/2008/layout/HorizontalMultiLevelHierarchy"/>
    <dgm:cxn modelId="{F7AB70DE-4F4A-4AA1-A552-E431F4A67E12}" srcId="{B624AF7D-32BD-4B23-BA66-C3E2C2793C32}" destId="{165FA48C-A5FD-45DB-9DE2-F07C75C28DD6}" srcOrd="0" destOrd="0" parTransId="{4B6A7AC8-E0A0-4893-A6A5-DEC992DEA468}" sibTransId="{47848F53-0F71-4985-AA4B-E108216C2B47}"/>
    <dgm:cxn modelId="{838FCFDE-BEFC-49F6-BA2D-06E6FB7A2D7D}" type="presOf" srcId="{5CADB288-5C64-4901-8948-CFA62F349EFD}" destId="{C2AA342F-1AAE-4C95-94DC-B14016515A1C}" srcOrd="0" destOrd="0" presId="urn:microsoft.com/office/officeart/2008/layout/HorizontalMultiLevelHierarchy"/>
    <dgm:cxn modelId="{9CA288E0-823C-4D91-9B02-366F6A795B2C}" type="presOf" srcId="{69AFDE27-DCAB-4EA9-A8DB-27A6DA7B605C}" destId="{8EF33F29-85A4-46CD-9D14-DAEAA58F37B4}" srcOrd="0" destOrd="0" presId="urn:microsoft.com/office/officeart/2008/layout/HorizontalMultiLevelHierarchy"/>
    <dgm:cxn modelId="{74369CEB-8C5C-4ECC-944C-C3B1C60FBD46}" type="presOf" srcId="{2515BA60-FD09-45F8-8ECF-1A5BC796CF1A}" destId="{2C684CED-0568-4937-90F4-30A7B59EE158}" srcOrd="1" destOrd="0" presId="urn:microsoft.com/office/officeart/2008/layout/HorizontalMultiLevelHierarchy"/>
    <dgm:cxn modelId="{EF50C9ED-2A72-4E2F-9E89-C2145CF5CD2F}" type="presOf" srcId="{6E859598-2428-4B56-B0C4-60878067DDDA}" destId="{DA640AAE-A9B5-4266-AE04-E5110265603F}" srcOrd="0" destOrd="0" presId="urn:microsoft.com/office/officeart/2008/layout/HorizontalMultiLevelHierarchy"/>
    <dgm:cxn modelId="{FB8B62FC-0FC6-490F-B650-179A0A053CE2}" type="presOf" srcId="{4B6A7AC8-E0A0-4893-A6A5-DEC992DEA468}" destId="{84808CF1-369A-4515-A67B-53494148021B}" srcOrd="1" destOrd="0" presId="urn:microsoft.com/office/officeart/2008/layout/HorizontalMultiLevelHierarchy"/>
    <dgm:cxn modelId="{B2AC2988-0CD6-465B-B503-0C0797D3174B}" type="presParOf" srcId="{986A7C34-1160-4A87-B3E3-DA0C191D0B3F}" destId="{EA4D2EE4-B05E-4109-A7A3-A2F29538F8BC}" srcOrd="0" destOrd="0" presId="urn:microsoft.com/office/officeart/2008/layout/HorizontalMultiLevelHierarchy"/>
    <dgm:cxn modelId="{90B7BEB4-C057-4144-B429-AB09EF1C1077}" type="presParOf" srcId="{EA4D2EE4-B05E-4109-A7A3-A2F29538F8BC}" destId="{2E64D8DE-5D0E-4E87-BE46-7A5D93F9E7CD}" srcOrd="0" destOrd="0" presId="urn:microsoft.com/office/officeart/2008/layout/HorizontalMultiLevelHierarchy"/>
    <dgm:cxn modelId="{E128F0DB-CFD8-417E-9A92-894DD7196228}" type="presParOf" srcId="{EA4D2EE4-B05E-4109-A7A3-A2F29538F8BC}" destId="{000A7B53-2F24-42DA-AF81-0586A6BABC44}" srcOrd="1" destOrd="0" presId="urn:microsoft.com/office/officeart/2008/layout/HorizontalMultiLevelHierarchy"/>
    <dgm:cxn modelId="{0F102F17-1C6B-43C9-9110-A0792C019FC3}" type="presParOf" srcId="{000A7B53-2F24-42DA-AF81-0586A6BABC44}" destId="{8E037EC9-0EC9-4487-A3ED-97E0E36820A5}" srcOrd="0" destOrd="0" presId="urn:microsoft.com/office/officeart/2008/layout/HorizontalMultiLevelHierarchy"/>
    <dgm:cxn modelId="{E2FF6523-89F2-4C15-857B-CB952CB60E13}" type="presParOf" srcId="{8E037EC9-0EC9-4487-A3ED-97E0E36820A5}" destId="{84808CF1-369A-4515-A67B-53494148021B}" srcOrd="0" destOrd="0" presId="urn:microsoft.com/office/officeart/2008/layout/HorizontalMultiLevelHierarchy"/>
    <dgm:cxn modelId="{F6F115C7-42AD-4ADC-9D86-937A5F5C4C37}" type="presParOf" srcId="{000A7B53-2F24-42DA-AF81-0586A6BABC44}" destId="{254CA73C-61DD-4700-9B49-D3D2B9A9CD15}" srcOrd="1" destOrd="0" presId="urn:microsoft.com/office/officeart/2008/layout/HorizontalMultiLevelHierarchy"/>
    <dgm:cxn modelId="{9382EBF8-E558-4B59-8407-1EB900655CB3}" type="presParOf" srcId="{254CA73C-61DD-4700-9B49-D3D2B9A9CD15}" destId="{2BFC324F-6514-421B-8BDA-77679B26FBF2}" srcOrd="0" destOrd="0" presId="urn:microsoft.com/office/officeart/2008/layout/HorizontalMultiLevelHierarchy"/>
    <dgm:cxn modelId="{A8BAA612-5F8D-4658-B44A-A7267B5A83B5}" type="presParOf" srcId="{254CA73C-61DD-4700-9B49-D3D2B9A9CD15}" destId="{049078B5-E8F6-4CB5-8DA5-6EAFA8ABB25F}" srcOrd="1" destOrd="0" presId="urn:microsoft.com/office/officeart/2008/layout/HorizontalMultiLevelHierarchy"/>
    <dgm:cxn modelId="{EA572651-75CF-4A03-8685-59D4CB0CE7C9}" type="presParOf" srcId="{000A7B53-2F24-42DA-AF81-0586A6BABC44}" destId="{A242240A-6F0D-4BCD-A319-0C64F8B24B76}" srcOrd="2" destOrd="0" presId="urn:microsoft.com/office/officeart/2008/layout/HorizontalMultiLevelHierarchy"/>
    <dgm:cxn modelId="{683D0F72-0E64-4A9A-B7BB-498B80DA2F8B}" type="presParOf" srcId="{A242240A-6F0D-4BCD-A319-0C64F8B24B76}" destId="{67FD8B4E-6203-4EAA-A707-96349E13D992}" srcOrd="0" destOrd="0" presId="urn:microsoft.com/office/officeart/2008/layout/HorizontalMultiLevelHierarchy"/>
    <dgm:cxn modelId="{D4DD7EDD-53C1-4BDD-8827-E960E0AF6E36}" type="presParOf" srcId="{000A7B53-2F24-42DA-AF81-0586A6BABC44}" destId="{3C8E99F4-034A-439F-9026-811F64D2113B}" srcOrd="3" destOrd="0" presId="urn:microsoft.com/office/officeart/2008/layout/HorizontalMultiLevelHierarchy"/>
    <dgm:cxn modelId="{60B2268B-FBE0-4896-AF2D-3DF3890FD94A}" type="presParOf" srcId="{3C8E99F4-034A-439F-9026-811F64D2113B}" destId="{BE9DF981-ADCF-4DF1-8274-6F629436227A}" srcOrd="0" destOrd="0" presId="urn:microsoft.com/office/officeart/2008/layout/HorizontalMultiLevelHierarchy"/>
    <dgm:cxn modelId="{8B3DF342-1A82-44F3-9D84-2C124B45BA29}" type="presParOf" srcId="{3C8E99F4-034A-439F-9026-811F64D2113B}" destId="{50D02437-2A4B-4592-943D-B4DCDBC2D538}" srcOrd="1" destOrd="0" presId="urn:microsoft.com/office/officeart/2008/layout/HorizontalMultiLevelHierarchy"/>
    <dgm:cxn modelId="{F7AA0085-C55C-400C-BC46-681B868EAFC7}" type="presParOf" srcId="{50D02437-2A4B-4592-943D-B4DCDBC2D538}" destId="{C2AA342F-1AAE-4C95-94DC-B14016515A1C}" srcOrd="0" destOrd="0" presId="urn:microsoft.com/office/officeart/2008/layout/HorizontalMultiLevelHierarchy"/>
    <dgm:cxn modelId="{874529B3-945E-4FED-97B5-48393947200B}" type="presParOf" srcId="{C2AA342F-1AAE-4C95-94DC-B14016515A1C}" destId="{EEB8DB2B-F5D4-437A-B181-89A20C5C4923}" srcOrd="0" destOrd="0" presId="urn:microsoft.com/office/officeart/2008/layout/HorizontalMultiLevelHierarchy"/>
    <dgm:cxn modelId="{5DE4C941-4307-40E3-98CA-CA8E12D005C8}" type="presParOf" srcId="{50D02437-2A4B-4592-943D-B4DCDBC2D538}" destId="{0C089743-2451-4F44-BC3A-A24FD7B2D4FC}" srcOrd="1" destOrd="0" presId="urn:microsoft.com/office/officeart/2008/layout/HorizontalMultiLevelHierarchy"/>
    <dgm:cxn modelId="{5BB8DFD6-E934-4B81-8ADA-E9B33CAEFC53}" type="presParOf" srcId="{0C089743-2451-4F44-BC3A-A24FD7B2D4FC}" destId="{CA559068-A0E5-4FB1-989D-AB971BA94D7E}" srcOrd="0" destOrd="0" presId="urn:microsoft.com/office/officeart/2008/layout/HorizontalMultiLevelHierarchy"/>
    <dgm:cxn modelId="{DD7CB391-4104-4458-B9DA-80BA9354383D}" type="presParOf" srcId="{0C089743-2451-4F44-BC3A-A24FD7B2D4FC}" destId="{E84D221E-D95F-44E4-8D40-15F0AAAF5D7B}" srcOrd="1" destOrd="0" presId="urn:microsoft.com/office/officeart/2008/layout/HorizontalMultiLevelHierarchy"/>
    <dgm:cxn modelId="{289CD4D1-65EC-4A9E-BA9E-2FFCB96AA168}" type="presParOf" srcId="{50D02437-2A4B-4592-943D-B4DCDBC2D538}" destId="{F99A4CA1-DF35-4CBF-9886-9A85AC63A05D}" srcOrd="2" destOrd="0" presId="urn:microsoft.com/office/officeart/2008/layout/HorizontalMultiLevelHierarchy"/>
    <dgm:cxn modelId="{6460C427-38B5-4E6D-9C21-C215ED18885B}" type="presParOf" srcId="{F99A4CA1-DF35-4CBF-9886-9A85AC63A05D}" destId="{DDE05A83-834E-45A4-A976-8EA996F90C38}" srcOrd="0" destOrd="0" presId="urn:microsoft.com/office/officeart/2008/layout/HorizontalMultiLevelHierarchy"/>
    <dgm:cxn modelId="{3E3F75E1-9F6F-4FAD-9D81-8EF763432616}" type="presParOf" srcId="{50D02437-2A4B-4592-943D-B4DCDBC2D538}" destId="{864A4D20-F618-4E46-AC6A-8AF36C4488E0}" srcOrd="3" destOrd="0" presId="urn:microsoft.com/office/officeart/2008/layout/HorizontalMultiLevelHierarchy"/>
    <dgm:cxn modelId="{B85641AE-544B-4428-A578-DF4D339475DB}" type="presParOf" srcId="{864A4D20-F618-4E46-AC6A-8AF36C4488E0}" destId="{5246D55F-E6F9-46DC-AFB6-535FEB7E8551}" srcOrd="0" destOrd="0" presId="urn:microsoft.com/office/officeart/2008/layout/HorizontalMultiLevelHierarchy"/>
    <dgm:cxn modelId="{EA9F04C8-ACB3-4B4C-9537-F3704767F460}" type="presParOf" srcId="{864A4D20-F618-4E46-AC6A-8AF36C4488E0}" destId="{74AEE23E-3775-47F7-AA4D-999F95538C8D}" srcOrd="1" destOrd="0" presId="urn:microsoft.com/office/officeart/2008/layout/HorizontalMultiLevelHierarchy"/>
    <dgm:cxn modelId="{14296B6D-F576-43B8-9CA0-F54D4F073632}" type="presParOf" srcId="{000A7B53-2F24-42DA-AF81-0586A6BABC44}" destId="{D57B7C7E-73FB-4AC3-93C8-5A09B21B9B9D}" srcOrd="4" destOrd="0" presId="urn:microsoft.com/office/officeart/2008/layout/HorizontalMultiLevelHierarchy"/>
    <dgm:cxn modelId="{1C351F31-9B62-4F69-A246-96FB36831CBD}" type="presParOf" srcId="{D57B7C7E-73FB-4AC3-93C8-5A09B21B9B9D}" destId="{157F8D99-B4FB-48BA-98B0-C58DC0914E40}" srcOrd="0" destOrd="0" presId="urn:microsoft.com/office/officeart/2008/layout/HorizontalMultiLevelHierarchy"/>
    <dgm:cxn modelId="{56B755DF-3CD2-4844-A070-A1DA922E1D62}" type="presParOf" srcId="{000A7B53-2F24-42DA-AF81-0586A6BABC44}" destId="{F3C79367-2AE6-4C8A-AC0C-9A06FA3CC623}" srcOrd="5" destOrd="0" presId="urn:microsoft.com/office/officeart/2008/layout/HorizontalMultiLevelHierarchy"/>
    <dgm:cxn modelId="{99A9B7CD-2841-4FBA-AA4B-97DF32D67BA2}" type="presParOf" srcId="{F3C79367-2AE6-4C8A-AC0C-9A06FA3CC623}" destId="{53026B11-385B-49A0-BF27-0E9C0427F93B}" srcOrd="0" destOrd="0" presId="urn:microsoft.com/office/officeart/2008/layout/HorizontalMultiLevelHierarchy"/>
    <dgm:cxn modelId="{26412249-9B19-4D03-99C5-24A9770CEFFF}" type="presParOf" srcId="{F3C79367-2AE6-4C8A-AC0C-9A06FA3CC623}" destId="{2D71F800-DAE4-4EB8-BCE5-972419A71DCC}" srcOrd="1" destOrd="0" presId="urn:microsoft.com/office/officeart/2008/layout/HorizontalMultiLevelHierarchy"/>
    <dgm:cxn modelId="{F8B042B2-16E6-476A-A79C-C5F501F43C4A}" type="presParOf" srcId="{2D71F800-DAE4-4EB8-BCE5-972419A71DCC}" destId="{570A23A2-8D9B-4C5E-80CC-8E8F478AE063}" srcOrd="0" destOrd="0" presId="urn:microsoft.com/office/officeart/2008/layout/HorizontalMultiLevelHierarchy"/>
    <dgm:cxn modelId="{715E325C-3AF8-4CA5-9945-734C5DEFCE00}" type="presParOf" srcId="{570A23A2-8D9B-4C5E-80CC-8E8F478AE063}" destId="{D0E483D1-DDE1-4C9F-9121-7F68179C21A4}" srcOrd="0" destOrd="0" presId="urn:microsoft.com/office/officeart/2008/layout/HorizontalMultiLevelHierarchy"/>
    <dgm:cxn modelId="{9CA05961-709C-44F2-B424-CA58A08D00B8}" type="presParOf" srcId="{2D71F800-DAE4-4EB8-BCE5-972419A71DCC}" destId="{79129CDB-2C16-4B62-9B53-DF273DD4B334}" srcOrd="1" destOrd="0" presId="urn:microsoft.com/office/officeart/2008/layout/HorizontalMultiLevelHierarchy"/>
    <dgm:cxn modelId="{15924197-F4A8-4692-AD0F-AE447E5B2DA7}" type="presParOf" srcId="{79129CDB-2C16-4B62-9B53-DF273DD4B334}" destId="{F6711B12-0657-4D97-A4EA-E274F3B248DD}" srcOrd="0" destOrd="0" presId="urn:microsoft.com/office/officeart/2008/layout/HorizontalMultiLevelHierarchy"/>
    <dgm:cxn modelId="{6A68263A-8384-45E6-BB6E-1324CC2AB8DF}" type="presParOf" srcId="{79129CDB-2C16-4B62-9B53-DF273DD4B334}" destId="{B22F1AA2-8569-47E9-9F50-71BCD248D86E}" srcOrd="1" destOrd="0" presId="urn:microsoft.com/office/officeart/2008/layout/HorizontalMultiLevelHierarchy"/>
    <dgm:cxn modelId="{73F47EE3-DD7D-4B01-9E57-8160BF476279}" type="presParOf" srcId="{2D71F800-DAE4-4EB8-BCE5-972419A71DCC}" destId="{BD7D6093-C91C-427B-9C67-8B3B7852BB10}" srcOrd="2" destOrd="0" presId="urn:microsoft.com/office/officeart/2008/layout/HorizontalMultiLevelHierarchy"/>
    <dgm:cxn modelId="{D471C570-6F8F-4873-ADD6-05380D1F4DDB}" type="presParOf" srcId="{BD7D6093-C91C-427B-9C67-8B3B7852BB10}" destId="{3DC9F838-E211-4C15-ABEC-C253D89654AE}" srcOrd="0" destOrd="0" presId="urn:microsoft.com/office/officeart/2008/layout/HorizontalMultiLevelHierarchy"/>
    <dgm:cxn modelId="{507F3884-9D2C-43FA-8064-6204BCEBABA4}" type="presParOf" srcId="{2D71F800-DAE4-4EB8-BCE5-972419A71DCC}" destId="{693ED4B8-6E49-4159-A30F-C1064B4B6D95}" srcOrd="3" destOrd="0" presId="urn:microsoft.com/office/officeart/2008/layout/HorizontalMultiLevelHierarchy"/>
    <dgm:cxn modelId="{EE77FCE6-E0AD-4C7D-B8B4-F9648BA55DFA}" type="presParOf" srcId="{693ED4B8-6E49-4159-A30F-C1064B4B6D95}" destId="{0A11B6C0-E970-43ED-96DF-2F5D233DCFFB}" srcOrd="0" destOrd="0" presId="urn:microsoft.com/office/officeart/2008/layout/HorizontalMultiLevelHierarchy"/>
    <dgm:cxn modelId="{69D3E992-AAED-407B-BB4B-18AD11E4DEB2}" type="presParOf" srcId="{693ED4B8-6E49-4159-A30F-C1064B4B6D95}" destId="{DEFB693E-F5BC-47AF-A3FC-32FA894EA106}" srcOrd="1" destOrd="0" presId="urn:microsoft.com/office/officeart/2008/layout/HorizontalMultiLevelHierarchy"/>
    <dgm:cxn modelId="{AEAA547B-94C4-4825-A6B0-DD52DCDFB90E}" type="presParOf" srcId="{000A7B53-2F24-42DA-AF81-0586A6BABC44}" destId="{01A74F3D-A89E-43BF-8715-1114CF849154}" srcOrd="6" destOrd="0" presId="urn:microsoft.com/office/officeart/2008/layout/HorizontalMultiLevelHierarchy"/>
    <dgm:cxn modelId="{0A495B2A-6C73-40DF-B465-A1A93593FD1D}" type="presParOf" srcId="{01A74F3D-A89E-43BF-8715-1114CF849154}" destId="{D9DCE6AE-6CF9-4979-8550-0A9F548C304F}" srcOrd="0" destOrd="0" presId="urn:microsoft.com/office/officeart/2008/layout/HorizontalMultiLevelHierarchy"/>
    <dgm:cxn modelId="{CE2EBE65-F2AC-4796-BA95-A2DA2A736E09}" type="presParOf" srcId="{000A7B53-2F24-42DA-AF81-0586A6BABC44}" destId="{03396479-5B9D-4E97-896C-D2EE1086D35C}" srcOrd="7" destOrd="0" presId="urn:microsoft.com/office/officeart/2008/layout/HorizontalMultiLevelHierarchy"/>
    <dgm:cxn modelId="{BD8E3595-01B4-4ADD-A058-FB458F2F82F8}" type="presParOf" srcId="{03396479-5B9D-4E97-896C-D2EE1086D35C}" destId="{A0DAF500-99F1-4A5D-BDCB-B88E45FF9C06}" srcOrd="0" destOrd="0" presId="urn:microsoft.com/office/officeart/2008/layout/HorizontalMultiLevelHierarchy"/>
    <dgm:cxn modelId="{D0A2C878-798A-4FA1-98FE-1E3D1BCF73DC}" type="presParOf" srcId="{03396479-5B9D-4E97-896C-D2EE1086D35C}" destId="{85C13175-600C-4FFE-8F3B-2E8AF8A8C265}" srcOrd="1" destOrd="0" presId="urn:microsoft.com/office/officeart/2008/layout/HorizontalMultiLevelHierarchy"/>
    <dgm:cxn modelId="{9CDC876F-10C0-4311-9DE7-4285023FE9C6}" type="presParOf" srcId="{85C13175-600C-4FFE-8F3B-2E8AF8A8C265}" destId="{8EF33F29-85A4-46CD-9D14-DAEAA58F37B4}" srcOrd="0" destOrd="0" presId="urn:microsoft.com/office/officeart/2008/layout/HorizontalMultiLevelHierarchy"/>
    <dgm:cxn modelId="{2FC8AD86-F484-4684-BB13-8B431F3F9A9A}" type="presParOf" srcId="{8EF33F29-85A4-46CD-9D14-DAEAA58F37B4}" destId="{C0CB3FE9-2E8B-4375-B7BD-DBA77969ACB8}" srcOrd="0" destOrd="0" presId="urn:microsoft.com/office/officeart/2008/layout/HorizontalMultiLevelHierarchy"/>
    <dgm:cxn modelId="{B542C047-8FDF-484F-94AE-B8AAC427EEC5}" type="presParOf" srcId="{85C13175-600C-4FFE-8F3B-2E8AF8A8C265}" destId="{819CCE5F-AC08-4169-9399-9D663D45B0E3}" srcOrd="1" destOrd="0" presId="urn:microsoft.com/office/officeart/2008/layout/HorizontalMultiLevelHierarchy"/>
    <dgm:cxn modelId="{7DD73335-D878-482C-ABB2-BDFF823DF07D}" type="presParOf" srcId="{819CCE5F-AC08-4169-9399-9D663D45B0E3}" destId="{D4122A1D-5163-4852-990A-7206FBB850DA}" srcOrd="0" destOrd="0" presId="urn:microsoft.com/office/officeart/2008/layout/HorizontalMultiLevelHierarchy"/>
    <dgm:cxn modelId="{7067618E-FEAA-4B5E-80A2-BEC4A704DB82}" type="presParOf" srcId="{819CCE5F-AC08-4169-9399-9D663D45B0E3}" destId="{03F1BB14-DEE9-4BF7-85F8-AC38451B67D4}" srcOrd="1" destOrd="0" presId="urn:microsoft.com/office/officeart/2008/layout/HorizontalMultiLevelHierarchy"/>
    <dgm:cxn modelId="{5791CDA3-20A9-43FC-8F40-51B4665A2760}" type="presParOf" srcId="{85C13175-600C-4FFE-8F3B-2E8AF8A8C265}" destId="{DA640AAE-A9B5-4266-AE04-E5110265603F}" srcOrd="2" destOrd="0" presId="urn:microsoft.com/office/officeart/2008/layout/HorizontalMultiLevelHierarchy"/>
    <dgm:cxn modelId="{60861A42-1006-40C1-B597-129B19B6F073}" type="presParOf" srcId="{DA640AAE-A9B5-4266-AE04-E5110265603F}" destId="{45F54154-2F7A-4344-8862-6B808D253CDD}" srcOrd="0" destOrd="0" presId="urn:microsoft.com/office/officeart/2008/layout/HorizontalMultiLevelHierarchy"/>
    <dgm:cxn modelId="{07E1A573-9AC1-4DD1-925D-76B8EB7204CE}" type="presParOf" srcId="{85C13175-600C-4FFE-8F3B-2E8AF8A8C265}" destId="{AC962B11-417A-413F-9109-5019D079C6DC}" srcOrd="3" destOrd="0" presId="urn:microsoft.com/office/officeart/2008/layout/HorizontalMultiLevelHierarchy"/>
    <dgm:cxn modelId="{C1996294-160E-4AC1-B065-3A83FB362EE5}" type="presParOf" srcId="{AC962B11-417A-413F-9109-5019D079C6DC}" destId="{FC992EE9-C8E8-44FB-8CFD-1A1FC70F49AE}" srcOrd="0" destOrd="0" presId="urn:microsoft.com/office/officeart/2008/layout/HorizontalMultiLevelHierarchy"/>
    <dgm:cxn modelId="{FC37AD5F-D6FC-4BDC-B0CC-3CA77BF50DF0}" type="presParOf" srcId="{AC962B11-417A-413F-9109-5019D079C6DC}" destId="{3E1C207B-F3D9-4945-98AA-2762BF7695EB}" srcOrd="1" destOrd="0" presId="urn:microsoft.com/office/officeart/2008/layout/HorizontalMultiLevelHierarchy"/>
    <dgm:cxn modelId="{EC73D161-22A3-4431-8D47-49FEFADD0DF1}" type="presParOf" srcId="{85C13175-600C-4FFE-8F3B-2E8AF8A8C265}" destId="{F8BE074A-3B1A-4851-B487-E2DDB180CAD4}" srcOrd="4" destOrd="0" presId="urn:microsoft.com/office/officeart/2008/layout/HorizontalMultiLevelHierarchy"/>
    <dgm:cxn modelId="{5211AA8E-B91A-4F90-92C4-A42BB4620406}" type="presParOf" srcId="{F8BE074A-3B1A-4851-B487-E2DDB180CAD4}" destId="{C0B83F6A-10D2-4B6F-B106-BDC3FF57F3D3}" srcOrd="0" destOrd="0" presId="urn:microsoft.com/office/officeart/2008/layout/HorizontalMultiLevelHierarchy"/>
    <dgm:cxn modelId="{A0739164-02A3-4284-A2A6-C785FC1E3F67}" type="presParOf" srcId="{85C13175-600C-4FFE-8F3B-2E8AF8A8C265}" destId="{646A14F7-CFA2-42CC-ACAA-63EEB849D384}" srcOrd="5" destOrd="0" presId="urn:microsoft.com/office/officeart/2008/layout/HorizontalMultiLevelHierarchy"/>
    <dgm:cxn modelId="{C477834A-1971-4BD7-A445-750F5300A698}" type="presParOf" srcId="{646A14F7-CFA2-42CC-ACAA-63EEB849D384}" destId="{FAF1DBBC-7732-4ED1-B0F6-14C292272FF1}" srcOrd="0" destOrd="0" presId="urn:microsoft.com/office/officeart/2008/layout/HorizontalMultiLevelHierarchy"/>
    <dgm:cxn modelId="{D245958A-9F86-4446-9748-0124B84D5B8A}" type="presParOf" srcId="{646A14F7-CFA2-42CC-ACAA-63EEB849D384}" destId="{A44E08C8-D99C-4835-8C6F-095AF840B95F}" srcOrd="1" destOrd="0" presId="urn:microsoft.com/office/officeart/2008/layout/HorizontalMultiLevelHierarchy"/>
    <dgm:cxn modelId="{6B999992-673B-4F3F-8B7E-CBA27A2765B3}" type="presParOf" srcId="{85C13175-600C-4FFE-8F3B-2E8AF8A8C265}" destId="{1AB2E7A2-8840-4D6F-839A-38CAAA5485B2}" srcOrd="6" destOrd="0" presId="urn:microsoft.com/office/officeart/2008/layout/HorizontalMultiLevelHierarchy"/>
    <dgm:cxn modelId="{17FB33AC-7585-457E-8C92-B0909EF4867B}" type="presParOf" srcId="{1AB2E7A2-8840-4D6F-839A-38CAAA5485B2}" destId="{2C684CED-0568-4937-90F4-30A7B59EE158}" srcOrd="0" destOrd="0" presId="urn:microsoft.com/office/officeart/2008/layout/HorizontalMultiLevelHierarchy"/>
    <dgm:cxn modelId="{4082A7DA-2EBE-4195-97F9-8CD56C9341A0}" type="presParOf" srcId="{85C13175-600C-4FFE-8F3B-2E8AF8A8C265}" destId="{98DF294E-4203-4EF4-8EF9-3B135B979A6C}" srcOrd="7" destOrd="0" presId="urn:microsoft.com/office/officeart/2008/layout/HorizontalMultiLevelHierarchy"/>
    <dgm:cxn modelId="{E7B49C2C-48E2-44D4-8973-CB229AAE2D9C}" type="presParOf" srcId="{98DF294E-4203-4EF4-8EF9-3B135B979A6C}" destId="{74216BD3-8071-4FCF-8DD9-8822A3F2637D}" srcOrd="0" destOrd="0" presId="urn:microsoft.com/office/officeart/2008/layout/HorizontalMultiLevelHierarchy"/>
    <dgm:cxn modelId="{3F745968-43FC-4FF8-99E2-E384F41BD028}" type="presParOf" srcId="{98DF294E-4203-4EF4-8EF9-3B135B979A6C}" destId="{1320F943-12F7-482E-B676-D66C0E0A2E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45AB4D-49DD-4D05-B9B7-1CCDB9045534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624AF7D-32BD-4B23-BA66-C3E2C2793C32}">
      <dgm:prSet phldrT="[文本]" custT="1"/>
      <dgm:spPr>
        <a:noFill/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查找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104804F-758F-47B4-9362-75B10A0BDC72}" type="parTrans" cxnId="{94A0D73C-7D80-466B-8123-F47AACD6CFCE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1A6D1F1-74B7-4355-A093-4BDB39B347E3}" type="sibTrans" cxnId="{94A0D73C-7D80-466B-8123-F47AACD6CFCE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EB4752F-3B98-4895-8694-144E8B89D14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散列结构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——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散列表</a:t>
          </a:r>
        </a:p>
      </dgm:t>
    </dgm:pt>
    <dgm:pt modelId="{3AB4D953-9404-43E0-806E-5D2B98259F60}" type="parTrans" cxnId="{C2E2609C-404D-4CCC-9B38-C1C92FD1127C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82AEDEE-B913-46DA-8C94-4A7B2DE24E3D}" type="sibTrans" cxnId="{C2E2609C-404D-4CCC-9B38-C1C92FD1127C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3EA701D-5BF1-482A-99E1-EDDC83A8C8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性能分析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9AFDE27-DCAB-4EA9-A8DB-27A6DA7B605C}" type="parTrans" cxnId="{CAAC27A6-2A40-4B8A-B10B-CE8EF00A1709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B30BB9D-D6C3-45CE-94E9-0C55C51C3D9F}" type="sibTrans" cxnId="{CAAC27A6-2A40-4B8A-B10B-CE8EF00A1709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1E5AED2-8AFD-4AAB-965B-7E0279343DC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冲突处理</a:t>
          </a:r>
        </a:p>
      </dgm:t>
    </dgm:pt>
    <dgm:pt modelId="{6E859598-2428-4B56-B0C4-60878067DDDA}" type="parTrans" cxnId="{2DFB24A4-C4AB-42B4-A067-97CE58A999E7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37702D2-4068-43C2-85FC-55AA3E2F1355}" type="sibTrans" cxnId="{2DFB24A4-C4AB-42B4-A067-97CE58A999E7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65FA48C-A5FD-45DB-9DE2-F07C75C28DD6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基本概念：静态查找、动态查找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B6A7AC8-E0A0-4893-A6A5-DEC992DEA468}" type="parTrans" cxnId="{F7AB70DE-4F4A-4AA1-A552-E431F4A67E12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47848F53-0F71-4985-AA4B-E108216C2B47}" type="sibTrans" cxnId="{F7AB70DE-4F4A-4AA1-A552-E431F4A67E12}">
      <dgm:prSet/>
      <dgm:spPr/>
      <dgm:t>
        <a:bodyPr/>
        <a:lstStyle/>
        <a:p>
          <a:pPr algn="l"/>
          <a:endParaRPr lang="zh-CN" altLang="en-US" sz="2000"/>
        </a:p>
      </dgm:t>
    </dgm:pt>
    <dgm:pt modelId="{3DED8319-381D-47C6-8BBA-A0BDD601190A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线性结构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C56615B-1603-4A1A-8F58-D02A386DD5B2}" type="parTrans" cxnId="{2E31D979-716D-439F-BE2D-5F6A952B670C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9A4C00E3-1573-47EC-8F06-AC218ED6E8AD}" type="sibTrans" cxnId="{2E31D979-716D-439F-BE2D-5F6A952B670C}">
      <dgm:prSet/>
      <dgm:spPr/>
      <dgm:t>
        <a:bodyPr/>
        <a:lstStyle/>
        <a:p>
          <a:pPr algn="l"/>
          <a:endParaRPr lang="zh-CN" altLang="en-US" sz="2000"/>
        </a:p>
      </dgm:t>
    </dgm:pt>
    <dgm:pt modelId="{35AC390B-96BF-4201-9936-696DEC08739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树形结构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E1E32E6-F0FB-48EB-86B1-510E721FF2BB}" type="parTrans" cxnId="{71DF3878-B762-4429-9A96-73ED4CF0D6AF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E20FC4ED-A61B-4868-8539-0A7C6ADBBF0F}" type="sibTrans" cxnId="{71DF3878-B762-4429-9A96-73ED4CF0D6AF}">
      <dgm:prSet/>
      <dgm:spPr/>
      <dgm:t>
        <a:bodyPr/>
        <a:lstStyle/>
        <a:p>
          <a:pPr algn="l"/>
          <a:endParaRPr lang="zh-CN" altLang="en-US" sz="2000"/>
        </a:p>
      </dgm:t>
    </dgm:pt>
    <dgm:pt modelId="{CE7F7976-D057-4BE3-87FE-F44783895652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顺序查找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CADB288-5C64-4901-8948-CFA62F349EFD}" type="parTrans" cxnId="{9A61CC2C-FB3F-417B-8F90-F1DF021E8FAE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C3C20135-9B5B-40CD-A837-DEFB09CD3676}" type="sibTrans" cxnId="{9A61CC2C-FB3F-417B-8F90-F1DF021E8FAE}">
      <dgm:prSet/>
      <dgm:spPr/>
      <dgm:t>
        <a:bodyPr/>
        <a:lstStyle/>
        <a:p>
          <a:pPr algn="l"/>
          <a:endParaRPr lang="zh-CN" altLang="en-US" sz="2000"/>
        </a:p>
      </dgm:t>
    </dgm:pt>
    <dgm:pt modelId="{000AA36B-7AF4-47B6-813E-15D8236DB6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折半查找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B3CAAF0-F982-4CEB-AF07-1C6F794C6410}" type="parTrans" cxnId="{704B9688-D51A-4EF4-9799-806DA3BE16E0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B4101B1C-D21A-453B-86E7-84AAC55E682F}" type="sibTrans" cxnId="{704B9688-D51A-4EF4-9799-806DA3BE16E0}">
      <dgm:prSet/>
      <dgm:spPr/>
      <dgm:t>
        <a:bodyPr/>
        <a:lstStyle/>
        <a:p>
          <a:pPr algn="l"/>
          <a:endParaRPr lang="zh-CN" altLang="en-US" sz="2000"/>
        </a:p>
      </dgm:t>
    </dgm:pt>
    <dgm:pt modelId="{EE6AF7CC-E208-4328-90CA-C7F89AF95BD3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二叉排序树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100827C-E2E5-42D7-9CF1-0CAE58484F1D}" type="parTrans" cxnId="{3E81C1BE-D720-4C1C-9CD7-B9A8B3D031A2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867C7946-9CF2-401D-9ADB-42378F67325C}" type="sibTrans" cxnId="{3E81C1BE-D720-4C1C-9CD7-B9A8B3D031A2}">
      <dgm:prSet/>
      <dgm:spPr/>
      <dgm:t>
        <a:bodyPr/>
        <a:lstStyle/>
        <a:p>
          <a:pPr algn="l"/>
          <a:endParaRPr lang="zh-CN" altLang="en-US" sz="2000"/>
        </a:p>
      </dgm:t>
    </dgm:pt>
    <dgm:pt modelId="{A806B5A1-8CB1-463C-9130-43646B6F1A41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二叉平衡树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FA687EA-02C4-497F-B23E-B041A8F888CE}" type="parTrans" cxnId="{3410EFD6-3815-447A-A19D-315675036310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8CAD6E38-C24F-405D-9CAC-924B87F7EAA0}" type="sibTrans" cxnId="{3410EFD6-3815-447A-A19D-315675036310}">
      <dgm:prSet/>
      <dgm:spPr/>
      <dgm:t>
        <a:bodyPr/>
        <a:lstStyle/>
        <a:p>
          <a:pPr algn="l"/>
          <a:endParaRPr lang="zh-CN" altLang="en-US" sz="2000"/>
        </a:p>
      </dgm:t>
    </dgm:pt>
    <dgm:pt modelId="{6781A5F2-13EA-450D-8DA8-8C526DD884A4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效率指标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——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平均查找长度</a:t>
          </a:r>
        </a:p>
      </dgm:t>
    </dgm:pt>
    <dgm:pt modelId="{815E5C17-7618-4F5A-89C1-42BE2A1F4EF4}" type="parTrans" cxnId="{5C4D0A72-19E3-4DD5-BF89-9CC01BE92D10}">
      <dgm:prSet/>
      <dgm:spPr/>
      <dgm:t>
        <a:bodyPr/>
        <a:lstStyle/>
        <a:p>
          <a:pPr algn="l"/>
          <a:endParaRPr lang="zh-CN" altLang="en-US"/>
        </a:p>
      </dgm:t>
    </dgm:pt>
    <dgm:pt modelId="{D5BB9B84-89B6-4210-8A10-72B266838B08}" type="sibTrans" cxnId="{5C4D0A72-19E3-4DD5-BF89-9CC01BE92D10}">
      <dgm:prSet/>
      <dgm:spPr/>
      <dgm:t>
        <a:bodyPr/>
        <a:lstStyle/>
        <a:p>
          <a:pPr algn="l"/>
          <a:endParaRPr lang="zh-CN" altLang="en-US"/>
        </a:p>
      </dgm:t>
    </dgm:pt>
    <dgm:pt modelId="{5CA3E1F8-6634-4FE6-9B85-09F4318EA0DF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查找成功</a:t>
          </a:r>
        </a:p>
      </dgm:t>
    </dgm:pt>
    <dgm:pt modelId="{2515BA60-FD09-45F8-8ECF-1A5BC796CF1A}" type="parTrans" cxnId="{3D79EC2E-CC5C-4554-AFBC-73A6C195EC15}">
      <dgm:prSet/>
      <dgm:spPr/>
      <dgm:t>
        <a:bodyPr/>
        <a:lstStyle/>
        <a:p>
          <a:pPr algn="l"/>
          <a:endParaRPr lang="zh-CN" altLang="en-US"/>
        </a:p>
      </dgm:t>
    </dgm:pt>
    <dgm:pt modelId="{9768A82A-6FFC-41E6-B560-4186A2CECBFF}" type="sibTrans" cxnId="{3D79EC2E-CC5C-4554-AFBC-73A6C195EC15}">
      <dgm:prSet/>
      <dgm:spPr/>
      <dgm:t>
        <a:bodyPr/>
        <a:lstStyle/>
        <a:p>
          <a:pPr algn="l"/>
          <a:endParaRPr lang="zh-CN" altLang="en-US"/>
        </a:p>
      </dgm:t>
    </dgm:pt>
    <dgm:pt modelId="{E9C116FD-D9B8-486C-A58B-EE0559AF992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分块查找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53C2BA2-5E31-4D3A-98CE-E6267DD5EE80}" type="parTrans" cxnId="{C622CFFD-F815-47B4-ADEA-6BE2B026C949}">
      <dgm:prSet/>
      <dgm:spPr/>
      <dgm:t>
        <a:bodyPr/>
        <a:lstStyle/>
        <a:p>
          <a:endParaRPr lang="zh-CN" altLang="en-US"/>
        </a:p>
      </dgm:t>
    </dgm:pt>
    <dgm:pt modelId="{6FA43E8B-9E1C-49FC-AEAB-500697BA80A9}" type="sibTrans" cxnId="{C622CFFD-F815-47B4-ADEA-6BE2B026C949}">
      <dgm:prSet/>
      <dgm:spPr/>
      <dgm:t>
        <a:bodyPr/>
        <a:lstStyle/>
        <a:p>
          <a:endParaRPr lang="zh-CN" altLang="en-US"/>
        </a:p>
      </dgm:t>
    </dgm:pt>
    <dgm:pt modelId="{9698D689-172A-4EB7-9213-DB2A63E0CADF}">
      <dgm:prSet phldrT="[文本]" custT="1"/>
      <dgm:spPr>
        <a:ln>
          <a:noFill/>
        </a:ln>
      </dgm:spPr>
      <dgm:t>
        <a:bodyPr/>
        <a:lstStyle/>
        <a:p>
          <a:pPr algn="l"/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B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树、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B+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树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F9E0462-80AE-4DD5-8CEF-1D2BF872DDC0}" type="parTrans" cxnId="{6F11BBD3-83D0-46E4-8E8E-9BDFF1F3E690}">
      <dgm:prSet/>
      <dgm:spPr/>
      <dgm:t>
        <a:bodyPr/>
        <a:lstStyle/>
        <a:p>
          <a:endParaRPr lang="zh-CN" altLang="en-US"/>
        </a:p>
      </dgm:t>
    </dgm:pt>
    <dgm:pt modelId="{209EAE2B-8985-4F33-AEB2-4F2B67657830}" type="sibTrans" cxnId="{6F11BBD3-83D0-46E4-8E8E-9BDFF1F3E690}">
      <dgm:prSet/>
      <dgm:spPr/>
      <dgm:t>
        <a:bodyPr/>
        <a:lstStyle/>
        <a:p>
          <a:endParaRPr lang="zh-CN" altLang="en-US"/>
        </a:p>
      </dgm:t>
    </dgm:pt>
    <dgm:pt modelId="{70A54F2C-442F-481B-A98A-1A659089C65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查找失败</a:t>
          </a:r>
        </a:p>
      </dgm:t>
    </dgm:pt>
    <dgm:pt modelId="{4B584AB2-A3E7-4A34-B539-E2BE215B880B}" type="parTrans" cxnId="{B1A11DE5-958D-4EB6-9AE4-F2E896F87DBB}">
      <dgm:prSet/>
      <dgm:spPr/>
      <dgm:t>
        <a:bodyPr/>
        <a:lstStyle/>
        <a:p>
          <a:endParaRPr lang="zh-CN" altLang="en-US"/>
        </a:p>
      </dgm:t>
    </dgm:pt>
    <dgm:pt modelId="{E7AF4666-A1FD-4E29-9E24-9441E78D4153}" type="sibTrans" cxnId="{B1A11DE5-958D-4EB6-9AE4-F2E896F87DBB}">
      <dgm:prSet/>
      <dgm:spPr/>
      <dgm:t>
        <a:bodyPr/>
        <a:lstStyle/>
        <a:p>
          <a:endParaRPr lang="zh-CN" altLang="en-US"/>
        </a:p>
      </dgm:t>
    </dgm:pt>
    <dgm:pt modelId="{986A7C34-1160-4A87-B3E3-DA0C191D0B3F}" type="pres">
      <dgm:prSet presAssocID="{B745AB4D-49DD-4D05-B9B7-1CCDB90455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4D2EE4-B05E-4109-A7A3-A2F29538F8BC}" type="pres">
      <dgm:prSet presAssocID="{B624AF7D-32BD-4B23-BA66-C3E2C2793C32}" presName="root1" presStyleCnt="0"/>
      <dgm:spPr/>
    </dgm:pt>
    <dgm:pt modelId="{2E64D8DE-5D0E-4E87-BE46-7A5D93F9E7CD}" type="pres">
      <dgm:prSet presAssocID="{B624AF7D-32BD-4B23-BA66-C3E2C2793C32}" presName="LevelOneTextNode" presStyleLbl="node0" presStyleIdx="0" presStyleCnt="1" custAng="5400000" custScaleY="42196" custLinFactNeighborY="11697">
        <dgm:presLayoutVars>
          <dgm:chPref val="3"/>
        </dgm:presLayoutVars>
      </dgm:prSet>
      <dgm:spPr/>
    </dgm:pt>
    <dgm:pt modelId="{000A7B53-2F24-42DA-AF81-0586A6BABC44}" type="pres">
      <dgm:prSet presAssocID="{B624AF7D-32BD-4B23-BA66-C3E2C2793C32}" presName="level2hierChild" presStyleCnt="0"/>
      <dgm:spPr/>
    </dgm:pt>
    <dgm:pt modelId="{8E037EC9-0EC9-4487-A3ED-97E0E36820A5}" type="pres">
      <dgm:prSet presAssocID="{4B6A7AC8-E0A0-4893-A6A5-DEC992DEA468}" presName="conn2-1" presStyleLbl="parChTrans1D2" presStyleIdx="0" presStyleCnt="5"/>
      <dgm:spPr/>
    </dgm:pt>
    <dgm:pt modelId="{84808CF1-369A-4515-A67B-53494148021B}" type="pres">
      <dgm:prSet presAssocID="{4B6A7AC8-E0A0-4893-A6A5-DEC992DEA468}" presName="connTx" presStyleLbl="parChTrans1D2" presStyleIdx="0" presStyleCnt="5"/>
      <dgm:spPr/>
    </dgm:pt>
    <dgm:pt modelId="{254CA73C-61DD-4700-9B49-D3D2B9A9CD15}" type="pres">
      <dgm:prSet presAssocID="{165FA48C-A5FD-45DB-9DE2-F07C75C28DD6}" presName="root2" presStyleCnt="0"/>
      <dgm:spPr/>
    </dgm:pt>
    <dgm:pt modelId="{2BFC324F-6514-421B-8BDA-77679B26FBF2}" type="pres">
      <dgm:prSet presAssocID="{165FA48C-A5FD-45DB-9DE2-F07C75C28DD6}" presName="LevelTwoTextNode" presStyleLbl="node2" presStyleIdx="0" presStyleCnt="5" custScaleX="343575">
        <dgm:presLayoutVars>
          <dgm:chPref val="3"/>
        </dgm:presLayoutVars>
      </dgm:prSet>
      <dgm:spPr/>
    </dgm:pt>
    <dgm:pt modelId="{049078B5-E8F6-4CB5-8DA5-6EAFA8ABB25F}" type="pres">
      <dgm:prSet presAssocID="{165FA48C-A5FD-45DB-9DE2-F07C75C28DD6}" presName="level3hierChild" presStyleCnt="0"/>
      <dgm:spPr/>
    </dgm:pt>
    <dgm:pt modelId="{A242240A-6F0D-4BCD-A319-0C64F8B24B76}" type="pres">
      <dgm:prSet presAssocID="{1C56615B-1603-4A1A-8F58-D02A386DD5B2}" presName="conn2-1" presStyleLbl="parChTrans1D2" presStyleIdx="1" presStyleCnt="5"/>
      <dgm:spPr/>
    </dgm:pt>
    <dgm:pt modelId="{67FD8B4E-6203-4EAA-A707-96349E13D992}" type="pres">
      <dgm:prSet presAssocID="{1C56615B-1603-4A1A-8F58-D02A386DD5B2}" presName="connTx" presStyleLbl="parChTrans1D2" presStyleIdx="1" presStyleCnt="5"/>
      <dgm:spPr/>
    </dgm:pt>
    <dgm:pt modelId="{3C8E99F4-034A-439F-9026-811F64D2113B}" type="pres">
      <dgm:prSet presAssocID="{3DED8319-381D-47C6-8BBA-A0BDD601190A}" presName="root2" presStyleCnt="0"/>
      <dgm:spPr/>
    </dgm:pt>
    <dgm:pt modelId="{BE9DF981-ADCF-4DF1-8274-6F629436227A}" type="pres">
      <dgm:prSet presAssocID="{3DED8319-381D-47C6-8BBA-A0BDD601190A}" presName="LevelTwoTextNode" presStyleLbl="node2" presStyleIdx="1" presStyleCnt="5" custScaleX="95114">
        <dgm:presLayoutVars>
          <dgm:chPref val="3"/>
        </dgm:presLayoutVars>
      </dgm:prSet>
      <dgm:spPr/>
    </dgm:pt>
    <dgm:pt modelId="{50D02437-2A4B-4592-943D-B4DCDBC2D538}" type="pres">
      <dgm:prSet presAssocID="{3DED8319-381D-47C6-8BBA-A0BDD601190A}" presName="level3hierChild" presStyleCnt="0"/>
      <dgm:spPr/>
    </dgm:pt>
    <dgm:pt modelId="{C2AA342F-1AAE-4C95-94DC-B14016515A1C}" type="pres">
      <dgm:prSet presAssocID="{5CADB288-5C64-4901-8948-CFA62F349EFD}" presName="conn2-1" presStyleLbl="parChTrans1D3" presStyleIdx="0" presStyleCnt="10"/>
      <dgm:spPr/>
    </dgm:pt>
    <dgm:pt modelId="{EEB8DB2B-F5D4-437A-B181-89A20C5C4923}" type="pres">
      <dgm:prSet presAssocID="{5CADB288-5C64-4901-8948-CFA62F349EFD}" presName="connTx" presStyleLbl="parChTrans1D3" presStyleIdx="0" presStyleCnt="10"/>
      <dgm:spPr/>
    </dgm:pt>
    <dgm:pt modelId="{0C089743-2451-4F44-BC3A-A24FD7B2D4FC}" type="pres">
      <dgm:prSet presAssocID="{CE7F7976-D057-4BE3-87FE-F44783895652}" presName="root2" presStyleCnt="0"/>
      <dgm:spPr/>
    </dgm:pt>
    <dgm:pt modelId="{CA559068-A0E5-4FB1-989D-AB971BA94D7E}" type="pres">
      <dgm:prSet presAssocID="{CE7F7976-D057-4BE3-87FE-F44783895652}" presName="LevelTwoTextNode" presStyleLbl="node3" presStyleIdx="0" presStyleCnt="10" custScaleX="181466">
        <dgm:presLayoutVars>
          <dgm:chPref val="3"/>
        </dgm:presLayoutVars>
      </dgm:prSet>
      <dgm:spPr/>
    </dgm:pt>
    <dgm:pt modelId="{E84D221E-D95F-44E4-8D40-15F0AAAF5D7B}" type="pres">
      <dgm:prSet presAssocID="{CE7F7976-D057-4BE3-87FE-F44783895652}" presName="level3hierChild" presStyleCnt="0"/>
      <dgm:spPr/>
    </dgm:pt>
    <dgm:pt modelId="{F99A4CA1-DF35-4CBF-9886-9A85AC63A05D}" type="pres">
      <dgm:prSet presAssocID="{EB3CAAF0-F982-4CEB-AF07-1C6F794C6410}" presName="conn2-1" presStyleLbl="parChTrans1D3" presStyleIdx="1" presStyleCnt="10"/>
      <dgm:spPr/>
    </dgm:pt>
    <dgm:pt modelId="{DDE05A83-834E-45A4-A976-8EA996F90C38}" type="pres">
      <dgm:prSet presAssocID="{EB3CAAF0-F982-4CEB-AF07-1C6F794C6410}" presName="connTx" presStyleLbl="parChTrans1D3" presStyleIdx="1" presStyleCnt="10"/>
      <dgm:spPr/>
    </dgm:pt>
    <dgm:pt modelId="{864A4D20-F618-4E46-AC6A-8AF36C4488E0}" type="pres">
      <dgm:prSet presAssocID="{000AA36B-7AF4-47B6-813E-15D8236DB680}" presName="root2" presStyleCnt="0"/>
      <dgm:spPr/>
    </dgm:pt>
    <dgm:pt modelId="{5246D55F-E6F9-46DC-AFB6-535FEB7E8551}" type="pres">
      <dgm:prSet presAssocID="{000AA36B-7AF4-47B6-813E-15D8236DB680}" presName="LevelTwoTextNode" presStyleLbl="node3" presStyleIdx="1" presStyleCnt="10" custScaleX="181466">
        <dgm:presLayoutVars>
          <dgm:chPref val="3"/>
        </dgm:presLayoutVars>
      </dgm:prSet>
      <dgm:spPr/>
    </dgm:pt>
    <dgm:pt modelId="{74AEE23E-3775-47F7-AA4D-999F95538C8D}" type="pres">
      <dgm:prSet presAssocID="{000AA36B-7AF4-47B6-813E-15D8236DB680}" presName="level3hierChild" presStyleCnt="0"/>
      <dgm:spPr/>
    </dgm:pt>
    <dgm:pt modelId="{A74CCF14-D587-432B-9E5A-329F58F14D08}" type="pres">
      <dgm:prSet presAssocID="{453C2BA2-5E31-4D3A-98CE-E6267DD5EE80}" presName="conn2-1" presStyleLbl="parChTrans1D3" presStyleIdx="2" presStyleCnt="10"/>
      <dgm:spPr/>
    </dgm:pt>
    <dgm:pt modelId="{3D538E69-63FB-403A-A38F-64B76AC7063C}" type="pres">
      <dgm:prSet presAssocID="{453C2BA2-5E31-4D3A-98CE-E6267DD5EE80}" presName="connTx" presStyleLbl="parChTrans1D3" presStyleIdx="2" presStyleCnt="10"/>
      <dgm:spPr/>
    </dgm:pt>
    <dgm:pt modelId="{3109B1AD-2C35-4A5B-9359-10B447BDCC91}" type="pres">
      <dgm:prSet presAssocID="{E9C116FD-D9B8-486C-A58B-EE0559AF9925}" presName="root2" presStyleCnt="0"/>
      <dgm:spPr/>
    </dgm:pt>
    <dgm:pt modelId="{EA7B3C9B-D2F3-4E93-8D8D-E761D8CE95B3}" type="pres">
      <dgm:prSet presAssocID="{E9C116FD-D9B8-486C-A58B-EE0559AF9925}" presName="LevelTwoTextNode" presStyleLbl="node3" presStyleIdx="2" presStyleCnt="10">
        <dgm:presLayoutVars>
          <dgm:chPref val="3"/>
        </dgm:presLayoutVars>
      </dgm:prSet>
      <dgm:spPr/>
    </dgm:pt>
    <dgm:pt modelId="{C04E5DCE-ED29-4B06-88F9-FA20648A6621}" type="pres">
      <dgm:prSet presAssocID="{E9C116FD-D9B8-486C-A58B-EE0559AF9925}" presName="level3hierChild" presStyleCnt="0"/>
      <dgm:spPr/>
    </dgm:pt>
    <dgm:pt modelId="{D57B7C7E-73FB-4AC3-93C8-5A09B21B9B9D}" type="pres">
      <dgm:prSet presAssocID="{4E1E32E6-F0FB-48EB-86B1-510E721FF2BB}" presName="conn2-1" presStyleLbl="parChTrans1D2" presStyleIdx="2" presStyleCnt="5"/>
      <dgm:spPr/>
    </dgm:pt>
    <dgm:pt modelId="{157F8D99-B4FB-48BA-98B0-C58DC0914E40}" type="pres">
      <dgm:prSet presAssocID="{4E1E32E6-F0FB-48EB-86B1-510E721FF2BB}" presName="connTx" presStyleLbl="parChTrans1D2" presStyleIdx="2" presStyleCnt="5"/>
      <dgm:spPr/>
    </dgm:pt>
    <dgm:pt modelId="{F3C79367-2AE6-4C8A-AC0C-9A06FA3CC623}" type="pres">
      <dgm:prSet presAssocID="{35AC390B-96BF-4201-9936-696DEC087390}" presName="root2" presStyleCnt="0"/>
      <dgm:spPr/>
    </dgm:pt>
    <dgm:pt modelId="{53026B11-385B-49A0-BF27-0E9C0427F93B}" type="pres">
      <dgm:prSet presAssocID="{35AC390B-96BF-4201-9936-696DEC087390}" presName="LevelTwoTextNode" presStyleLbl="node2" presStyleIdx="2" presStyleCnt="5" custScaleX="95114">
        <dgm:presLayoutVars>
          <dgm:chPref val="3"/>
        </dgm:presLayoutVars>
      </dgm:prSet>
      <dgm:spPr/>
    </dgm:pt>
    <dgm:pt modelId="{2D71F800-DAE4-4EB8-BCE5-972419A71DCC}" type="pres">
      <dgm:prSet presAssocID="{35AC390B-96BF-4201-9936-696DEC087390}" presName="level3hierChild" presStyleCnt="0"/>
      <dgm:spPr/>
    </dgm:pt>
    <dgm:pt modelId="{570A23A2-8D9B-4C5E-80CC-8E8F478AE063}" type="pres">
      <dgm:prSet presAssocID="{E100827C-E2E5-42D7-9CF1-0CAE58484F1D}" presName="conn2-1" presStyleLbl="parChTrans1D3" presStyleIdx="3" presStyleCnt="10"/>
      <dgm:spPr/>
    </dgm:pt>
    <dgm:pt modelId="{D0E483D1-DDE1-4C9F-9121-7F68179C21A4}" type="pres">
      <dgm:prSet presAssocID="{E100827C-E2E5-42D7-9CF1-0CAE58484F1D}" presName="connTx" presStyleLbl="parChTrans1D3" presStyleIdx="3" presStyleCnt="10"/>
      <dgm:spPr/>
    </dgm:pt>
    <dgm:pt modelId="{79129CDB-2C16-4B62-9B53-DF273DD4B334}" type="pres">
      <dgm:prSet presAssocID="{EE6AF7CC-E208-4328-90CA-C7F89AF95BD3}" presName="root2" presStyleCnt="0"/>
      <dgm:spPr/>
    </dgm:pt>
    <dgm:pt modelId="{F6711B12-0657-4D97-A4EA-E274F3B248DD}" type="pres">
      <dgm:prSet presAssocID="{EE6AF7CC-E208-4328-90CA-C7F89AF95BD3}" presName="LevelTwoTextNode" presStyleLbl="node3" presStyleIdx="3" presStyleCnt="10" custScaleX="125394">
        <dgm:presLayoutVars>
          <dgm:chPref val="3"/>
        </dgm:presLayoutVars>
      </dgm:prSet>
      <dgm:spPr/>
    </dgm:pt>
    <dgm:pt modelId="{B22F1AA2-8569-47E9-9F50-71BCD248D86E}" type="pres">
      <dgm:prSet presAssocID="{EE6AF7CC-E208-4328-90CA-C7F89AF95BD3}" presName="level3hierChild" presStyleCnt="0"/>
      <dgm:spPr/>
    </dgm:pt>
    <dgm:pt modelId="{BD7D6093-C91C-427B-9C67-8B3B7852BB10}" type="pres">
      <dgm:prSet presAssocID="{7FA687EA-02C4-497F-B23E-B041A8F888CE}" presName="conn2-1" presStyleLbl="parChTrans1D3" presStyleIdx="4" presStyleCnt="10"/>
      <dgm:spPr/>
    </dgm:pt>
    <dgm:pt modelId="{3DC9F838-E211-4C15-ABEC-C253D89654AE}" type="pres">
      <dgm:prSet presAssocID="{7FA687EA-02C4-497F-B23E-B041A8F888CE}" presName="connTx" presStyleLbl="parChTrans1D3" presStyleIdx="4" presStyleCnt="10"/>
      <dgm:spPr/>
    </dgm:pt>
    <dgm:pt modelId="{693ED4B8-6E49-4159-A30F-C1064B4B6D95}" type="pres">
      <dgm:prSet presAssocID="{A806B5A1-8CB1-463C-9130-43646B6F1A41}" presName="root2" presStyleCnt="0"/>
      <dgm:spPr/>
    </dgm:pt>
    <dgm:pt modelId="{0A11B6C0-E970-43ED-96DF-2F5D233DCFFB}" type="pres">
      <dgm:prSet presAssocID="{A806B5A1-8CB1-463C-9130-43646B6F1A41}" presName="LevelTwoTextNode" presStyleLbl="node3" presStyleIdx="4" presStyleCnt="10" custScaleX="125394">
        <dgm:presLayoutVars>
          <dgm:chPref val="3"/>
        </dgm:presLayoutVars>
      </dgm:prSet>
      <dgm:spPr/>
    </dgm:pt>
    <dgm:pt modelId="{DEFB693E-F5BC-47AF-A3FC-32FA894EA106}" type="pres">
      <dgm:prSet presAssocID="{A806B5A1-8CB1-463C-9130-43646B6F1A41}" presName="level3hierChild" presStyleCnt="0"/>
      <dgm:spPr/>
    </dgm:pt>
    <dgm:pt modelId="{A2C86841-7E6C-4E73-A4B6-2953118FECF5}" type="pres">
      <dgm:prSet presAssocID="{FF9E0462-80AE-4DD5-8CEF-1D2BF872DDC0}" presName="conn2-1" presStyleLbl="parChTrans1D3" presStyleIdx="5" presStyleCnt="10"/>
      <dgm:spPr/>
    </dgm:pt>
    <dgm:pt modelId="{15533DA7-478F-481C-A848-FAA92C6589E1}" type="pres">
      <dgm:prSet presAssocID="{FF9E0462-80AE-4DD5-8CEF-1D2BF872DDC0}" presName="connTx" presStyleLbl="parChTrans1D3" presStyleIdx="5" presStyleCnt="10"/>
      <dgm:spPr/>
    </dgm:pt>
    <dgm:pt modelId="{8C10D3BB-9847-4F69-925B-B17C05A6A00C}" type="pres">
      <dgm:prSet presAssocID="{9698D689-172A-4EB7-9213-DB2A63E0CADF}" presName="root2" presStyleCnt="0"/>
      <dgm:spPr/>
    </dgm:pt>
    <dgm:pt modelId="{A86456E3-08F7-4A73-808F-043F026CFBE0}" type="pres">
      <dgm:prSet presAssocID="{9698D689-172A-4EB7-9213-DB2A63E0CADF}" presName="LevelTwoTextNode" presStyleLbl="node3" presStyleIdx="5" presStyleCnt="10" custScaleX="179042">
        <dgm:presLayoutVars>
          <dgm:chPref val="3"/>
        </dgm:presLayoutVars>
      </dgm:prSet>
      <dgm:spPr/>
    </dgm:pt>
    <dgm:pt modelId="{B5238D03-4844-4030-8EDD-DFB9A5057668}" type="pres">
      <dgm:prSet presAssocID="{9698D689-172A-4EB7-9213-DB2A63E0CADF}" presName="level3hierChild" presStyleCnt="0"/>
      <dgm:spPr/>
    </dgm:pt>
    <dgm:pt modelId="{01A74F3D-A89E-43BF-8715-1114CF849154}" type="pres">
      <dgm:prSet presAssocID="{3AB4D953-9404-43E0-806E-5D2B98259F60}" presName="conn2-1" presStyleLbl="parChTrans1D2" presStyleIdx="3" presStyleCnt="5"/>
      <dgm:spPr/>
    </dgm:pt>
    <dgm:pt modelId="{D9DCE6AE-6CF9-4979-8550-0A9F548C304F}" type="pres">
      <dgm:prSet presAssocID="{3AB4D953-9404-43E0-806E-5D2B98259F60}" presName="connTx" presStyleLbl="parChTrans1D2" presStyleIdx="3" presStyleCnt="5"/>
      <dgm:spPr/>
    </dgm:pt>
    <dgm:pt modelId="{03396479-5B9D-4E97-896C-D2EE1086D35C}" type="pres">
      <dgm:prSet presAssocID="{3EB4752F-3B98-4895-8694-144E8B89D145}" presName="root2" presStyleCnt="0"/>
      <dgm:spPr/>
    </dgm:pt>
    <dgm:pt modelId="{A0DAF500-99F1-4A5D-BDCB-B88E45FF9C06}" type="pres">
      <dgm:prSet presAssocID="{3EB4752F-3B98-4895-8694-144E8B89D145}" presName="LevelTwoTextNode" presStyleLbl="node2" presStyleIdx="3" presStyleCnt="5" custScaleX="193052">
        <dgm:presLayoutVars>
          <dgm:chPref val="3"/>
        </dgm:presLayoutVars>
      </dgm:prSet>
      <dgm:spPr/>
    </dgm:pt>
    <dgm:pt modelId="{85C13175-600C-4FFE-8F3B-2E8AF8A8C265}" type="pres">
      <dgm:prSet presAssocID="{3EB4752F-3B98-4895-8694-144E8B89D145}" presName="level3hierChild" presStyleCnt="0"/>
      <dgm:spPr/>
    </dgm:pt>
    <dgm:pt modelId="{8EF33F29-85A4-46CD-9D14-DAEAA58F37B4}" type="pres">
      <dgm:prSet presAssocID="{69AFDE27-DCAB-4EA9-A8DB-27A6DA7B605C}" presName="conn2-1" presStyleLbl="parChTrans1D3" presStyleIdx="6" presStyleCnt="10"/>
      <dgm:spPr/>
    </dgm:pt>
    <dgm:pt modelId="{C0CB3FE9-2E8B-4375-B7BD-DBA77969ACB8}" type="pres">
      <dgm:prSet presAssocID="{69AFDE27-DCAB-4EA9-A8DB-27A6DA7B605C}" presName="connTx" presStyleLbl="parChTrans1D3" presStyleIdx="6" presStyleCnt="10"/>
      <dgm:spPr/>
    </dgm:pt>
    <dgm:pt modelId="{819CCE5F-AC08-4169-9399-9D663D45B0E3}" type="pres">
      <dgm:prSet presAssocID="{93EA701D-5BF1-482A-99E1-EDDC83A8C880}" presName="root2" presStyleCnt="0"/>
      <dgm:spPr/>
    </dgm:pt>
    <dgm:pt modelId="{D4122A1D-5163-4852-990A-7206FBB850DA}" type="pres">
      <dgm:prSet presAssocID="{93EA701D-5BF1-482A-99E1-EDDC83A8C880}" presName="LevelTwoTextNode" presStyleLbl="node3" presStyleIdx="6" presStyleCnt="10" custScaleX="341402">
        <dgm:presLayoutVars>
          <dgm:chPref val="3"/>
        </dgm:presLayoutVars>
      </dgm:prSet>
      <dgm:spPr/>
    </dgm:pt>
    <dgm:pt modelId="{03F1BB14-DEE9-4BF7-85F8-AC38451B67D4}" type="pres">
      <dgm:prSet presAssocID="{93EA701D-5BF1-482A-99E1-EDDC83A8C880}" presName="level3hierChild" presStyleCnt="0"/>
      <dgm:spPr/>
    </dgm:pt>
    <dgm:pt modelId="{DA640AAE-A9B5-4266-AE04-E5110265603F}" type="pres">
      <dgm:prSet presAssocID="{6E859598-2428-4B56-B0C4-60878067DDDA}" presName="conn2-1" presStyleLbl="parChTrans1D3" presStyleIdx="7" presStyleCnt="10"/>
      <dgm:spPr/>
    </dgm:pt>
    <dgm:pt modelId="{45F54154-2F7A-4344-8862-6B808D253CDD}" type="pres">
      <dgm:prSet presAssocID="{6E859598-2428-4B56-B0C4-60878067DDDA}" presName="connTx" presStyleLbl="parChTrans1D3" presStyleIdx="7" presStyleCnt="10"/>
      <dgm:spPr/>
    </dgm:pt>
    <dgm:pt modelId="{AC962B11-417A-413F-9109-5019D079C6DC}" type="pres">
      <dgm:prSet presAssocID="{81E5AED2-8AFD-4AAB-965B-7E0279343DC5}" presName="root2" presStyleCnt="0"/>
      <dgm:spPr/>
    </dgm:pt>
    <dgm:pt modelId="{FC992EE9-C8E8-44FB-8CFD-1A1FC70F49AE}" type="pres">
      <dgm:prSet presAssocID="{81E5AED2-8AFD-4AAB-965B-7E0279343DC5}" presName="LevelTwoTextNode" presStyleLbl="node3" presStyleIdx="7" presStyleCnt="10" custScaleX="345412">
        <dgm:presLayoutVars>
          <dgm:chPref val="3"/>
        </dgm:presLayoutVars>
      </dgm:prSet>
      <dgm:spPr/>
    </dgm:pt>
    <dgm:pt modelId="{3E1C207B-F3D9-4945-98AA-2762BF7695EB}" type="pres">
      <dgm:prSet presAssocID="{81E5AED2-8AFD-4AAB-965B-7E0279343DC5}" presName="level3hierChild" presStyleCnt="0"/>
      <dgm:spPr/>
    </dgm:pt>
    <dgm:pt modelId="{F8BE074A-3B1A-4851-B487-E2DDB180CAD4}" type="pres">
      <dgm:prSet presAssocID="{815E5C17-7618-4F5A-89C1-42BE2A1F4EF4}" presName="conn2-1" presStyleLbl="parChTrans1D2" presStyleIdx="4" presStyleCnt="5"/>
      <dgm:spPr/>
    </dgm:pt>
    <dgm:pt modelId="{C0B83F6A-10D2-4B6F-B106-BDC3FF57F3D3}" type="pres">
      <dgm:prSet presAssocID="{815E5C17-7618-4F5A-89C1-42BE2A1F4EF4}" presName="connTx" presStyleLbl="parChTrans1D2" presStyleIdx="4" presStyleCnt="5"/>
      <dgm:spPr/>
    </dgm:pt>
    <dgm:pt modelId="{646A14F7-CFA2-42CC-ACAA-63EEB849D384}" type="pres">
      <dgm:prSet presAssocID="{6781A5F2-13EA-450D-8DA8-8C526DD884A4}" presName="root2" presStyleCnt="0"/>
      <dgm:spPr/>
    </dgm:pt>
    <dgm:pt modelId="{FAF1DBBC-7732-4ED1-B0F6-14C292272FF1}" type="pres">
      <dgm:prSet presAssocID="{6781A5F2-13EA-450D-8DA8-8C526DD884A4}" presName="LevelTwoTextNode" presStyleLbl="node2" presStyleIdx="4" presStyleCnt="5" custScaleX="247622">
        <dgm:presLayoutVars>
          <dgm:chPref val="3"/>
        </dgm:presLayoutVars>
      </dgm:prSet>
      <dgm:spPr/>
    </dgm:pt>
    <dgm:pt modelId="{A44E08C8-D99C-4835-8C6F-095AF840B95F}" type="pres">
      <dgm:prSet presAssocID="{6781A5F2-13EA-450D-8DA8-8C526DD884A4}" presName="level3hierChild" presStyleCnt="0"/>
      <dgm:spPr/>
    </dgm:pt>
    <dgm:pt modelId="{1AB2E7A2-8840-4D6F-839A-38CAAA5485B2}" type="pres">
      <dgm:prSet presAssocID="{2515BA60-FD09-45F8-8ECF-1A5BC796CF1A}" presName="conn2-1" presStyleLbl="parChTrans1D3" presStyleIdx="8" presStyleCnt="10"/>
      <dgm:spPr/>
    </dgm:pt>
    <dgm:pt modelId="{2C684CED-0568-4937-90F4-30A7B59EE158}" type="pres">
      <dgm:prSet presAssocID="{2515BA60-FD09-45F8-8ECF-1A5BC796CF1A}" presName="connTx" presStyleLbl="parChTrans1D3" presStyleIdx="8" presStyleCnt="10"/>
      <dgm:spPr/>
    </dgm:pt>
    <dgm:pt modelId="{98DF294E-4203-4EF4-8EF9-3B135B979A6C}" type="pres">
      <dgm:prSet presAssocID="{5CA3E1F8-6634-4FE6-9B85-09F4318EA0DF}" presName="root2" presStyleCnt="0"/>
      <dgm:spPr/>
    </dgm:pt>
    <dgm:pt modelId="{74216BD3-8071-4FCF-8DD9-8822A3F2637D}" type="pres">
      <dgm:prSet presAssocID="{5CA3E1F8-6634-4FE6-9B85-09F4318EA0DF}" presName="LevelTwoTextNode" presStyleLbl="node3" presStyleIdx="8" presStyleCnt="10" custScaleX="153597">
        <dgm:presLayoutVars>
          <dgm:chPref val="3"/>
        </dgm:presLayoutVars>
      </dgm:prSet>
      <dgm:spPr/>
    </dgm:pt>
    <dgm:pt modelId="{1320F943-12F7-482E-B676-D66C0E0A2E83}" type="pres">
      <dgm:prSet presAssocID="{5CA3E1F8-6634-4FE6-9B85-09F4318EA0DF}" presName="level3hierChild" presStyleCnt="0"/>
      <dgm:spPr/>
    </dgm:pt>
    <dgm:pt modelId="{1F05686B-64DF-4762-AE41-6FAD52EA2041}" type="pres">
      <dgm:prSet presAssocID="{4B584AB2-A3E7-4A34-B539-E2BE215B880B}" presName="conn2-1" presStyleLbl="parChTrans1D3" presStyleIdx="9" presStyleCnt="10"/>
      <dgm:spPr/>
    </dgm:pt>
    <dgm:pt modelId="{7F798D3B-526A-4098-A2E1-C6AF429E58BC}" type="pres">
      <dgm:prSet presAssocID="{4B584AB2-A3E7-4A34-B539-E2BE215B880B}" presName="connTx" presStyleLbl="parChTrans1D3" presStyleIdx="9" presStyleCnt="10"/>
      <dgm:spPr/>
    </dgm:pt>
    <dgm:pt modelId="{06D4314B-7F54-4ECD-98CF-409C824471AA}" type="pres">
      <dgm:prSet presAssocID="{70A54F2C-442F-481B-A98A-1A659089C650}" presName="root2" presStyleCnt="0"/>
      <dgm:spPr/>
    </dgm:pt>
    <dgm:pt modelId="{730DCA13-5738-4955-BBF3-35771B4FD0E5}" type="pres">
      <dgm:prSet presAssocID="{70A54F2C-442F-481B-A98A-1A659089C650}" presName="LevelTwoTextNode" presStyleLbl="node3" presStyleIdx="9" presStyleCnt="10">
        <dgm:presLayoutVars>
          <dgm:chPref val="3"/>
        </dgm:presLayoutVars>
      </dgm:prSet>
      <dgm:spPr/>
    </dgm:pt>
    <dgm:pt modelId="{C81D5E43-9DAE-45B0-A2E5-61A59836B995}" type="pres">
      <dgm:prSet presAssocID="{70A54F2C-442F-481B-A98A-1A659089C650}" presName="level3hierChild" presStyleCnt="0"/>
      <dgm:spPr/>
    </dgm:pt>
  </dgm:ptLst>
  <dgm:cxnLst>
    <dgm:cxn modelId="{FC808C01-70D6-408F-9B6F-59E6E916A500}" type="presOf" srcId="{B745AB4D-49DD-4D05-B9B7-1CCDB9045534}" destId="{986A7C34-1160-4A87-B3E3-DA0C191D0B3F}" srcOrd="0" destOrd="0" presId="urn:microsoft.com/office/officeart/2008/layout/HorizontalMultiLevelHierarchy"/>
    <dgm:cxn modelId="{8B99A206-B7B2-44AD-B063-BF4C2E44227A}" type="presOf" srcId="{7FA687EA-02C4-497F-B23E-B041A8F888CE}" destId="{BD7D6093-C91C-427B-9C67-8B3B7852BB10}" srcOrd="0" destOrd="0" presId="urn:microsoft.com/office/officeart/2008/layout/HorizontalMultiLevelHierarchy"/>
    <dgm:cxn modelId="{BDFC680A-7BB4-4E42-9B25-10C800F30FA5}" type="presOf" srcId="{FF9E0462-80AE-4DD5-8CEF-1D2BF872DDC0}" destId="{A2C86841-7E6C-4E73-A4B6-2953118FECF5}" srcOrd="0" destOrd="0" presId="urn:microsoft.com/office/officeart/2008/layout/HorizontalMultiLevelHierarchy"/>
    <dgm:cxn modelId="{78180D17-7127-4078-AD67-35BE579A6A82}" type="presOf" srcId="{A806B5A1-8CB1-463C-9130-43646B6F1A41}" destId="{0A11B6C0-E970-43ED-96DF-2F5D233DCFFB}" srcOrd="0" destOrd="0" presId="urn:microsoft.com/office/officeart/2008/layout/HorizontalMultiLevelHierarchy"/>
    <dgm:cxn modelId="{2CD8621D-F22B-4EB2-B93B-B3FFCEE0A556}" type="presOf" srcId="{EE6AF7CC-E208-4328-90CA-C7F89AF95BD3}" destId="{F6711B12-0657-4D97-A4EA-E274F3B248DD}" srcOrd="0" destOrd="0" presId="urn:microsoft.com/office/officeart/2008/layout/HorizontalMultiLevelHierarchy"/>
    <dgm:cxn modelId="{90AA9120-6A3F-4E4B-A220-01291D571392}" type="presOf" srcId="{CE7F7976-D057-4BE3-87FE-F44783895652}" destId="{CA559068-A0E5-4FB1-989D-AB971BA94D7E}" srcOrd="0" destOrd="0" presId="urn:microsoft.com/office/officeart/2008/layout/HorizontalMultiLevelHierarchy"/>
    <dgm:cxn modelId="{42D99125-D380-455F-9F4F-E26836DECA94}" type="presOf" srcId="{9698D689-172A-4EB7-9213-DB2A63E0CADF}" destId="{A86456E3-08F7-4A73-808F-043F026CFBE0}" srcOrd="0" destOrd="0" presId="urn:microsoft.com/office/officeart/2008/layout/HorizontalMultiLevelHierarchy"/>
    <dgm:cxn modelId="{FE771E27-6591-4574-93DE-519F1BB10D71}" type="presOf" srcId="{4E1E32E6-F0FB-48EB-86B1-510E721FF2BB}" destId="{157F8D99-B4FB-48BA-98B0-C58DC0914E40}" srcOrd="1" destOrd="0" presId="urn:microsoft.com/office/officeart/2008/layout/HorizontalMultiLevelHierarchy"/>
    <dgm:cxn modelId="{B55F522B-12D2-4B42-82EE-D47029C58726}" type="presOf" srcId="{6781A5F2-13EA-450D-8DA8-8C526DD884A4}" destId="{FAF1DBBC-7732-4ED1-B0F6-14C292272FF1}" srcOrd="0" destOrd="0" presId="urn:microsoft.com/office/officeart/2008/layout/HorizontalMultiLevelHierarchy"/>
    <dgm:cxn modelId="{9A61CC2C-FB3F-417B-8F90-F1DF021E8FAE}" srcId="{3DED8319-381D-47C6-8BBA-A0BDD601190A}" destId="{CE7F7976-D057-4BE3-87FE-F44783895652}" srcOrd="0" destOrd="0" parTransId="{5CADB288-5C64-4901-8948-CFA62F349EFD}" sibTransId="{C3C20135-9B5B-40CD-A837-DEFB09CD3676}"/>
    <dgm:cxn modelId="{3D79EC2E-CC5C-4554-AFBC-73A6C195EC15}" srcId="{6781A5F2-13EA-450D-8DA8-8C526DD884A4}" destId="{5CA3E1F8-6634-4FE6-9B85-09F4318EA0DF}" srcOrd="0" destOrd="0" parTransId="{2515BA60-FD09-45F8-8ECF-1A5BC796CF1A}" sibTransId="{9768A82A-6FFC-41E6-B560-4186A2CECBFF}"/>
    <dgm:cxn modelId="{A91A442F-4FEB-4EF1-AE4D-101962FBCF69}" type="presOf" srcId="{35AC390B-96BF-4201-9936-696DEC087390}" destId="{53026B11-385B-49A0-BF27-0E9C0427F93B}" srcOrd="0" destOrd="0" presId="urn:microsoft.com/office/officeart/2008/layout/HorizontalMultiLevelHierarchy"/>
    <dgm:cxn modelId="{C0D35037-5520-4E0F-B256-A94487989A8E}" type="presOf" srcId="{1C56615B-1603-4A1A-8F58-D02A386DD5B2}" destId="{67FD8B4E-6203-4EAA-A707-96349E13D992}" srcOrd="1" destOrd="0" presId="urn:microsoft.com/office/officeart/2008/layout/HorizontalMultiLevelHierarchy"/>
    <dgm:cxn modelId="{3AEF933A-B796-42BB-8F40-ACE3B5C2F773}" type="presOf" srcId="{1C56615B-1603-4A1A-8F58-D02A386DD5B2}" destId="{A242240A-6F0D-4BCD-A319-0C64F8B24B76}" srcOrd="0" destOrd="0" presId="urn:microsoft.com/office/officeart/2008/layout/HorizontalMultiLevelHierarchy"/>
    <dgm:cxn modelId="{94A0D73C-7D80-466B-8123-F47AACD6CFCE}" srcId="{B745AB4D-49DD-4D05-B9B7-1CCDB9045534}" destId="{B624AF7D-32BD-4B23-BA66-C3E2C2793C32}" srcOrd="0" destOrd="0" parTransId="{4104804F-758F-47B4-9362-75B10A0BDC72}" sibTransId="{F1A6D1F1-74B7-4355-A093-4BDB39B347E3}"/>
    <dgm:cxn modelId="{33AA4444-10BB-40F3-9185-EF870F1C9D3D}" type="presOf" srcId="{3AB4D953-9404-43E0-806E-5D2B98259F60}" destId="{D9DCE6AE-6CF9-4979-8550-0A9F548C304F}" srcOrd="1" destOrd="0" presId="urn:microsoft.com/office/officeart/2008/layout/HorizontalMultiLevelHierarchy"/>
    <dgm:cxn modelId="{C2BE7745-ACC0-4834-AAAD-8313B5A5668B}" type="presOf" srcId="{4E1E32E6-F0FB-48EB-86B1-510E721FF2BB}" destId="{D57B7C7E-73FB-4AC3-93C8-5A09B21B9B9D}" srcOrd="0" destOrd="0" presId="urn:microsoft.com/office/officeart/2008/layout/HorizontalMultiLevelHierarchy"/>
    <dgm:cxn modelId="{E6E38665-050B-4B10-A0CA-BF3D6BF082A6}" type="presOf" srcId="{7FA687EA-02C4-497F-B23E-B041A8F888CE}" destId="{3DC9F838-E211-4C15-ABEC-C253D89654AE}" srcOrd="1" destOrd="0" presId="urn:microsoft.com/office/officeart/2008/layout/HorizontalMultiLevelHierarchy"/>
    <dgm:cxn modelId="{18425168-EA56-4A62-93B4-90F1E0C0749A}" type="presOf" srcId="{5CA3E1F8-6634-4FE6-9B85-09F4318EA0DF}" destId="{74216BD3-8071-4FCF-8DD9-8822A3F2637D}" srcOrd="0" destOrd="0" presId="urn:microsoft.com/office/officeart/2008/layout/HorizontalMultiLevelHierarchy"/>
    <dgm:cxn modelId="{2E4B9D69-E44E-4C3A-8514-168CD309CFEC}" type="presOf" srcId="{815E5C17-7618-4F5A-89C1-42BE2A1F4EF4}" destId="{F8BE074A-3B1A-4851-B487-E2DDB180CAD4}" srcOrd="0" destOrd="0" presId="urn:microsoft.com/office/officeart/2008/layout/HorizontalMultiLevelHierarchy"/>
    <dgm:cxn modelId="{5C4D0A72-19E3-4DD5-BF89-9CC01BE92D10}" srcId="{B624AF7D-32BD-4B23-BA66-C3E2C2793C32}" destId="{6781A5F2-13EA-450D-8DA8-8C526DD884A4}" srcOrd="4" destOrd="0" parTransId="{815E5C17-7618-4F5A-89C1-42BE2A1F4EF4}" sibTransId="{D5BB9B84-89B6-4210-8A10-72B266838B08}"/>
    <dgm:cxn modelId="{0E2F2573-5C57-4D3D-B4D4-6ADC22E02520}" type="presOf" srcId="{2515BA60-FD09-45F8-8ECF-1A5BC796CF1A}" destId="{2C684CED-0568-4937-90F4-30A7B59EE158}" srcOrd="1" destOrd="0" presId="urn:microsoft.com/office/officeart/2008/layout/HorizontalMultiLevelHierarchy"/>
    <dgm:cxn modelId="{4C230277-F5A4-4763-9318-3BFE9347C878}" type="presOf" srcId="{69AFDE27-DCAB-4EA9-A8DB-27A6DA7B605C}" destId="{C0CB3FE9-2E8B-4375-B7BD-DBA77969ACB8}" srcOrd="1" destOrd="0" presId="urn:microsoft.com/office/officeart/2008/layout/HorizontalMultiLevelHierarchy"/>
    <dgm:cxn modelId="{71DF3878-B762-4429-9A96-73ED4CF0D6AF}" srcId="{B624AF7D-32BD-4B23-BA66-C3E2C2793C32}" destId="{35AC390B-96BF-4201-9936-696DEC087390}" srcOrd="2" destOrd="0" parTransId="{4E1E32E6-F0FB-48EB-86B1-510E721FF2BB}" sibTransId="{E20FC4ED-A61B-4868-8539-0A7C6ADBBF0F}"/>
    <dgm:cxn modelId="{2E31D979-716D-439F-BE2D-5F6A952B670C}" srcId="{B624AF7D-32BD-4B23-BA66-C3E2C2793C32}" destId="{3DED8319-381D-47C6-8BBA-A0BDD601190A}" srcOrd="1" destOrd="0" parTransId="{1C56615B-1603-4A1A-8F58-D02A386DD5B2}" sibTransId="{9A4C00E3-1573-47EC-8F06-AC218ED6E8AD}"/>
    <dgm:cxn modelId="{86A55580-6773-4A6D-98E4-90FC589B4CBB}" type="presOf" srcId="{3AB4D953-9404-43E0-806E-5D2B98259F60}" destId="{01A74F3D-A89E-43BF-8715-1114CF849154}" srcOrd="0" destOrd="0" presId="urn:microsoft.com/office/officeart/2008/layout/HorizontalMultiLevelHierarchy"/>
    <dgm:cxn modelId="{0E699481-BD70-47F4-BDCD-4CCF4823B2A1}" type="presOf" srcId="{EB3CAAF0-F982-4CEB-AF07-1C6F794C6410}" destId="{DDE05A83-834E-45A4-A976-8EA996F90C38}" srcOrd="1" destOrd="0" presId="urn:microsoft.com/office/officeart/2008/layout/HorizontalMultiLevelHierarchy"/>
    <dgm:cxn modelId="{37607886-4F41-47B2-8D37-D70F62C3A339}" type="presOf" srcId="{2515BA60-FD09-45F8-8ECF-1A5BC796CF1A}" destId="{1AB2E7A2-8840-4D6F-839A-38CAAA5485B2}" srcOrd="0" destOrd="0" presId="urn:microsoft.com/office/officeart/2008/layout/HorizontalMultiLevelHierarchy"/>
    <dgm:cxn modelId="{309B9187-055D-41D2-88CB-9FC1AE58F0E5}" type="presOf" srcId="{453C2BA2-5E31-4D3A-98CE-E6267DD5EE80}" destId="{3D538E69-63FB-403A-A38F-64B76AC7063C}" srcOrd="1" destOrd="0" presId="urn:microsoft.com/office/officeart/2008/layout/HorizontalMultiLevelHierarchy"/>
    <dgm:cxn modelId="{704B9688-D51A-4EF4-9799-806DA3BE16E0}" srcId="{3DED8319-381D-47C6-8BBA-A0BDD601190A}" destId="{000AA36B-7AF4-47B6-813E-15D8236DB680}" srcOrd="1" destOrd="0" parTransId="{EB3CAAF0-F982-4CEB-AF07-1C6F794C6410}" sibTransId="{B4101B1C-D21A-453B-86E7-84AAC55E682F}"/>
    <dgm:cxn modelId="{7FE7578B-6B16-468C-B6B0-416BD7111FC8}" type="presOf" srcId="{E100827C-E2E5-42D7-9CF1-0CAE58484F1D}" destId="{D0E483D1-DDE1-4C9F-9121-7F68179C21A4}" srcOrd="1" destOrd="0" presId="urn:microsoft.com/office/officeart/2008/layout/HorizontalMultiLevelHierarchy"/>
    <dgm:cxn modelId="{DFC6A08C-D75F-4E70-8886-081FEA0B4996}" type="presOf" srcId="{815E5C17-7618-4F5A-89C1-42BE2A1F4EF4}" destId="{C0B83F6A-10D2-4B6F-B106-BDC3FF57F3D3}" srcOrd="1" destOrd="0" presId="urn:microsoft.com/office/officeart/2008/layout/HorizontalMultiLevelHierarchy"/>
    <dgm:cxn modelId="{9F422191-9769-4EE7-B9C7-9AFA1A34E88F}" type="presOf" srcId="{5CADB288-5C64-4901-8948-CFA62F349EFD}" destId="{EEB8DB2B-F5D4-437A-B181-89A20C5C4923}" srcOrd="1" destOrd="0" presId="urn:microsoft.com/office/officeart/2008/layout/HorizontalMultiLevelHierarchy"/>
    <dgm:cxn modelId="{0C027D9B-F843-4E80-823D-2014B1D533BE}" type="presOf" srcId="{3EB4752F-3B98-4895-8694-144E8B89D145}" destId="{A0DAF500-99F1-4A5D-BDCB-B88E45FF9C06}" srcOrd="0" destOrd="0" presId="urn:microsoft.com/office/officeart/2008/layout/HorizontalMultiLevelHierarchy"/>
    <dgm:cxn modelId="{C2E2609C-404D-4CCC-9B38-C1C92FD1127C}" srcId="{B624AF7D-32BD-4B23-BA66-C3E2C2793C32}" destId="{3EB4752F-3B98-4895-8694-144E8B89D145}" srcOrd="3" destOrd="0" parTransId="{3AB4D953-9404-43E0-806E-5D2B98259F60}" sibTransId="{482AEDEE-B913-46DA-8C94-4A7B2DE24E3D}"/>
    <dgm:cxn modelId="{ACBB739C-E103-44A3-8013-4F673AA0ECE8}" type="presOf" srcId="{165FA48C-A5FD-45DB-9DE2-F07C75C28DD6}" destId="{2BFC324F-6514-421B-8BDA-77679B26FBF2}" srcOrd="0" destOrd="0" presId="urn:microsoft.com/office/officeart/2008/layout/HorizontalMultiLevelHierarchy"/>
    <dgm:cxn modelId="{5C4755A1-1A98-4AEE-898C-426512D201D7}" type="presOf" srcId="{93EA701D-5BF1-482A-99E1-EDDC83A8C880}" destId="{D4122A1D-5163-4852-990A-7206FBB850DA}" srcOrd="0" destOrd="0" presId="urn:microsoft.com/office/officeart/2008/layout/HorizontalMultiLevelHierarchy"/>
    <dgm:cxn modelId="{2DFB24A4-C4AB-42B4-A067-97CE58A999E7}" srcId="{3EB4752F-3B98-4895-8694-144E8B89D145}" destId="{81E5AED2-8AFD-4AAB-965B-7E0279343DC5}" srcOrd="1" destOrd="0" parTransId="{6E859598-2428-4B56-B0C4-60878067DDDA}" sibTransId="{337702D2-4068-43C2-85FC-55AA3E2F1355}"/>
    <dgm:cxn modelId="{8CD2B1A4-A59B-4DB3-AF82-A0EDB73B63A2}" type="presOf" srcId="{453C2BA2-5E31-4D3A-98CE-E6267DD5EE80}" destId="{A74CCF14-D587-432B-9E5A-329F58F14D08}" srcOrd="0" destOrd="0" presId="urn:microsoft.com/office/officeart/2008/layout/HorizontalMultiLevelHierarchy"/>
    <dgm:cxn modelId="{D347DCA5-168B-4659-BFA9-2E434FE33CD0}" type="presOf" srcId="{000AA36B-7AF4-47B6-813E-15D8236DB680}" destId="{5246D55F-E6F9-46DC-AFB6-535FEB7E8551}" srcOrd="0" destOrd="0" presId="urn:microsoft.com/office/officeart/2008/layout/HorizontalMultiLevelHierarchy"/>
    <dgm:cxn modelId="{CAAC27A6-2A40-4B8A-B10B-CE8EF00A1709}" srcId="{3EB4752F-3B98-4895-8694-144E8B89D145}" destId="{93EA701D-5BF1-482A-99E1-EDDC83A8C880}" srcOrd="0" destOrd="0" parTransId="{69AFDE27-DCAB-4EA9-A8DB-27A6DA7B605C}" sibTransId="{6B30BB9D-D6C3-45CE-94E9-0C55C51C3D9F}"/>
    <dgm:cxn modelId="{CDDFD9A6-B2E4-4123-A6AB-DADDC0739E82}" type="presOf" srcId="{4B584AB2-A3E7-4A34-B539-E2BE215B880B}" destId="{7F798D3B-526A-4098-A2E1-C6AF429E58BC}" srcOrd="1" destOrd="0" presId="urn:microsoft.com/office/officeart/2008/layout/HorizontalMultiLevelHierarchy"/>
    <dgm:cxn modelId="{96B403B2-FA41-40EE-9D74-43C3844B5700}" type="presOf" srcId="{6E859598-2428-4B56-B0C4-60878067DDDA}" destId="{45F54154-2F7A-4344-8862-6B808D253CDD}" srcOrd="1" destOrd="0" presId="urn:microsoft.com/office/officeart/2008/layout/HorizontalMultiLevelHierarchy"/>
    <dgm:cxn modelId="{654482B2-AC05-4EC9-9C29-76DAC0AE9B88}" type="presOf" srcId="{4B6A7AC8-E0A0-4893-A6A5-DEC992DEA468}" destId="{8E037EC9-0EC9-4487-A3ED-97E0E36820A5}" srcOrd="0" destOrd="0" presId="urn:microsoft.com/office/officeart/2008/layout/HorizontalMultiLevelHierarchy"/>
    <dgm:cxn modelId="{59671CB5-D8F1-4E1C-B821-0AEFED8FC9F1}" type="presOf" srcId="{B624AF7D-32BD-4B23-BA66-C3E2C2793C32}" destId="{2E64D8DE-5D0E-4E87-BE46-7A5D93F9E7CD}" srcOrd="0" destOrd="0" presId="urn:microsoft.com/office/officeart/2008/layout/HorizontalMultiLevelHierarchy"/>
    <dgm:cxn modelId="{D50853B9-C0D3-434B-9DD3-C2E1202BE243}" type="presOf" srcId="{81E5AED2-8AFD-4AAB-965B-7E0279343DC5}" destId="{FC992EE9-C8E8-44FB-8CFD-1A1FC70F49AE}" srcOrd="0" destOrd="0" presId="urn:microsoft.com/office/officeart/2008/layout/HorizontalMultiLevelHierarchy"/>
    <dgm:cxn modelId="{85380CBB-4210-4243-8381-4F06B535CAAD}" type="presOf" srcId="{3DED8319-381D-47C6-8BBA-A0BDD601190A}" destId="{BE9DF981-ADCF-4DF1-8274-6F629436227A}" srcOrd="0" destOrd="0" presId="urn:microsoft.com/office/officeart/2008/layout/HorizontalMultiLevelHierarchy"/>
    <dgm:cxn modelId="{E64518BD-3AC6-48B2-9F7B-C08E9438A609}" type="presOf" srcId="{4B584AB2-A3E7-4A34-B539-E2BE215B880B}" destId="{1F05686B-64DF-4762-AE41-6FAD52EA2041}" srcOrd="0" destOrd="0" presId="urn:microsoft.com/office/officeart/2008/layout/HorizontalMultiLevelHierarchy"/>
    <dgm:cxn modelId="{3E81C1BE-D720-4C1C-9CD7-B9A8B3D031A2}" srcId="{35AC390B-96BF-4201-9936-696DEC087390}" destId="{EE6AF7CC-E208-4328-90CA-C7F89AF95BD3}" srcOrd="0" destOrd="0" parTransId="{E100827C-E2E5-42D7-9CF1-0CAE58484F1D}" sibTransId="{867C7946-9CF2-401D-9ADB-42378F67325C}"/>
    <dgm:cxn modelId="{799D61C6-9A5C-47B6-A160-16FBB7C1CAC3}" type="presOf" srcId="{EB3CAAF0-F982-4CEB-AF07-1C6F794C6410}" destId="{F99A4CA1-DF35-4CBF-9886-9A85AC63A05D}" srcOrd="0" destOrd="0" presId="urn:microsoft.com/office/officeart/2008/layout/HorizontalMultiLevelHierarchy"/>
    <dgm:cxn modelId="{F03F28CE-1332-4269-8084-5E04F73F9118}" type="presOf" srcId="{E100827C-E2E5-42D7-9CF1-0CAE58484F1D}" destId="{570A23A2-8D9B-4C5E-80CC-8E8F478AE063}" srcOrd="0" destOrd="0" presId="urn:microsoft.com/office/officeart/2008/layout/HorizontalMultiLevelHierarchy"/>
    <dgm:cxn modelId="{D14473D2-E25B-47A6-BED8-8E23F35C3CEF}" type="presOf" srcId="{E9C116FD-D9B8-486C-A58B-EE0559AF9925}" destId="{EA7B3C9B-D2F3-4E93-8D8D-E761D8CE95B3}" srcOrd="0" destOrd="0" presId="urn:microsoft.com/office/officeart/2008/layout/HorizontalMultiLevelHierarchy"/>
    <dgm:cxn modelId="{6F11BBD3-83D0-46E4-8E8E-9BDFF1F3E690}" srcId="{35AC390B-96BF-4201-9936-696DEC087390}" destId="{9698D689-172A-4EB7-9213-DB2A63E0CADF}" srcOrd="2" destOrd="0" parTransId="{FF9E0462-80AE-4DD5-8CEF-1D2BF872DDC0}" sibTransId="{209EAE2B-8985-4F33-AEB2-4F2B67657830}"/>
    <dgm:cxn modelId="{3410EFD6-3815-447A-A19D-315675036310}" srcId="{35AC390B-96BF-4201-9936-696DEC087390}" destId="{A806B5A1-8CB1-463C-9130-43646B6F1A41}" srcOrd="1" destOrd="0" parTransId="{7FA687EA-02C4-497F-B23E-B041A8F888CE}" sibTransId="{8CAD6E38-C24F-405D-9CAC-924B87F7EAA0}"/>
    <dgm:cxn modelId="{0F9CFBDC-B12C-48FD-89BB-7652FDFA6E04}" type="presOf" srcId="{70A54F2C-442F-481B-A98A-1A659089C650}" destId="{730DCA13-5738-4955-BBF3-35771B4FD0E5}" srcOrd="0" destOrd="0" presId="urn:microsoft.com/office/officeart/2008/layout/HorizontalMultiLevelHierarchy"/>
    <dgm:cxn modelId="{F7AB70DE-4F4A-4AA1-A552-E431F4A67E12}" srcId="{B624AF7D-32BD-4B23-BA66-C3E2C2793C32}" destId="{165FA48C-A5FD-45DB-9DE2-F07C75C28DD6}" srcOrd="0" destOrd="0" parTransId="{4B6A7AC8-E0A0-4893-A6A5-DEC992DEA468}" sibTransId="{47848F53-0F71-4985-AA4B-E108216C2B47}"/>
    <dgm:cxn modelId="{838FCFDE-BEFC-49F6-BA2D-06E6FB7A2D7D}" type="presOf" srcId="{5CADB288-5C64-4901-8948-CFA62F349EFD}" destId="{C2AA342F-1AAE-4C95-94DC-B14016515A1C}" srcOrd="0" destOrd="0" presId="urn:microsoft.com/office/officeart/2008/layout/HorizontalMultiLevelHierarchy"/>
    <dgm:cxn modelId="{9CA288E0-823C-4D91-9B02-366F6A795B2C}" type="presOf" srcId="{69AFDE27-DCAB-4EA9-A8DB-27A6DA7B605C}" destId="{8EF33F29-85A4-46CD-9D14-DAEAA58F37B4}" srcOrd="0" destOrd="0" presId="urn:microsoft.com/office/officeart/2008/layout/HorizontalMultiLevelHierarchy"/>
    <dgm:cxn modelId="{B1A11DE5-958D-4EB6-9AE4-F2E896F87DBB}" srcId="{6781A5F2-13EA-450D-8DA8-8C526DD884A4}" destId="{70A54F2C-442F-481B-A98A-1A659089C650}" srcOrd="1" destOrd="0" parTransId="{4B584AB2-A3E7-4A34-B539-E2BE215B880B}" sibTransId="{E7AF4666-A1FD-4E29-9E24-9441E78D4153}"/>
    <dgm:cxn modelId="{983E5AEB-F7DC-4241-8B54-18D0299B55EB}" type="presOf" srcId="{FF9E0462-80AE-4DD5-8CEF-1D2BF872DDC0}" destId="{15533DA7-478F-481C-A848-FAA92C6589E1}" srcOrd="1" destOrd="0" presId="urn:microsoft.com/office/officeart/2008/layout/HorizontalMultiLevelHierarchy"/>
    <dgm:cxn modelId="{EF50C9ED-2A72-4E2F-9E89-C2145CF5CD2F}" type="presOf" srcId="{6E859598-2428-4B56-B0C4-60878067DDDA}" destId="{DA640AAE-A9B5-4266-AE04-E5110265603F}" srcOrd="0" destOrd="0" presId="urn:microsoft.com/office/officeart/2008/layout/HorizontalMultiLevelHierarchy"/>
    <dgm:cxn modelId="{FB8B62FC-0FC6-490F-B650-179A0A053CE2}" type="presOf" srcId="{4B6A7AC8-E0A0-4893-A6A5-DEC992DEA468}" destId="{84808CF1-369A-4515-A67B-53494148021B}" srcOrd="1" destOrd="0" presId="urn:microsoft.com/office/officeart/2008/layout/HorizontalMultiLevelHierarchy"/>
    <dgm:cxn modelId="{C622CFFD-F815-47B4-ADEA-6BE2B026C949}" srcId="{3DED8319-381D-47C6-8BBA-A0BDD601190A}" destId="{E9C116FD-D9B8-486C-A58B-EE0559AF9925}" srcOrd="2" destOrd="0" parTransId="{453C2BA2-5E31-4D3A-98CE-E6267DD5EE80}" sibTransId="{6FA43E8B-9E1C-49FC-AEAB-500697BA80A9}"/>
    <dgm:cxn modelId="{B2AC2988-0CD6-465B-B503-0C0797D3174B}" type="presParOf" srcId="{986A7C34-1160-4A87-B3E3-DA0C191D0B3F}" destId="{EA4D2EE4-B05E-4109-A7A3-A2F29538F8BC}" srcOrd="0" destOrd="0" presId="urn:microsoft.com/office/officeart/2008/layout/HorizontalMultiLevelHierarchy"/>
    <dgm:cxn modelId="{90B7BEB4-C057-4144-B429-AB09EF1C1077}" type="presParOf" srcId="{EA4D2EE4-B05E-4109-A7A3-A2F29538F8BC}" destId="{2E64D8DE-5D0E-4E87-BE46-7A5D93F9E7CD}" srcOrd="0" destOrd="0" presId="urn:microsoft.com/office/officeart/2008/layout/HorizontalMultiLevelHierarchy"/>
    <dgm:cxn modelId="{E128F0DB-CFD8-417E-9A92-894DD7196228}" type="presParOf" srcId="{EA4D2EE4-B05E-4109-A7A3-A2F29538F8BC}" destId="{000A7B53-2F24-42DA-AF81-0586A6BABC44}" srcOrd="1" destOrd="0" presId="urn:microsoft.com/office/officeart/2008/layout/HorizontalMultiLevelHierarchy"/>
    <dgm:cxn modelId="{0F102F17-1C6B-43C9-9110-A0792C019FC3}" type="presParOf" srcId="{000A7B53-2F24-42DA-AF81-0586A6BABC44}" destId="{8E037EC9-0EC9-4487-A3ED-97E0E36820A5}" srcOrd="0" destOrd="0" presId="urn:microsoft.com/office/officeart/2008/layout/HorizontalMultiLevelHierarchy"/>
    <dgm:cxn modelId="{E2FF6523-89F2-4C15-857B-CB952CB60E13}" type="presParOf" srcId="{8E037EC9-0EC9-4487-A3ED-97E0E36820A5}" destId="{84808CF1-369A-4515-A67B-53494148021B}" srcOrd="0" destOrd="0" presId="urn:microsoft.com/office/officeart/2008/layout/HorizontalMultiLevelHierarchy"/>
    <dgm:cxn modelId="{F6F115C7-42AD-4ADC-9D86-937A5F5C4C37}" type="presParOf" srcId="{000A7B53-2F24-42DA-AF81-0586A6BABC44}" destId="{254CA73C-61DD-4700-9B49-D3D2B9A9CD15}" srcOrd="1" destOrd="0" presId="urn:microsoft.com/office/officeart/2008/layout/HorizontalMultiLevelHierarchy"/>
    <dgm:cxn modelId="{9382EBF8-E558-4B59-8407-1EB900655CB3}" type="presParOf" srcId="{254CA73C-61DD-4700-9B49-D3D2B9A9CD15}" destId="{2BFC324F-6514-421B-8BDA-77679B26FBF2}" srcOrd="0" destOrd="0" presId="urn:microsoft.com/office/officeart/2008/layout/HorizontalMultiLevelHierarchy"/>
    <dgm:cxn modelId="{A8BAA612-5F8D-4658-B44A-A7267B5A83B5}" type="presParOf" srcId="{254CA73C-61DD-4700-9B49-D3D2B9A9CD15}" destId="{049078B5-E8F6-4CB5-8DA5-6EAFA8ABB25F}" srcOrd="1" destOrd="0" presId="urn:microsoft.com/office/officeart/2008/layout/HorizontalMultiLevelHierarchy"/>
    <dgm:cxn modelId="{EA572651-75CF-4A03-8685-59D4CB0CE7C9}" type="presParOf" srcId="{000A7B53-2F24-42DA-AF81-0586A6BABC44}" destId="{A242240A-6F0D-4BCD-A319-0C64F8B24B76}" srcOrd="2" destOrd="0" presId="urn:microsoft.com/office/officeart/2008/layout/HorizontalMultiLevelHierarchy"/>
    <dgm:cxn modelId="{683D0F72-0E64-4A9A-B7BB-498B80DA2F8B}" type="presParOf" srcId="{A242240A-6F0D-4BCD-A319-0C64F8B24B76}" destId="{67FD8B4E-6203-4EAA-A707-96349E13D992}" srcOrd="0" destOrd="0" presId="urn:microsoft.com/office/officeart/2008/layout/HorizontalMultiLevelHierarchy"/>
    <dgm:cxn modelId="{D4DD7EDD-53C1-4BDD-8827-E960E0AF6E36}" type="presParOf" srcId="{000A7B53-2F24-42DA-AF81-0586A6BABC44}" destId="{3C8E99F4-034A-439F-9026-811F64D2113B}" srcOrd="3" destOrd="0" presId="urn:microsoft.com/office/officeart/2008/layout/HorizontalMultiLevelHierarchy"/>
    <dgm:cxn modelId="{60B2268B-FBE0-4896-AF2D-3DF3890FD94A}" type="presParOf" srcId="{3C8E99F4-034A-439F-9026-811F64D2113B}" destId="{BE9DF981-ADCF-4DF1-8274-6F629436227A}" srcOrd="0" destOrd="0" presId="urn:microsoft.com/office/officeart/2008/layout/HorizontalMultiLevelHierarchy"/>
    <dgm:cxn modelId="{8B3DF342-1A82-44F3-9D84-2C124B45BA29}" type="presParOf" srcId="{3C8E99F4-034A-439F-9026-811F64D2113B}" destId="{50D02437-2A4B-4592-943D-B4DCDBC2D538}" srcOrd="1" destOrd="0" presId="urn:microsoft.com/office/officeart/2008/layout/HorizontalMultiLevelHierarchy"/>
    <dgm:cxn modelId="{F7AA0085-C55C-400C-BC46-681B868EAFC7}" type="presParOf" srcId="{50D02437-2A4B-4592-943D-B4DCDBC2D538}" destId="{C2AA342F-1AAE-4C95-94DC-B14016515A1C}" srcOrd="0" destOrd="0" presId="urn:microsoft.com/office/officeart/2008/layout/HorizontalMultiLevelHierarchy"/>
    <dgm:cxn modelId="{874529B3-945E-4FED-97B5-48393947200B}" type="presParOf" srcId="{C2AA342F-1AAE-4C95-94DC-B14016515A1C}" destId="{EEB8DB2B-F5D4-437A-B181-89A20C5C4923}" srcOrd="0" destOrd="0" presId="urn:microsoft.com/office/officeart/2008/layout/HorizontalMultiLevelHierarchy"/>
    <dgm:cxn modelId="{5DE4C941-4307-40E3-98CA-CA8E12D005C8}" type="presParOf" srcId="{50D02437-2A4B-4592-943D-B4DCDBC2D538}" destId="{0C089743-2451-4F44-BC3A-A24FD7B2D4FC}" srcOrd="1" destOrd="0" presId="urn:microsoft.com/office/officeart/2008/layout/HorizontalMultiLevelHierarchy"/>
    <dgm:cxn modelId="{5BB8DFD6-E934-4B81-8ADA-E9B33CAEFC53}" type="presParOf" srcId="{0C089743-2451-4F44-BC3A-A24FD7B2D4FC}" destId="{CA559068-A0E5-4FB1-989D-AB971BA94D7E}" srcOrd="0" destOrd="0" presId="urn:microsoft.com/office/officeart/2008/layout/HorizontalMultiLevelHierarchy"/>
    <dgm:cxn modelId="{DD7CB391-4104-4458-B9DA-80BA9354383D}" type="presParOf" srcId="{0C089743-2451-4F44-BC3A-A24FD7B2D4FC}" destId="{E84D221E-D95F-44E4-8D40-15F0AAAF5D7B}" srcOrd="1" destOrd="0" presId="urn:microsoft.com/office/officeart/2008/layout/HorizontalMultiLevelHierarchy"/>
    <dgm:cxn modelId="{289CD4D1-65EC-4A9E-BA9E-2FFCB96AA168}" type="presParOf" srcId="{50D02437-2A4B-4592-943D-B4DCDBC2D538}" destId="{F99A4CA1-DF35-4CBF-9886-9A85AC63A05D}" srcOrd="2" destOrd="0" presId="urn:microsoft.com/office/officeart/2008/layout/HorizontalMultiLevelHierarchy"/>
    <dgm:cxn modelId="{6460C427-38B5-4E6D-9C21-C215ED18885B}" type="presParOf" srcId="{F99A4CA1-DF35-4CBF-9886-9A85AC63A05D}" destId="{DDE05A83-834E-45A4-A976-8EA996F90C38}" srcOrd="0" destOrd="0" presId="urn:microsoft.com/office/officeart/2008/layout/HorizontalMultiLevelHierarchy"/>
    <dgm:cxn modelId="{3E3F75E1-9F6F-4FAD-9D81-8EF763432616}" type="presParOf" srcId="{50D02437-2A4B-4592-943D-B4DCDBC2D538}" destId="{864A4D20-F618-4E46-AC6A-8AF36C4488E0}" srcOrd="3" destOrd="0" presId="urn:microsoft.com/office/officeart/2008/layout/HorizontalMultiLevelHierarchy"/>
    <dgm:cxn modelId="{B85641AE-544B-4428-A578-DF4D339475DB}" type="presParOf" srcId="{864A4D20-F618-4E46-AC6A-8AF36C4488E0}" destId="{5246D55F-E6F9-46DC-AFB6-535FEB7E8551}" srcOrd="0" destOrd="0" presId="urn:microsoft.com/office/officeart/2008/layout/HorizontalMultiLevelHierarchy"/>
    <dgm:cxn modelId="{EA9F04C8-ACB3-4B4C-9537-F3704767F460}" type="presParOf" srcId="{864A4D20-F618-4E46-AC6A-8AF36C4488E0}" destId="{74AEE23E-3775-47F7-AA4D-999F95538C8D}" srcOrd="1" destOrd="0" presId="urn:microsoft.com/office/officeart/2008/layout/HorizontalMultiLevelHierarchy"/>
    <dgm:cxn modelId="{E2A36D4F-FE9F-4273-927E-B2775BAA9FA4}" type="presParOf" srcId="{50D02437-2A4B-4592-943D-B4DCDBC2D538}" destId="{A74CCF14-D587-432B-9E5A-329F58F14D08}" srcOrd="4" destOrd="0" presId="urn:microsoft.com/office/officeart/2008/layout/HorizontalMultiLevelHierarchy"/>
    <dgm:cxn modelId="{87CD19A3-CB19-4368-AED5-B9A098D5C07F}" type="presParOf" srcId="{A74CCF14-D587-432B-9E5A-329F58F14D08}" destId="{3D538E69-63FB-403A-A38F-64B76AC7063C}" srcOrd="0" destOrd="0" presId="urn:microsoft.com/office/officeart/2008/layout/HorizontalMultiLevelHierarchy"/>
    <dgm:cxn modelId="{58F7FF4A-5B35-4EF6-9207-1EE13A225B51}" type="presParOf" srcId="{50D02437-2A4B-4592-943D-B4DCDBC2D538}" destId="{3109B1AD-2C35-4A5B-9359-10B447BDCC91}" srcOrd="5" destOrd="0" presId="urn:microsoft.com/office/officeart/2008/layout/HorizontalMultiLevelHierarchy"/>
    <dgm:cxn modelId="{93ED7275-E215-483C-9A6E-FB98FBAA5261}" type="presParOf" srcId="{3109B1AD-2C35-4A5B-9359-10B447BDCC91}" destId="{EA7B3C9B-D2F3-4E93-8D8D-E761D8CE95B3}" srcOrd="0" destOrd="0" presId="urn:microsoft.com/office/officeart/2008/layout/HorizontalMultiLevelHierarchy"/>
    <dgm:cxn modelId="{0B61E3C6-8FD7-4569-B6DE-D31F78E71FE4}" type="presParOf" srcId="{3109B1AD-2C35-4A5B-9359-10B447BDCC91}" destId="{C04E5DCE-ED29-4B06-88F9-FA20648A6621}" srcOrd="1" destOrd="0" presId="urn:microsoft.com/office/officeart/2008/layout/HorizontalMultiLevelHierarchy"/>
    <dgm:cxn modelId="{14296B6D-F576-43B8-9CA0-F54D4F073632}" type="presParOf" srcId="{000A7B53-2F24-42DA-AF81-0586A6BABC44}" destId="{D57B7C7E-73FB-4AC3-93C8-5A09B21B9B9D}" srcOrd="4" destOrd="0" presId="urn:microsoft.com/office/officeart/2008/layout/HorizontalMultiLevelHierarchy"/>
    <dgm:cxn modelId="{1C351F31-9B62-4F69-A246-96FB36831CBD}" type="presParOf" srcId="{D57B7C7E-73FB-4AC3-93C8-5A09B21B9B9D}" destId="{157F8D99-B4FB-48BA-98B0-C58DC0914E40}" srcOrd="0" destOrd="0" presId="urn:microsoft.com/office/officeart/2008/layout/HorizontalMultiLevelHierarchy"/>
    <dgm:cxn modelId="{56B755DF-3CD2-4844-A070-A1DA922E1D62}" type="presParOf" srcId="{000A7B53-2F24-42DA-AF81-0586A6BABC44}" destId="{F3C79367-2AE6-4C8A-AC0C-9A06FA3CC623}" srcOrd="5" destOrd="0" presId="urn:microsoft.com/office/officeart/2008/layout/HorizontalMultiLevelHierarchy"/>
    <dgm:cxn modelId="{99A9B7CD-2841-4FBA-AA4B-97DF32D67BA2}" type="presParOf" srcId="{F3C79367-2AE6-4C8A-AC0C-9A06FA3CC623}" destId="{53026B11-385B-49A0-BF27-0E9C0427F93B}" srcOrd="0" destOrd="0" presId="urn:microsoft.com/office/officeart/2008/layout/HorizontalMultiLevelHierarchy"/>
    <dgm:cxn modelId="{26412249-9B19-4D03-99C5-24A9770CEFFF}" type="presParOf" srcId="{F3C79367-2AE6-4C8A-AC0C-9A06FA3CC623}" destId="{2D71F800-DAE4-4EB8-BCE5-972419A71DCC}" srcOrd="1" destOrd="0" presId="urn:microsoft.com/office/officeart/2008/layout/HorizontalMultiLevelHierarchy"/>
    <dgm:cxn modelId="{F8B042B2-16E6-476A-A79C-C5F501F43C4A}" type="presParOf" srcId="{2D71F800-DAE4-4EB8-BCE5-972419A71DCC}" destId="{570A23A2-8D9B-4C5E-80CC-8E8F478AE063}" srcOrd="0" destOrd="0" presId="urn:microsoft.com/office/officeart/2008/layout/HorizontalMultiLevelHierarchy"/>
    <dgm:cxn modelId="{715E325C-3AF8-4CA5-9945-734C5DEFCE00}" type="presParOf" srcId="{570A23A2-8D9B-4C5E-80CC-8E8F478AE063}" destId="{D0E483D1-DDE1-4C9F-9121-7F68179C21A4}" srcOrd="0" destOrd="0" presId="urn:microsoft.com/office/officeart/2008/layout/HorizontalMultiLevelHierarchy"/>
    <dgm:cxn modelId="{9CA05961-709C-44F2-B424-CA58A08D00B8}" type="presParOf" srcId="{2D71F800-DAE4-4EB8-BCE5-972419A71DCC}" destId="{79129CDB-2C16-4B62-9B53-DF273DD4B334}" srcOrd="1" destOrd="0" presId="urn:microsoft.com/office/officeart/2008/layout/HorizontalMultiLevelHierarchy"/>
    <dgm:cxn modelId="{15924197-F4A8-4692-AD0F-AE447E5B2DA7}" type="presParOf" srcId="{79129CDB-2C16-4B62-9B53-DF273DD4B334}" destId="{F6711B12-0657-4D97-A4EA-E274F3B248DD}" srcOrd="0" destOrd="0" presId="urn:microsoft.com/office/officeart/2008/layout/HorizontalMultiLevelHierarchy"/>
    <dgm:cxn modelId="{6A68263A-8384-45E6-BB6E-1324CC2AB8DF}" type="presParOf" srcId="{79129CDB-2C16-4B62-9B53-DF273DD4B334}" destId="{B22F1AA2-8569-47E9-9F50-71BCD248D86E}" srcOrd="1" destOrd="0" presId="urn:microsoft.com/office/officeart/2008/layout/HorizontalMultiLevelHierarchy"/>
    <dgm:cxn modelId="{73F47EE3-DD7D-4B01-9E57-8160BF476279}" type="presParOf" srcId="{2D71F800-DAE4-4EB8-BCE5-972419A71DCC}" destId="{BD7D6093-C91C-427B-9C67-8B3B7852BB10}" srcOrd="2" destOrd="0" presId="urn:microsoft.com/office/officeart/2008/layout/HorizontalMultiLevelHierarchy"/>
    <dgm:cxn modelId="{D471C570-6F8F-4873-ADD6-05380D1F4DDB}" type="presParOf" srcId="{BD7D6093-C91C-427B-9C67-8B3B7852BB10}" destId="{3DC9F838-E211-4C15-ABEC-C253D89654AE}" srcOrd="0" destOrd="0" presId="urn:microsoft.com/office/officeart/2008/layout/HorizontalMultiLevelHierarchy"/>
    <dgm:cxn modelId="{507F3884-9D2C-43FA-8064-6204BCEBABA4}" type="presParOf" srcId="{2D71F800-DAE4-4EB8-BCE5-972419A71DCC}" destId="{693ED4B8-6E49-4159-A30F-C1064B4B6D95}" srcOrd="3" destOrd="0" presId="urn:microsoft.com/office/officeart/2008/layout/HorizontalMultiLevelHierarchy"/>
    <dgm:cxn modelId="{EE77FCE6-E0AD-4C7D-B8B4-F9648BA55DFA}" type="presParOf" srcId="{693ED4B8-6E49-4159-A30F-C1064B4B6D95}" destId="{0A11B6C0-E970-43ED-96DF-2F5D233DCFFB}" srcOrd="0" destOrd="0" presId="urn:microsoft.com/office/officeart/2008/layout/HorizontalMultiLevelHierarchy"/>
    <dgm:cxn modelId="{69D3E992-AAED-407B-BB4B-18AD11E4DEB2}" type="presParOf" srcId="{693ED4B8-6E49-4159-A30F-C1064B4B6D95}" destId="{DEFB693E-F5BC-47AF-A3FC-32FA894EA106}" srcOrd="1" destOrd="0" presId="urn:microsoft.com/office/officeart/2008/layout/HorizontalMultiLevelHierarchy"/>
    <dgm:cxn modelId="{7DA03D7C-886F-49B2-91A9-8D15F50C64E3}" type="presParOf" srcId="{2D71F800-DAE4-4EB8-BCE5-972419A71DCC}" destId="{A2C86841-7E6C-4E73-A4B6-2953118FECF5}" srcOrd="4" destOrd="0" presId="urn:microsoft.com/office/officeart/2008/layout/HorizontalMultiLevelHierarchy"/>
    <dgm:cxn modelId="{F919EDEA-6E3A-450E-A878-22E00C94E45F}" type="presParOf" srcId="{A2C86841-7E6C-4E73-A4B6-2953118FECF5}" destId="{15533DA7-478F-481C-A848-FAA92C6589E1}" srcOrd="0" destOrd="0" presId="urn:microsoft.com/office/officeart/2008/layout/HorizontalMultiLevelHierarchy"/>
    <dgm:cxn modelId="{FF33986C-B199-4AB4-8E16-995A0D016B07}" type="presParOf" srcId="{2D71F800-DAE4-4EB8-BCE5-972419A71DCC}" destId="{8C10D3BB-9847-4F69-925B-B17C05A6A00C}" srcOrd="5" destOrd="0" presId="urn:microsoft.com/office/officeart/2008/layout/HorizontalMultiLevelHierarchy"/>
    <dgm:cxn modelId="{F98D8B5A-ADC8-4CC5-B236-8C603F6FE665}" type="presParOf" srcId="{8C10D3BB-9847-4F69-925B-B17C05A6A00C}" destId="{A86456E3-08F7-4A73-808F-043F026CFBE0}" srcOrd="0" destOrd="0" presId="urn:microsoft.com/office/officeart/2008/layout/HorizontalMultiLevelHierarchy"/>
    <dgm:cxn modelId="{216812E5-BC79-4263-85D6-CDEBF1DA056E}" type="presParOf" srcId="{8C10D3BB-9847-4F69-925B-B17C05A6A00C}" destId="{B5238D03-4844-4030-8EDD-DFB9A5057668}" srcOrd="1" destOrd="0" presId="urn:microsoft.com/office/officeart/2008/layout/HorizontalMultiLevelHierarchy"/>
    <dgm:cxn modelId="{AEAA547B-94C4-4825-A6B0-DD52DCDFB90E}" type="presParOf" srcId="{000A7B53-2F24-42DA-AF81-0586A6BABC44}" destId="{01A74F3D-A89E-43BF-8715-1114CF849154}" srcOrd="6" destOrd="0" presId="urn:microsoft.com/office/officeart/2008/layout/HorizontalMultiLevelHierarchy"/>
    <dgm:cxn modelId="{0A495B2A-6C73-40DF-B465-A1A93593FD1D}" type="presParOf" srcId="{01A74F3D-A89E-43BF-8715-1114CF849154}" destId="{D9DCE6AE-6CF9-4979-8550-0A9F548C304F}" srcOrd="0" destOrd="0" presId="urn:microsoft.com/office/officeart/2008/layout/HorizontalMultiLevelHierarchy"/>
    <dgm:cxn modelId="{CE2EBE65-F2AC-4796-BA95-A2DA2A736E09}" type="presParOf" srcId="{000A7B53-2F24-42DA-AF81-0586A6BABC44}" destId="{03396479-5B9D-4E97-896C-D2EE1086D35C}" srcOrd="7" destOrd="0" presId="urn:microsoft.com/office/officeart/2008/layout/HorizontalMultiLevelHierarchy"/>
    <dgm:cxn modelId="{BD8E3595-01B4-4ADD-A058-FB458F2F82F8}" type="presParOf" srcId="{03396479-5B9D-4E97-896C-D2EE1086D35C}" destId="{A0DAF500-99F1-4A5D-BDCB-B88E45FF9C06}" srcOrd="0" destOrd="0" presId="urn:microsoft.com/office/officeart/2008/layout/HorizontalMultiLevelHierarchy"/>
    <dgm:cxn modelId="{D0A2C878-798A-4FA1-98FE-1E3D1BCF73DC}" type="presParOf" srcId="{03396479-5B9D-4E97-896C-D2EE1086D35C}" destId="{85C13175-600C-4FFE-8F3B-2E8AF8A8C265}" srcOrd="1" destOrd="0" presId="urn:microsoft.com/office/officeart/2008/layout/HorizontalMultiLevelHierarchy"/>
    <dgm:cxn modelId="{9CDC876F-10C0-4311-9DE7-4285023FE9C6}" type="presParOf" srcId="{85C13175-600C-4FFE-8F3B-2E8AF8A8C265}" destId="{8EF33F29-85A4-46CD-9D14-DAEAA58F37B4}" srcOrd="0" destOrd="0" presId="urn:microsoft.com/office/officeart/2008/layout/HorizontalMultiLevelHierarchy"/>
    <dgm:cxn modelId="{2FC8AD86-F484-4684-BB13-8B431F3F9A9A}" type="presParOf" srcId="{8EF33F29-85A4-46CD-9D14-DAEAA58F37B4}" destId="{C0CB3FE9-2E8B-4375-B7BD-DBA77969ACB8}" srcOrd="0" destOrd="0" presId="urn:microsoft.com/office/officeart/2008/layout/HorizontalMultiLevelHierarchy"/>
    <dgm:cxn modelId="{B542C047-8FDF-484F-94AE-B8AAC427EEC5}" type="presParOf" srcId="{85C13175-600C-4FFE-8F3B-2E8AF8A8C265}" destId="{819CCE5F-AC08-4169-9399-9D663D45B0E3}" srcOrd="1" destOrd="0" presId="urn:microsoft.com/office/officeart/2008/layout/HorizontalMultiLevelHierarchy"/>
    <dgm:cxn modelId="{7DD73335-D878-482C-ABB2-BDFF823DF07D}" type="presParOf" srcId="{819CCE5F-AC08-4169-9399-9D663D45B0E3}" destId="{D4122A1D-5163-4852-990A-7206FBB850DA}" srcOrd="0" destOrd="0" presId="urn:microsoft.com/office/officeart/2008/layout/HorizontalMultiLevelHierarchy"/>
    <dgm:cxn modelId="{7067618E-FEAA-4B5E-80A2-BEC4A704DB82}" type="presParOf" srcId="{819CCE5F-AC08-4169-9399-9D663D45B0E3}" destId="{03F1BB14-DEE9-4BF7-85F8-AC38451B67D4}" srcOrd="1" destOrd="0" presId="urn:microsoft.com/office/officeart/2008/layout/HorizontalMultiLevelHierarchy"/>
    <dgm:cxn modelId="{5791CDA3-20A9-43FC-8F40-51B4665A2760}" type="presParOf" srcId="{85C13175-600C-4FFE-8F3B-2E8AF8A8C265}" destId="{DA640AAE-A9B5-4266-AE04-E5110265603F}" srcOrd="2" destOrd="0" presId="urn:microsoft.com/office/officeart/2008/layout/HorizontalMultiLevelHierarchy"/>
    <dgm:cxn modelId="{60861A42-1006-40C1-B597-129B19B6F073}" type="presParOf" srcId="{DA640AAE-A9B5-4266-AE04-E5110265603F}" destId="{45F54154-2F7A-4344-8862-6B808D253CDD}" srcOrd="0" destOrd="0" presId="urn:microsoft.com/office/officeart/2008/layout/HorizontalMultiLevelHierarchy"/>
    <dgm:cxn modelId="{07E1A573-9AC1-4DD1-925D-76B8EB7204CE}" type="presParOf" srcId="{85C13175-600C-4FFE-8F3B-2E8AF8A8C265}" destId="{AC962B11-417A-413F-9109-5019D079C6DC}" srcOrd="3" destOrd="0" presId="urn:microsoft.com/office/officeart/2008/layout/HorizontalMultiLevelHierarchy"/>
    <dgm:cxn modelId="{C1996294-160E-4AC1-B065-3A83FB362EE5}" type="presParOf" srcId="{AC962B11-417A-413F-9109-5019D079C6DC}" destId="{FC992EE9-C8E8-44FB-8CFD-1A1FC70F49AE}" srcOrd="0" destOrd="0" presId="urn:microsoft.com/office/officeart/2008/layout/HorizontalMultiLevelHierarchy"/>
    <dgm:cxn modelId="{FC37AD5F-D6FC-4BDC-B0CC-3CA77BF50DF0}" type="presParOf" srcId="{AC962B11-417A-413F-9109-5019D079C6DC}" destId="{3E1C207B-F3D9-4945-98AA-2762BF7695EB}" srcOrd="1" destOrd="0" presId="urn:microsoft.com/office/officeart/2008/layout/HorizontalMultiLevelHierarchy"/>
    <dgm:cxn modelId="{3F12127A-C1C8-44F1-9F34-FA9664A1D2AD}" type="presParOf" srcId="{000A7B53-2F24-42DA-AF81-0586A6BABC44}" destId="{F8BE074A-3B1A-4851-B487-E2DDB180CAD4}" srcOrd="8" destOrd="0" presId="urn:microsoft.com/office/officeart/2008/layout/HorizontalMultiLevelHierarchy"/>
    <dgm:cxn modelId="{F149F6B4-9DB1-4D22-A223-D9292507FDB7}" type="presParOf" srcId="{F8BE074A-3B1A-4851-B487-E2DDB180CAD4}" destId="{C0B83F6A-10D2-4B6F-B106-BDC3FF57F3D3}" srcOrd="0" destOrd="0" presId="urn:microsoft.com/office/officeart/2008/layout/HorizontalMultiLevelHierarchy"/>
    <dgm:cxn modelId="{07E0B331-7A76-4E04-9201-DDB8B148CEB5}" type="presParOf" srcId="{000A7B53-2F24-42DA-AF81-0586A6BABC44}" destId="{646A14F7-CFA2-42CC-ACAA-63EEB849D384}" srcOrd="9" destOrd="0" presId="urn:microsoft.com/office/officeart/2008/layout/HorizontalMultiLevelHierarchy"/>
    <dgm:cxn modelId="{481A874C-953E-44FD-AFB5-5EA8A57077A3}" type="presParOf" srcId="{646A14F7-CFA2-42CC-ACAA-63EEB849D384}" destId="{FAF1DBBC-7732-4ED1-B0F6-14C292272FF1}" srcOrd="0" destOrd="0" presId="urn:microsoft.com/office/officeart/2008/layout/HorizontalMultiLevelHierarchy"/>
    <dgm:cxn modelId="{CCAEA4EB-4A3E-4162-AF4A-DE2A15AD75CE}" type="presParOf" srcId="{646A14F7-CFA2-42CC-ACAA-63EEB849D384}" destId="{A44E08C8-D99C-4835-8C6F-095AF840B95F}" srcOrd="1" destOrd="0" presId="urn:microsoft.com/office/officeart/2008/layout/HorizontalMultiLevelHierarchy"/>
    <dgm:cxn modelId="{3E26AC53-9C0C-422D-A4E2-6CA9B1FC93DD}" type="presParOf" srcId="{A44E08C8-D99C-4835-8C6F-095AF840B95F}" destId="{1AB2E7A2-8840-4D6F-839A-38CAAA5485B2}" srcOrd="0" destOrd="0" presId="urn:microsoft.com/office/officeart/2008/layout/HorizontalMultiLevelHierarchy"/>
    <dgm:cxn modelId="{024D6E7A-13D2-43F5-B8B2-53798CDA8FA2}" type="presParOf" srcId="{1AB2E7A2-8840-4D6F-839A-38CAAA5485B2}" destId="{2C684CED-0568-4937-90F4-30A7B59EE158}" srcOrd="0" destOrd="0" presId="urn:microsoft.com/office/officeart/2008/layout/HorizontalMultiLevelHierarchy"/>
    <dgm:cxn modelId="{1EB1A524-2C91-4ED3-A9A4-1DD24F1B388A}" type="presParOf" srcId="{A44E08C8-D99C-4835-8C6F-095AF840B95F}" destId="{98DF294E-4203-4EF4-8EF9-3B135B979A6C}" srcOrd="1" destOrd="0" presId="urn:microsoft.com/office/officeart/2008/layout/HorizontalMultiLevelHierarchy"/>
    <dgm:cxn modelId="{FAB55789-515B-4828-B85C-5B37E9D28830}" type="presParOf" srcId="{98DF294E-4203-4EF4-8EF9-3B135B979A6C}" destId="{74216BD3-8071-4FCF-8DD9-8822A3F2637D}" srcOrd="0" destOrd="0" presId="urn:microsoft.com/office/officeart/2008/layout/HorizontalMultiLevelHierarchy"/>
    <dgm:cxn modelId="{C1111BD4-BBBB-4806-A7AF-DA3EFBB10648}" type="presParOf" srcId="{98DF294E-4203-4EF4-8EF9-3B135B979A6C}" destId="{1320F943-12F7-482E-B676-D66C0E0A2E83}" srcOrd="1" destOrd="0" presId="urn:microsoft.com/office/officeart/2008/layout/HorizontalMultiLevelHierarchy"/>
    <dgm:cxn modelId="{4E6D0199-C415-4CBC-B121-A445533C51FC}" type="presParOf" srcId="{A44E08C8-D99C-4835-8C6F-095AF840B95F}" destId="{1F05686B-64DF-4762-AE41-6FAD52EA2041}" srcOrd="2" destOrd="0" presId="urn:microsoft.com/office/officeart/2008/layout/HorizontalMultiLevelHierarchy"/>
    <dgm:cxn modelId="{C261B7C9-6371-45A2-8849-AC00F3EB5584}" type="presParOf" srcId="{1F05686B-64DF-4762-AE41-6FAD52EA2041}" destId="{7F798D3B-526A-4098-A2E1-C6AF429E58BC}" srcOrd="0" destOrd="0" presId="urn:microsoft.com/office/officeart/2008/layout/HorizontalMultiLevelHierarchy"/>
    <dgm:cxn modelId="{9B3D6FEB-B7F1-4C54-AE9F-EB42208F8CB6}" type="presParOf" srcId="{A44E08C8-D99C-4835-8C6F-095AF840B95F}" destId="{06D4314B-7F54-4ECD-98CF-409C824471AA}" srcOrd="3" destOrd="0" presId="urn:microsoft.com/office/officeart/2008/layout/HorizontalMultiLevelHierarchy"/>
    <dgm:cxn modelId="{DED826F3-863A-44CF-B0D8-5860D645E8B1}" type="presParOf" srcId="{06D4314B-7F54-4ECD-98CF-409C824471AA}" destId="{730DCA13-5738-4955-BBF3-35771B4FD0E5}" srcOrd="0" destOrd="0" presId="urn:microsoft.com/office/officeart/2008/layout/HorizontalMultiLevelHierarchy"/>
    <dgm:cxn modelId="{9C70109E-2ADB-459B-A868-F9EA0E56B1C3}" type="presParOf" srcId="{06D4314B-7F54-4ECD-98CF-409C824471AA}" destId="{C81D5E43-9DAE-45B0-A2E5-61A59836B99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45AB4D-49DD-4D05-B9B7-1CCDB9045534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624AF7D-32BD-4B23-BA66-C3E2C2793C32}">
      <dgm:prSet phldrT="[文本]" custT="1"/>
      <dgm:spPr>
        <a:noFill/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104804F-758F-47B4-9362-75B10A0BDC72}" type="parTrans" cxnId="{94A0D73C-7D80-466B-8123-F47AACD6CFCE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1A6D1F1-74B7-4355-A093-4BDB39B347E3}" type="sibTrans" cxnId="{94A0D73C-7D80-466B-8123-F47AACD6CFCE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EB4752F-3B98-4895-8694-144E8B89D145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外部排序</a:t>
          </a:r>
          <a:r>
            <a:rPr lang="en-US" altLang="zh-CN" sz="2000" dirty="0">
              <a:latin typeface="宋体" panose="02010600030101010101" pitchFamily="2" charset="-122"/>
              <a:ea typeface="宋体" panose="02010600030101010101" pitchFamily="2" charset="-122"/>
            </a:rPr>
            <a:t>——</a:t>
          </a:r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多路归并排序</a:t>
          </a:r>
        </a:p>
      </dgm:t>
    </dgm:pt>
    <dgm:pt modelId="{3AB4D953-9404-43E0-806E-5D2B98259F60}" type="parTrans" cxnId="{C2E2609C-404D-4CCC-9B38-C1C92FD1127C}">
      <dgm:prSet custT="1"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82AEDEE-B913-46DA-8C94-4A7B2DE24E3D}" type="sibTrans" cxnId="{C2E2609C-404D-4CCC-9B38-C1C92FD1127C}">
      <dgm:prSet/>
      <dgm:spPr/>
      <dgm:t>
        <a:bodyPr/>
        <a:lstStyle/>
        <a:p>
          <a:pPr algn="l"/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DED8319-381D-47C6-8BBA-A0BDD601190A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基本概念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C56615B-1603-4A1A-8F58-D02A386DD5B2}" type="parTrans" cxnId="{2E31D979-716D-439F-BE2D-5F6A952B670C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9A4C00E3-1573-47EC-8F06-AC218ED6E8AD}" type="sibTrans" cxnId="{2E31D979-716D-439F-BE2D-5F6A952B670C}">
      <dgm:prSet/>
      <dgm:spPr/>
      <dgm:t>
        <a:bodyPr/>
        <a:lstStyle/>
        <a:p>
          <a:pPr algn="l"/>
          <a:endParaRPr lang="zh-CN" altLang="en-US" sz="2000"/>
        </a:p>
      </dgm:t>
    </dgm:pt>
    <dgm:pt modelId="{35AC390B-96BF-4201-9936-696DEC08739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内部排序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E1E32E6-F0FB-48EB-86B1-510E721FF2BB}" type="parTrans" cxnId="{71DF3878-B762-4429-9A96-73ED4CF0D6AF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E20FC4ED-A61B-4868-8539-0A7C6ADBBF0F}" type="sibTrans" cxnId="{71DF3878-B762-4429-9A96-73ED4CF0D6AF}">
      <dgm:prSet/>
      <dgm:spPr/>
      <dgm:t>
        <a:bodyPr/>
        <a:lstStyle/>
        <a:p>
          <a:pPr algn="l"/>
          <a:endParaRPr lang="zh-CN" altLang="en-US" sz="2000"/>
        </a:p>
      </dgm:t>
    </dgm:pt>
    <dgm:pt modelId="{CE7F7976-D057-4BE3-87FE-F44783895652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稳定性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CADB288-5C64-4901-8948-CFA62F349EFD}" type="parTrans" cxnId="{9A61CC2C-FB3F-417B-8F90-F1DF021E8FAE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C3C20135-9B5B-40CD-A837-DEFB09CD3676}" type="sibTrans" cxnId="{9A61CC2C-FB3F-417B-8F90-F1DF021E8FAE}">
      <dgm:prSet/>
      <dgm:spPr/>
      <dgm:t>
        <a:bodyPr/>
        <a:lstStyle/>
        <a:p>
          <a:pPr algn="l"/>
          <a:endParaRPr lang="zh-CN" altLang="en-US" sz="2000"/>
        </a:p>
      </dgm:t>
    </dgm:pt>
    <dgm:pt modelId="{000AA36B-7AF4-47B6-813E-15D8236DB6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衡量标准：时、空复杂度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B3CAAF0-F982-4CEB-AF07-1C6F794C6410}" type="parTrans" cxnId="{704B9688-D51A-4EF4-9799-806DA3BE16E0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B4101B1C-D21A-453B-86E7-84AAC55E682F}" type="sibTrans" cxnId="{704B9688-D51A-4EF4-9799-806DA3BE16E0}">
      <dgm:prSet/>
      <dgm:spPr/>
      <dgm:t>
        <a:bodyPr/>
        <a:lstStyle/>
        <a:p>
          <a:pPr algn="l"/>
          <a:endParaRPr lang="zh-CN" altLang="en-US" sz="2000"/>
        </a:p>
      </dgm:t>
    </dgm:pt>
    <dgm:pt modelId="{EE6AF7CC-E208-4328-90CA-C7F89AF95BD3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插入排序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100827C-E2E5-42D7-9CF1-0CAE58484F1D}" type="parTrans" cxnId="{3E81C1BE-D720-4C1C-9CD7-B9A8B3D031A2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867C7946-9CF2-401D-9ADB-42378F67325C}" type="sibTrans" cxnId="{3E81C1BE-D720-4C1C-9CD7-B9A8B3D031A2}">
      <dgm:prSet/>
      <dgm:spPr/>
      <dgm:t>
        <a:bodyPr/>
        <a:lstStyle/>
        <a:p>
          <a:pPr algn="l"/>
          <a:endParaRPr lang="zh-CN" altLang="en-US" sz="2000"/>
        </a:p>
      </dgm:t>
    </dgm:pt>
    <dgm:pt modelId="{A806B5A1-8CB1-463C-9130-43646B6F1A41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交换排序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FA687EA-02C4-497F-B23E-B041A8F888CE}" type="parTrans" cxnId="{3410EFD6-3815-447A-A19D-315675036310}">
      <dgm:prSet custT="1"/>
      <dgm:spPr/>
      <dgm:t>
        <a:bodyPr/>
        <a:lstStyle/>
        <a:p>
          <a:pPr algn="l"/>
          <a:endParaRPr lang="zh-CN" altLang="en-US" sz="2000"/>
        </a:p>
      </dgm:t>
    </dgm:pt>
    <dgm:pt modelId="{8CAD6E38-C24F-405D-9CAC-924B87F7EAA0}" type="sibTrans" cxnId="{3410EFD6-3815-447A-A19D-315675036310}">
      <dgm:prSet/>
      <dgm:spPr/>
      <dgm:t>
        <a:bodyPr/>
        <a:lstStyle/>
        <a:p>
          <a:pPr algn="l"/>
          <a:endParaRPr lang="zh-CN" altLang="en-US" sz="2000"/>
        </a:p>
      </dgm:t>
    </dgm:pt>
    <dgm:pt modelId="{9698D689-172A-4EB7-9213-DB2A63E0CADF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选择排序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F9E0462-80AE-4DD5-8CEF-1D2BF872DDC0}" type="parTrans" cxnId="{6F11BBD3-83D0-46E4-8E8E-9BDFF1F3E690}">
      <dgm:prSet/>
      <dgm:spPr/>
      <dgm:t>
        <a:bodyPr/>
        <a:lstStyle/>
        <a:p>
          <a:endParaRPr lang="zh-CN" altLang="en-US"/>
        </a:p>
      </dgm:t>
    </dgm:pt>
    <dgm:pt modelId="{209EAE2B-8985-4F33-AEB2-4F2B67657830}" type="sibTrans" cxnId="{6F11BBD3-83D0-46E4-8E8E-9BDFF1F3E690}">
      <dgm:prSet/>
      <dgm:spPr/>
      <dgm:t>
        <a:bodyPr/>
        <a:lstStyle/>
        <a:p>
          <a:endParaRPr lang="zh-CN" altLang="en-US"/>
        </a:p>
      </dgm:t>
    </dgm:pt>
    <dgm:pt modelId="{3E19FFCD-9DB2-4F95-8068-FE384606A5C8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直接插入排序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0C5F588-5C9B-49CF-A718-28AAB98E12AA}" type="parTrans" cxnId="{A3FA3016-CA5E-4670-8FC7-5D47083496E1}">
      <dgm:prSet/>
      <dgm:spPr/>
      <dgm:t>
        <a:bodyPr/>
        <a:lstStyle/>
        <a:p>
          <a:endParaRPr lang="zh-CN" altLang="en-US"/>
        </a:p>
      </dgm:t>
    </dgm:pt>
    <dgm:pt modelId="{C202B4F2-0294-4AF5-B89F-BDE3C022BAA4}" type="sibTrans" cxnId="{A3FA3016-CA5E-4670-8FC7-5D47083496E1}">
      <dgm:prSet/>
      <dgm:spPr/>
      <dgm:t>
        <a:bodyPr/>
        <a:lstStyle/>
        <a:p>
          <a:endParaRPr lang="zh-CN" altLang="en-US"/>
        </a:p>
      </dgm:t>
    </dgm:pt>
    <dgm:pt modelId="{EE710308-89B3-429A-9E97-2ED4D2F39E59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折半插入排序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9AA54C6-C414-44BB-A249-68BD211CFC24}" type="parTrans" cxnId="{DBA0010A-15C1-4CAD-95A0-BAA06356FED3}">
      <dgm:prSet/>
      <dgm:spPr/>
      <dgm:t>
        <a:bodyPr/>
        <a:lstStyle/>
        <a:p>
          <a:endParaRPr lang="zh-CN" altLang="en-US"/>
        </a:p>
      </dgm:t>
    </dgm:pt>
    <dgm:pt modelId="{2625420C-A29C-46A6-8C37-19BDD3A2110F}" type="sibTrans" cxnId="{DBA0010A-15C1-4CAD-95A0-BAA06356FED3}">
      <dgm:prSet/>
      <dgm:spPr/>
      <dgm:t>
        <a:bodyPr/>
        <a:lstStyle/>
        <a:p>
          <a:endParaRPr lang="zh-CN" altLang="en-US"/>
        </a:p>
      </dgm:t>
    </dgm:pt>
    <dgm:pt modelId="{E4F28695-0613-46B2-A50E-8F978F0205DD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希尔排序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647E169-6E7D-464A-984C-D0F9A4793D34}" type="parTrans" cxnId="{26B2A070-E255-4DDA-A575-421E0427464D}">
      <dgm:prSet/>
      <dgm:spPr/>
      <dgm:t>
        <a:bodyPr/>
        <a:lstStyle/>
        <a:p>
          <a:endParaRPr lang="zh-CN" altLang="en-US"/>
        </a:p>
      </dgm:t>
    </dgm:pt>
    <dgm:pt modelId="{6C19914F-C3A8-4F3C-AB7C-81FCC42A428B}" type="sibTrans" cxnId="{26B2A070-E255-4DDA-A575-421E0427464D}">
      <dgm:prSet/>
      <dgm:spPr/>
      <dgm:t>
        <a:bodyPr/>
        <a:lstStyle/>
        <a:p>
          <a:endParaRPr lang="zh-CN" altLang="en-US"/>
        </a:p>
      </dgm:t>
    </dgm:pt>
    <dgm:pt modelId="{601F640E-1957-49A1-994D-F8AF76A6EA9C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冒泡排序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CC0871B-00F1-4E12-9204-C2DA78AF4564}" type="parTrans" cxnId="{F10004BC-CC7D-4006-A15E-FA657C69A508}">
      <dgm:prSet/>
      <dgm:spPr/>
      <dgm:t>
        <a:bodyPr/>
        <a:lstStyle/>
        <a:p>
          <a:endParaRPr lang="zh-CN" altLang="en-US"/>
        </a:p>
      </dgm:t>
    </dgm:pt>
    <dgm:pt modelId="{DE15B259-6BAD-4CA6-B556-42050616566B}" type="sibTrans" cxnId="{F10004BC-CC7D-4006-A15E-FA657C69A508}">
      <dgm:prSet/>
      <dgm:spPr/>
      <dgm:t>
        <a:bodyPr/>
        <a:lstStyle/>
        <a:p>
          <a:endParaRPr lang="zh-CN" altLang="en-US"/>
        </a:p>
      </dgm:t>
    </dgm:pt>
    <dgm:pt modelId="{2725A73A-F83F-4592-B935-83E3AFBC9680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快速排序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B846A25-A0DB-41C3-BFE4-BBAF65D8822C}" type="parTrans" cxnId="{94563938-C18F-4F5B-B03A-C45C571F25FB}">
      <dgm:prSet/>
      <dgm:spPr/>
      <dgm:t>
        <a:bodyPr/>
        <a:lstStyle/>
        <a:p>
          <a:endParaRPr lang="zh-CN" altLang="en-US"/>
        </a:p>
      </dgm:t>
    </dgm:pt>
    <dgm:pt modelId="{2331307F-1E5D-42E8-9FF6-440DDFB807C8}" type="sibTrans" cxnId="{94563938-C18F-4F5B-B03A-C45C571F25FB}">
      <dgm:prSet/>
      <dgm:spPr/>
      <dgm:t>
        <a:bodyPr/>
        <a:lstStyle/>
        <a:p>
          <a:endParaRPr lang="zh-CN" altLang="en-US"/>
        </a:p>
      </dgm:t>
    </dgm:pt>
    <dgm:pt modelId="{9A0FEB7E-5686-4940-8AA6-E4C67EFFC36A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简单选择排序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5BB55CE-0C13-414B-8B38-235C05FBC543}" type="parTrans" cxnId="{A3AC15F4-29AA-48E7-86E7-6A98551D4DB6}">
      <dgm:prSet/>
      <dgm:spPr/>
      <dgm:t>
        <a:bodyPr/>
        <a:lstStyle/>
        <a:p>
          <a:endParaRPr lang="zh-CN" altLang="en-US"/>
        </a:p>
      </dgm:t>
    </dgm:pt>
    <dgm:pt modelId="{75F6E69D-5D4A-46DA-8798-057BD9BB912C}" type="sibTrans" cxnId="{A3AC15F4-29AA-48E7-86E7-6A98551D4DB6}">
      <dgm:prSet/>
      <dgm:spPr/>
      <dgm:t>
        <a:bodyPr/>
        <a:lstStyle/>
        <a:p>
          <a:endParaRPr lang="zh-CN" altLang="en-US"/>
        </a:p>
      </dgm:t>
    </dgm:pt>
    <dgm:pt modelId="{3F5326E4-D5BE-411E-A956-931A53798F2E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堆排序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4C1961B-850B-4031-BA48-8DFF45D87F14}" type="parTrans" cxnId="{0910EF5E-BF3F-433A-B248-3B8F7342C0CA}">
      <dgm:prSet/>
      <dgm:spPr/>
      <dgm:t>
        <a:bodyPr/>
        <a:lstStyle/>
        <a:p>
          <a:endParaRPr lang="zh-CN" altLang="en-US"/>
        </a:p>
      </dgm:t>
    </dgm:pt>
    <dgm:pt modelId="{1B40C927-1AFD-4571-8243-6B4D51925F27}" type="sibTrans" cxnId="{0910EF5E-BF3F-433A-B248-3B8F7342C0CA}">
      <dgm:prSet/>
      <dgm:spPr/>
      <dgm:t>
        <a:bodyPr/>
        <a:lstStyle/>
        <a:p>
          <a:endParaRPr lang="zh-CN" altLang="en-US"/>
        </a:p>
      </dgm:t>
    </dgm:pt>
    <dgm:pt modelId="{5D584EFC-ED83-4897-89F0-71BBF8F9A7D3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归并排序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CC7165B-2412-4F91-B1E0-5EF6B7D96394}" type="parTrans" cxnId="{FA7CBA78-39B6-4E83-BD9C-C32DF4064F95}">
      <dgm:prSet/>
      <dgm:spPr/>
      <dgm:t>
        <a:bodyPr/>
        <a:lstStyle/>
        <a:p>
          <a:endParaRPr lang="zh-CN" altLang="en-US"/>
        </a:p>
      </dgm:t>
    </dgm:pt>
    <dgm:pt modelId="{83248B8C-9773-48A7-8C11-700E64C9FA67}" type="sibTrans" cxnId="{FA7CBA78-39B6-4E83-BD9C-C32DF4064F95}">
      <dgm:prSet/>
      <dgm:spPr/>
      <dgm:t>
        <a:bodyPr/>
        <a:lstStyle/>
        <a:p>
          <a:endParaRPr lang="zh-CN" altLang="en-US"/>
        </a:p>
      </dgm:t>
    </dgm:pt>
    <dgm:pt modelId="{01ECD5B9-E0C3-4BC7-B334-BB58CAF8F7FB}">
      <dgm:prSet phldrT="[文本]" custT="1"/>
      <dgm:spPr>
        <a:ln>
          <a:noFill/>
        </a:ln>
      </dgm:spPr>
      <dgm:t>
        <a:bodyPr/>
        <a:lstStyle/>
        <a:p>
          <a:pPr algn="l"/>
          <a:r>
            <a:rPr lang="zh-CN" altLang="en-US" sz="2000" dirty="0">
              <a:latin typeface="宋体" panose="02010600030101010101" pitchFamily="2" charset="-122"/>
              <a:ea typeface="宋体" panose="02010600030101010101" pitchFamily="2" charset="-122"/>
            </a:rPr>
            <a:t>基数排序</a:t>
          </a:r>
          <a:endParaRPr lang="en-US" altLang="zh-CN" sz="20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211040D-0DA7-4186-BE50-8DED30359047}" type="parTrans" cxnId="{F3C45D39-E249-4FD5-8FF5-5443D65C732F}">
      <dgm:prSet/>
      <dgm:spPr/>
      <dgm:t>
        <a:bodyPr/>
        <a:lstStyle/>
        <a:p>
          <a:endParaRPr lang="zh-CN" altLang="en-US"/>
        </a:p>
      </dgm:t>
    </dgm:pt>
    <dgm:pt modelId="{06AE98FE-AE68-4161-A5EE-D2E6847B4408}" type="sibTrans" cxnId="{F3C45D39-E249-4FD5-8FF5-5443D65C732F}">
      <dgm:prSet/>
      <dgm:spPr/>
      <dgm:t>
        <a:bodyPr/>
        <a:lstStyle/>
        <a:p>
          <a:endParaRPr lang="zh-CN" altLang="en-US"/>
        </a:p>
      </dgm:t>
    </dgm:pt>
    <dgm:pt modelId="{986A7C34-1160-4A87-B3E3-DA0C191D0B3F}" type="pres">
      <dgm:prSet presAssocID="{B745AB4D-49DD-4D05-B9B7-1CCDB90455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4D2EE4-B05E-4109-A7A3-A2F29538F8BC}" type="pres">
      <dgm:prSet presAssocID="{B624AF7D-32BD-4B23-BA66-C3E2C2793C32}" presName="root1" presStyleCnt="0"/>
      <dgm:spPr/>
    </dgm:pt>
    <dgm:pt modelId="{2E64D8DE-5D0E-4E87-BE46-7A5D93F9E7CD}" type="pres">
      <dgm:prSet presAssocID="{B624AF7D-32BD-4B23-BA66-C3E2C2793C32}" presName="LevelOneTextNode" presStyleLbl="node0" presStyleIdx="0" presStyleCnt="1" custAng="5400000" custScaleY="42196" custLinFactNeighborY="16287">
        <dgm:presLayoutVars>
          <dgm:chPref val="3"/>
        </dgm:presLayoutVars>
      </dgm:prSet>
      <dgm:spPr/>
    </dgm:pt>
    <dgm:pt modelId="{000A7B53-2F24-42DA-AF81-0586A6BABC44}" type="pres">
      <dgm:prSet presAssocID="{B624AF7D-32BD-4B23-BA66-C3E2C2793C32}" presName="level2hierChild" presStyleCnt="0"/>
      <dgm:spPr/>
    </dgm:pt>
    <dgm:pt modelId="{A242240A-6F0D-4BCD-A319-0C64F8B24B76}" type="pres">
      <dgm:prSet presAssocID="{1C56615B-1603-4A1A-8F58-D02A386DD5B2}" presName="conn2-1" presStyleLbl="parChTrans1D2" presStyleIdx="0" presStyleCnt="3"/>
      <dgm:spPr/>
    </dgm:pt>
    <dgm:pt modelId="{67FD8B4E-6203-4EAA-A707-96349E13D992}" type="pres">
      <dgm:prSet presAssocID="{1C56615B-1603-4A1A-8F58-D02A386DD5B2}" presName="connTx" presStyleLbl="parChTrans1D2" presStyleIdx="0" presStyleCnt="3"/>
      <dgm:spPr/>
    </dgm:pt>
    <dgm:pt modelId="{3C8E99F4-034A-439F-9026-811F64D2113B}" type="pres">
      <dgm:prSet presAssocID="{3DED8319-381D-47C6-8BBA-A0BDD601190A}" presName="root2" presStyleCnt="0"/>
      <dgm:spPr/>
    </dgm:pt>
    <dgm:pt modelId="{BE9DF981-ADCF-4DF1-8274-6F629436227A}" type="pres">
      <dgm:prSet presAssocID="{3DED8319-381D-47C6-8BBA-A0BDD601190A}" presName="LevelTwoTextNode" presStyleLbl="node2" presStyleIdx="0" presStyleCnt="3" custScaleX="95114">
        <dgm:presLayoutVars>
          <dgm:chPref val="3"/>
        </dgm:presLayoutVars>
      </dgm:prSet>
      <dgm:spPr/>
    </dgm:pt>
    <dgm:pt modelId="{50D02437-2A4B-4592-943D-B4DCDBC2D538}" type="pres">
      <dgm:prSet presAssocID="{3DED8319-381D-47C6-8BBA-A0BDD601190A}" presName="level3hierChild" presStyleCnt="0"/>
      <dgm:spPr/>
    </dgm:pt>
    <dgm:pt modelId="{C2AA342F-1AAE-4C95-94DC-B14016515A1C}" type="pres">
      <dgm:prSet presAssocID="{5CADB288-5C64-4901-8948-CFA62F349EFD}" presName="conn2-1" presStyleLbl="parChTrans1D3" presStyleIdx="0" presStyleCnt="7"/>
      <dgm:spPr/>
    </dgm:pt>
    <dgm:pt modelId="{EEB8DB2B-F5D4-437A-B181-89A20C5C4923}" type="pres">
      <dgm:prSet presAssocID="{5CADB288-5C64-4901-8948-CFA62F349EFD}" presName="connTx" presStyleLbl="parChTrans1D3" presStyleIdx="0" presStyleCnt="7"/>
      <dgm:spPr/>
    </dgm:pt>
    <dgm:pt modelId="{0C089743-2451-4F44-BC3A-A24FD7B2D4FC}" type="pres">
      <dgm:prSet presAssocID="{CE7F7976-D057-4BE3-87FE-F44783895652}" presName="root2" presStyleCnt="0"/>
      <dgm:spPr/>
    </dgm:pt>
    <dgm:pt modelId="{CA559068-A0E5-4FB1-989D-AB971BA94D7E}" type="pres">
      <dgm:prSet presAssocID="{CE7F7976-D057-4BE3-87FE-F44783895652}" presName="LevelTwoTextNode" presStyleLbl="node3" presStyleIdx="0" presStyleCnt="7" custScaleX="181466">
        <dgm:presLayoutVars>
          <dgm:chPref val="3"/>
        </dgm:presLayoutVars>
      </dgm:prSet>
      <dgm:spPr/>
    </dgm:pt>
    <dgm:pt modelId="{E84D221E-D95F-44E4-8D40-15F0AAAF5D7B}" type="pres">
      <dgm:prSet presAssocID="{CE7F7976-D057-4BE3-87FE-F44783895652}" presName="level3hierChild" presStyleCnt="0"/>
      <dgm:spPr/>
    </dgm:pt>
    <dgm:pt modelId="{F99A4CA1-DF35-4CBF-9886-9A85AC63A05D}" type="pres">
      <dgm:prSet presAssocID="{EB3CAAF0-F982-4CEB-AF07-1C6F794C6410}" presName="conn2-1" presStyleLbl="parChTrans1D3" presStyleIdx="1" presStyleCnt="7"/>
      <dgm:spPr/>
    </dgm:pt>
    <dgm:pt modelId="{DDE05A83-834E-45A4-A976-8EA996F90C38}" type="pres">
      <dgm:prSet presAssocID="{EB3CAAF0-F982-4CEB-AF07-1C6F794C6410}" presName="connTx" presStyleLbl="parChTrans1D3" presStyleIdx="1" presStyleCnt="7"/>
      <dgm:spPr/>
    </dgm:pt>
    <dgm:pt modelId="{864A4D20-F618-4E46-AC6A-8AF36C4488E0}" type="pres">
      <dgm:prSet presAssocID="{000AA36B-7AF4-47B6-813E-15D8236DB680}" presName="root2" presStyleCnt="0"/>
      <dgm:spPr/>
    </dgm:pt>
    <dgm:pt modelId="{5246D55F-E6F9-46DC-AFB6-535FEB7E8551}" type="pres">
      <dgm:prSet presAssocID="{000AA36B-7AF4-47B6-813E-15D8236DB680}" presName="LevelTwoTextNode" presStyleLbl="node3" presStyleIdx="1" presStyleCnt="7" custScaleX="181466">
        <dgm:presLayoutVars>
          <dgm:chPref val="3"/>
        </dgm:presLayoutVars>
      </dgm:prSet>
      <dgm:spPr/>
    </dgm:pt>
    <dgm:pt modelId="{74AEE23E-3775-47F7-AA4D-999F95538C8D}" type="pres">
      <dgm:prSet presAssocID="{000AA36B-7AF4-47B6-813E-15D8236DB680}" presName="level3hierChild" presStyleCnt="0"/>
      <dgm:spPr/>
    </dgm:pt>
    <dgm:pt modelId="{D57B7C7E-73FB-4AC3-93C8-5A09B21B9B9D}" type="pres">
      <dgm:prSet presAssocID="{4E1E32E6-F0FB-48EB-86B1-510E721FF2BB}" presName="conn2-1" presStyleLbl="parChTrans1D2" presStyleIdx="1" presStyleCnt="3"/>
      <dgm:spPr/>
    </dgm:pt>
    <dgm:pt modelId="{157F8D99-B4FB-48BA-98B0-C58DC0914E40}" type="pres">
      <dgm:prSet presAssocID="{4E1E32E6-F0FB-48EB-86B1-510E721FF2BB}" presName="connTx" presStyleLbl="parChTrans1D2" presStyleIdx="1" presStyleCnt="3"/>
      <dgm:spPr/>
    </dgm:pt>
    <dgm:pt modelId="{F3C79367-2AE6-4C8A-AC0C-9A06FA3CC623}" type="pres">
      <dgm:prSet presAssocID="{35AC390B-96BF-4201-9936-696DEC087390}" presName="root2" presStyleCnt="0"/>
      <dgm:spPr/>
    </dgm:pt>
    <dgm:pt modelId="{53026B11-385B-49A0-BF27-0E9C0427F93B}" type="pres">
      <dgm:prSet presAssocID="{35AC390B-96BF-4201-9936-696DEC087390}" presName="LevelTwoTextNode" presStyleLbl="node2" presStyleIdx="1" presStyleCnt="3" custScaleX="95114" custLinFactNeighborY="-7251">
        <dgm:presLayoutVars>
          <dgm:chPref val="3"/>
        </dgm:presLayoutVars>
      </dgm:prSet>
      <dgm:spPr/>
    </dgm:pt>
    <dgm:pt modelId="{2D71F800-DAE4-4EB8-BCE5-972419A71DCC}" type="pres">
      <dgm:prSet presAssocID="{35AC390B-96BF-4201-9936-696DEC087390}" presName="level3hierChild" presStyleCnt="0"/>
      <dgm:spPr/>
    </dgm:pt>
    <dgm:pt modelId="{570A23A2-8D9B-4C5E-80CC-8E8F478AE063}" type="pres">
      <dgm:prSet presAssocID="{E100827C-E2E5-42D7-9CF1-0CAE58484F1D}" presName="conn2-1" presStyleLbl="parChTrans1D3" presStyleIdx="2" presStyleCnt="7"/>
      <dgm:spPr/>
    </dgm:pt>
    <dgm:pt modelId="{D0E483D1-DDE1-4C9F-9121-7F68179C21A4}" type="pres">
      <dgm:prSet presAssocID="{E100827C-E2E5-42D7-9CF1-0CAE58484F1D}" presName="connTx" presStyleLbl="parChTrans1D3" presStyleIdx="2" presStyleCnt="7"/>
      <dgm:spPr/>
    </dgm:pt>
    <dgm:pt modelId="{79129CDB-2C16-4B62-9B53-DF273DD4B334}" type="pres">
      <dgm:prSet presAssocID="{EE6AF7CC-E208-4328-90CA-C7F89AF95BD3}" presName="root2" presStyleCnt="0"/>
      <dgm:spPr/>
    </dgm:pt>
    <dgm:pt modelId="{F6711B12-0657-4D97-A4EA-E274F3B248DD}" type="pres">
      <dgm:prSet presAssocID="{EE6AF7CC-E208-4328-90CA-C7F89AF95BD3}" presName="LevelTwoTextNode" presStyleLbl="node3" presStyleIdx="2" presStyleCnt="7" custScaleX="90502">
        <dgm:presLayoutVars>
          <dgm:chPref val="3"/>
        </dgm:presLayoutVars>
      </dgm:prSet>
      <dgm:spPr/>
    </dgm:pt>
    <dgm:pt modelId="{B22F1AA2-8569-47E9-9F50-71BCD248D86E}" type="pres">
      <dgm:prSet presAssocID="{EE6AF7CC-E208-4328-90CA-C7F89AF95BD3}" presName="level3hierChild" presStyleCnt="0"/>
      <dgm:spPr/>
    </dgm:pt>
    <dgm:pt modelId="{A0846D5A-431C-44EA-BF22-1F87F79FD36F}" type="pres">
      <dgm:prSet presAssocID="{A0C5F588-5C9B-49CF-A718-28AAB98E12AA}" presName="conn2-1" presStyleLbl="parChTrans1D4" presStyleIdx="0" presStyleCnt="7"/>
      <dgm:spPr/>
    </dgm:pt>
    <dgm:pt modelId="{BF62187A-1497-44DC-8973-0882AF152DBE}" type="pres">
      <dgm:prSet presAssocID="{A0C5F588-5C9B-49CF-A718-28AAB98E12AA}" presName="connTx" presStyleLbl="parChTrans1D4" presStyleIdx="0" presStyleCnt="7"/>
      <dgm:spPr/>
    </dgm:pt>
    <dgm:pt modelId="{59254CEC-B306-473C-B8F7-C618D30D944E}" type="pres">
      <dgm:prSet presAssocID="{3E19FFCD-9DB2-4F95-8068-FE384606A5C8}" presName="root2" presStyleCnt="0"/>
      <dgm:spPr/>
    </dgm:pt>
    <dgm:pt modelId="{61AE235C-1CF6-4C0C-A695-9543B3CE2A77}" type="pres">
      <dgm:prSet presAssocID="{3E19FFCD-9DB2-4F95-8068-FE384606A5C8}" presName="LevelTwoTextNode" presStyleLbl="node4" presStyleIdx="0" presStyleCnt="7" custScaleX="150836">
        <dgm:presLayoutVars>
          <dgm:chPref val="3"/>
        </dgm:presLayoutVars>
      </dgm:prSet>
      <dgm:spPr/>
    </dgm:pt>
    <dgm:pt modelId="{9F8FC4BA-439F-4E7F-AA6E-8AF98DED0A11}" type="pres">
      <dgm:prSet presAssocID="{3E19FFCD-9DB2-4F95-8068-FE384606A5C8}" presName="level3hierChild" presStyleCnt="0"/>
      <dgm:spPr/>
    </dgm:pt>
    <dgm:pt modelId="{0796F964-08F4-4599-8BB7-DB6A95A79D9A}" type="pres">
      <dgm:prSet presAssocID="{09AA54C6-C414-44BB-A249-68BD211CFC24}" presName="conn2-1" presStyleLbl="parChTrans1D4" presStyleIdx="1" presStyleCnt="7"/>
      <dgm:spPr/>
    </dgm:pt>
    <dgm:pt modelId="{6A7E6B55-C78E-47CD-88D8-079280899085}" type="pres">
      <dgm:prSet presAssocID="{09AA54C6-C414-44BB-A249-68BD211CFC24}" presName="connTx" presStyleLbl="parChTrans1D4" presStyleIdx="1" presStyleCnt="7"/>
      <dgm:spPr/>
    </dgm:pt>
    <dgm:pt modelId="{5D5AA387-B4C1-4135-8E6F-CC73E39E3891}" type="pres">
      <dgm:prSet presAssocID="{EE710308-89B3-429A-9E97-2ED4D2F39E59}" presName="root2" presStyleCnt="0"/>
      <dgm:spPr/>
    </dgm:pt>
    <dgm:pt modelId="{F38A48A0-021F-4B40-BB25-E8ED8F97D9A9}" type="pres">
      <dgm:prSet presAssocID="{EE710308-89B3-429A-9E97-2ED4D2F39E59}" presName="LevelTwoTextNode" presStyleLbl="node4" presStyleIdx="1" presStyleCnt="7" custScaleX="150836">
        <dgm:presLayoutVars>
          <dgm:chPref val="3"/>
        </dgm:presLayoutVars>
      </dgm:prSet>
      <dgm:spPr/>
    </dgm:pt>
    <dgm:pt modelId="{27D0D642-6EB8-4448-B56B-FF014C665468}" type="pres">
      <dgm:prSet presAssocID="{EE710308-89B3-429A-9E97-2ED4D2F39E59}" presName="level3hierChild" presStyleCnt="0"/>
      <dgm:spPr/>
    </dgm:pt>
    <dgm:pt modelId="{DBA17FDC-5C1F-4472-8C63-13093A23359C}" type="pres">
      <dgm:prSet presAssocID="{A647E169-6E7D-464A-984C-D0F9A4793D34}" presName="conn2-1" presStyleLbl="parChTrans1D4" presStyleIdx="2" presStyleCnt="7"/>
      <dgm:spPr/>
    </dgm:pt>
    <dgm:pt modelId="{BCB3114F-C532-4A3E-86C5-02CD106600A0}" type="pres">
      <dgm:prSet presAssocID="{A647E169-6E7D-464A-984C-D0F9A4793D34}" presName="connTx" presStyleLbl="parChTrans1D4" presStyleIdx="2" presStyleCnt="7"/>
      <dgm:spPr/>
    </dgm:pt>
    <dgm:pt modelId="{DAACD66E-300A-4785-A485-5A00733EF8E6}" type="pres">
      <dgm:prSet presAssocID="{E4F28695-0613-46B2-A50E-8F978F0205DD}" presName="root2" presStyleCnt="0"/>
      <dgm:spPr/>
    </dgm:pt>
    <dgm:pt modelId="{892B9198-3E2E-464A-AB51-173093854E69}" type="pres">
      <dgm:prSet presAssocID="{E4F28695-0613-46B2-A50E-8F978F0205DD}" presName="LevelTwoTextNode" presStyleLbl="node4" presStyleIdx="2" presStyleCnt="7" custScaleX="150836">
        <dgm:presLayoutVars>
          <dgm:chPref val="3"/>
        </dgm:presLayoutVars>
      </dgm:prSet>
      <dgm:spPr/>
    </dgm:pt>
    <dgm:pt modelId="{F257B4AE-9911-45F8-9368-FDC277691005}" type="pres">
      <dgm:prSet presAssocID="{E4F28695-0613-46B2-A50E-8F978F0205DD}" presName="level3hierChild" presStyleCnt="0"/>
      <dgm:spPr/>
    </dgm:pt>
    <dgm:pt modelId="{BD7D6093-C91C-427B-9C67-8B3B7852BB10}" type="pres">
      <dgm:prSet presAssocID="{7FA687EA-02C4-497F-B23E-B041A8F888CE}" presName="conn2-1" presStyleLbl="parChTrans1D3" presStyleIdx="3" presStyleCnt="7"/>
      <dgm:spPr/>
    </dgm:pt>
    <dgm:pt modelId="{3DC9F838-E211-4C15-ABEC-C253D89654AE}" type="pres">
      <dgm:prSet presAssocID="{7FA687EA-02C4-497F-B23E-B041A8F888CE}" presName="connTx" presStyleLbl="parChTrans1D3" presStyleIdx="3" presStyleCnt="7"/>
      <dgm:spPr/>
    </dgm:pt>
    <dgm:pt modelId="{693ED4B8-6E49-4159-A30F-C1064B4B6D95}" type="pres">
      <dgm:prSet presAssocID="{A806B5A1-8CB1-463C-9130-43646B6F1A41}" presName="root2" presStyleCnt="0"/>
      <dgm:spPr/>
    </dgm:pt>
    <dgm:pt modelId="{0A11B6C0-E970-43ED-96DF-2F5D233DCFFB}" type="pres">
      <dgm:prSet presAssocID="{A806B5A1-8CB1-463C-9130-43646B6F1A41}" presName="LevelTwoTextNode" presStyleLbl="node3" presStyleIdx="3" presStyleCnt="7" custScaleX="90502">
        <dgm:presLayoutVars>
          <dgm:chPref val="3"/>
        </dgm:presLayoutVars>
      </dgm:prSet>
      <dgm:spPr/>
    </dgm:pt>
    <dgm:pt modelId="{DEFB693E-F5BC-47AF-A3FC-32FA894EA106}" type="pres">
      <dgm:prSet presAssocID="{A806B5A1-8CB1-463C-9130-43646B6F1A41}" presName="level3hierChild" presStyleCnt="0"/>
      <dgm:spPr/>
    </dgm:pt>
    <dgm:pt modelId="{8695B1C8-0489-4A41-950E-8B6639EEE54D}" type="pres">
      <dgm:prSet presAssocID="{CCC0871B-00F1-4E12-9204-C2DA78AF4564}" presName="conn2-1" presStyleLbl="parChTrans1D4" presStyleIdx="3" presStyleCnt="7"/>
      <dgm:spPr/>
    </dgm:pt>
    <dgm:pt modelId="{CFEE2C99-B690-477A-A35A-AB6E4F98C5F5}" type="pres">
      <dgm:prSet presAssocID="{CCC0871B-00F1-4E12-9204-C2DA78AF4564}" presName="connTx" presStyleLbl="parChTrans1D4" presStyleIdx="3" presStyleCnt="7"/>
      <dgm:spPr/>
    </dgm:pt>
    <dgm:pt modelId="{DFEB7A3D-E945-4CB8-B263-D9764CAF43AD}" type="pres">
      <dgm:prSet presAssocID="{601F640E-1957-49A1-994D-F8AF76A6EA9C}" presName="root2" presStyleCnt="0"/>
      <dgm:spPr/>
    </dgm:pt>
    <dgm:pt modelId="{F1B5EDBE-41FE-44BA-A5EE-6C8C383F4442}" type="pres">
      <dgm:prSet presAssocID="{601F640E-1957-49A1-994D-F8AF76A6EA9C}" presName="LevelTwoTextNode" presStyleLbl="node4" presStyleIdx="3" presStyleCnt="7">
        <dgm:presLayoutVars>
          <dgm:chPref val="3"/>
        </dgm:presLayoutVars>
      </dgm:prSet>
      <dgm:spPr/>
    </dgm:pt>
    <dgm:pt modelId="{C2683714-8207-40D0-B338-796B3035FFFD}" type="pres">
      <dgm:prSet presAssocID="{601F640E-1957-49A1-994D-F8AF76A6EA9C}" presName="level3hierChild" presStyleCnt="0"/>
      <dgm:spPr/>
    </dgm:pt>
    <dgm:pt modelId="{5C1C06F5-2647-420D-A016-2DFA155043B3}" type="pres">
      <dgm:prSet presAssocID="{0B846A25-A0DB-41C3-BFE4-BBAF65D8822C}" presName="conn2-1" presStyleLbl="parChTrans1D4" presStyleIdx="4" presStyleCnt="7"/>
      <dgm:spPr/>
    </dgm:pt>
    <dgm:pt modelId="{E32A39F9-66DB-483C-AEF9-E7B9382CC425}" type="pres">
      <dgm:prSet presAssocID="{0B846A25-A0DB-41C3-BFE4-BBAF65D8822C}" presName="connTx" presStyleLbl="parChTrans1D4" presStyleIdx="4" presStyleCnt="7"/>
      <dgm:spPr/>
    </dgm:pt>
    <dgm:pt modelId="{EA0403C8-AB19-4172-A8FD-BAA706B7A6BD}" type="pres">
      <dgm:prSet presAssocID="{2725A73A-F83F-4592-B935-83E3AFBC9680}" presName="root2" presStyleCnt="0"/>
      <dgm:spPr/>
    </dgm:pt>
    <dgm:pt modelId="{CB388287-FCBD-45B9-BA29-543A85B671B2}" type="pres">
      <dgm:prSet presAssocID="{2725A73A-F83F-4592-B935-83E3AFBC9680}" presName="LevelTwoTextNode" presStyleLbl="node4" presStyleIdx="4" presStyleCnt="7">
        <dgm:presLayoutVars>
          <dgm:chPref val="3"/>
        </dgm:presLayoutVars>
      </dgm:prSet>
      <dgm:spPr/>
    </dgm:pt>
    <dgm:pt modelId="{92C46EE7-7467-4ECA-8F7F-A82E2A737B3D}" type="pres">
      <dgm:prSet presAssocID="{2725A73A-F83F-4592-B935-83E3AFBC9680}" presName="level3hierChild" presStyleCnt="0"/>
      <dgm:spPr/>
    </dgm:pt>
    <dgm:pt modelId="{A2C86841-7E6C-4E73-A4B6-2953118FECF5}" type="pres">
      <dgm:prSet presAssocID="{FF9E0462-80AE-4DD5-8CEF-1D2BF872DDC0}" presName="conn2-1" presStyleLbl="parChTrans1D3" presStyleIdx="4" presStyleCnt="7"/>
      <dgm:spPr/>
    </dgm:pt>
    <dgm:pt modelId="{15533DA7-478F-481C-A848-FAA92C6589E1}" type="pres">
      <dgm:prSet presAssocID="{FF9E0462-80AE-4DD5-8CEF-1D2BF872DDC0}" presName="connTx" presStyleLbl="parChTrans1D3" presStyleIdx="4" presStyleCnt="7"/>
      <dgm:spPr/>
    </dgm:pt>
    <dgm:pt modelId="{8C10D3BB-9847-4F69-925B-B17C05A6A00C}" type="pres">
      <dgm:prSet presAssocID="{9698D689-172A-4EB7-9213-DB2A63E0CADF}" presName="root2" presStyleCnt="0"/>
      <dgm:spPr/>
    </dgm:pt>
    <dgm:pt modelId="{A86456E3-08F7-4A73-808F-043F026CFBE0}" type="pres">
      <dgm:prSet presAssocID="{9698D689-172A-4EB7-9213-DB2A63E0CADF}" presName="LevelTwoTextNode" presStyleLbl="node3" presStyleIdx="4" presStyleCnt="7" custScaleX="90502">
        <dgm:presLayoutVars>
          <dgm:chPref val="3"/>
        </dgm:presLayoutVars>
      </dgm:prSet>
      <dgm:spPr/>
    </dgm:pt>
    <dgm:pt modelId="{B5238D03-4844-4030-8EDD-DFB9A5057668}" type="pres">
      <dgm:prSet presAssocID="{9698D689-172A-4EB7-9213-DB2A63E0CADF}" presName="level3hierChild" presStyleCnt="0"/>
      <dgm:spPr/>
    </dgm:pt>
    <dgm:pt modelId="{E995BE6C-2BF2-4F2C-ADDD-ECD6F8873215}" type="pres">
      <dgm:prSet presAssocID="{35BB55CE-0C13-414B-8B38-235C05FBC543}" presName="conn2-1" presStyleLbl="parChTrans1D4" presStyleIdx="5" presStyleCnt="7"/>
      <dgm:spPr/>
    </dgm:pt>
    <dgm:pt modelId="{590268F6-A494-4325-8A6A-B70FA14D0DBE}" type="pres">
      <dgm:prSet presAssocID="{35BB55CE-0C13-414B-8B38-235C05FBC543}" presName="connTx" presStyleLbl="parChTrans1D4" presStyleIdx="5" presStyleCnt="7"/>
      <dgm:spPr/>
    </dgm:pt>
    <dgm:pt modelId="{5B723FEA-254D-4BFD-9072-793F6B10D563}" type="pres">
      <dgm:prSet presAssocID="{9A0FEB7E-5686-4940-8AA6-E4C67EFFC36A}" presName="root2" presStyleCnt="0"/>
      <dgm:spPr/>
    </dgm:pt>
    <dgm:pt modelId="{78489F23-7598-4743-BBDF-FF3C9FDF04AC}" type="pres">
      <dgm:prSet presAssocID="{9A0FEB7E-5686-4940-8AA6-E4C67EFFC36A}" presName="LevelTwoTextNode" presStyleLbl="node4" presStyleIdx="5" presStyleCnt="7" custScaleX="150836">
        <dgm:presLayoutVars>
          <dgm:chPref val="3"/>
        </dgm:presLayoutVars>
      </dgm:prSet>
      <dgm:spPr/>
    </dgm:pt>
    <dgm:pt modelId="{25CCF312-6E0C-4138-B2A9-516F113CCD15}" type="pres">
      <dgm:prSet presAssocID="{9A0FEB7E-5686-4940-8AA6-E4C67EFFC36A}" presName="level3hierChild" presStyleCnt="0"/>
      <dgm:spPr/>
    </dgm:pt>
    <dgm:pt modelId="{581342CD-E7EC-4D60-BA31-2C0D377FA754}" type="pres">
      <dgm:prSet presAssocID="{F4C1961B-850B-4031-BA48-8DFF45D87F14}" presName="conn2-1" presStyleLbl="parChTrans1D4" presStyleIdx="6" presStyleCnt="7"/>
      <dgm:spPr/>
    </dgm:pt>
    <dgm:pt modelId="{63C24BE1-A285-4E5F-94DF-B35A18468659}" type="pres">
      <dgm:prSet presAssocID="{F4C1961B-850B-4031-BA48-8DFF45D87F14}" presName="connTx" presStyleLbl="parChTrans1D4" presStyleIdx="6" presStyleCnt="7"/>
      <dgm:spPr/>
    </dgm:pt>
    <dgm:pt modelId="{6166FB80-4774-4131-B37B-D9A9876206E4}" type="pres">
      <dgm:prSet presAssocID="{3F5326E4-D5BE-411E-A956-931A53798F2E}" presName="root2" presStyleCnt="0"/>
      <dgm:spPr/>
    </dgm:pt>
    <dgm:pt modelId="{650A7A18-6DC5-4DDD-9880-ECB1A1AD70EE}" type="pres">
      <dgm:prSet presAssocID="{3F5326E4-D5BE-411E-A956-931A53798F2E}" presName="LevelTwoTextNode" presStyleLbl="node4" presStyleIdx="6" presStyleCnt="7">
        <dgm:presLayoutVars>
          <dgm:chPref val="3"/>
        </dgm:presLayoutVars>
      </dgm:prSet>
      <dgm:spPr/>
    </dgm:pt>
    <dgm:pt modelId="{38F13B82-D703-4A48-9796-83F819F9CF7B}" type="pres">
      <dgm:prSet presAssocID="{3F5326E4-D5BE-411E-A956-931A53798F2E}" presName="level3hierChild" presStyleCnt="0"/>
      <dgm:spPr/>
    </dgm:pt>
    <dgm:pt modelId="{BD5D6B5D-EFCE-40F8-9352-4B073216858C}" type="pres">
      <dgm:prSet presAssocID="{7CC7165B-2412-4F91-B1E0-5EF6B7D96394}" presName="conn2-1" presStyleLbl="parChTrans1D3" presStyleIdx="5" presStyleCnt="7"/>
      <dgm:spPr/>
    </dgm:pt>
    <dgm:pt modelId="{A40C50AA-B735-4AC3-9A37-9FFCE9ED860E}" type="pres">
      <dgm:prSet presAssocID="{7CC7165B-2412-4F91-B1E0-5EF6B7D96394}" presName="connTx" presStyleLbl="parChTrans1D3" presStyleIdx="5" presStyleCnt="7"/>
      <dgm:spPr/>
    </dgm:pt>
    <dgm:pt modelId="{23769F35-3820-4421-A343-E85CC729C835}" type="pres">
      <dgm:prSet presAssocID="{5D584EFC-ED83-4897-89F0-71BBF8F9A7D3}" presName="root2" presStyleCnt="0"/>
      <dgm:spPr/>
    </dgm:pt>
    <dgm:pt modelId="{403DB569-81FE-4961-92A2-9D1F4D6F1928}" type="pres">
      <dgm:prSet presAssocID="{5D584EFC-ED83-4897-89F0-71BBF8F9A7D3}" presName="LevelTwoTextNode" presStyleLbl="node3" presStyleIdx="5" presStyleCnt="7" custScaleX="90502">
        <dgm:presLayoutVars>
          <dgm:chPref val="3"/>
        </dgm:presLayoutVars>
      </dgm:prSet>
      <dgm:spPr/>
    </dgm:pt>
    <dgm:pt modelId="{6AFF466E-0F4A-4D8A-90AA-CABF6884B70C}" type="pres">
      <dgm:prSet presAssocID="{5D584EFC-ED83-4897-89F0-71BBF8F9A7D3}" presName="level3hierChild" presStyleCnt="0"/>
      <dgm:spPr/>
    </dgm:pt>
    <dgm:pt modelId="{422851CF-CE79-48C8-A8E7-C0709F1FDB4A}" type="pres">
      <dgm:prSet presAssocID="{0211040D-0DA7-4186-BE50-8DED30359047}" presName="conn2-1" presStyleLbl="parChTrans1D3" presStyleIdx="6" presStyleCnt="7"/>
      <dgm:spPr/>
    </dgm:pt>
    <dgm:pt modelId="{F7DF3812-E628-4038-8B51-6E209D6B13C2}" type="pres">
      <dgm:prSet presAssocID="{0211040D-0DA7-4186-BE50-8DED30359047}" presName="connTx" presStyleLbl="parChTrans1D3" presStyleIdx="6" presStyleCnt="7"/>
      <dgm:spPr/>
    </dgm:pt>
    <dgm:pt modelId="{C4334025-85FB-40FC-953D-81C0F17F4F2C}" type="pres">
      <dgm:prSet presAssocID="{01ECD5B9-E0C3-4BC7-B334-BB58CAF8F7FB}" presName="root2" presStyleCnt="0"/>
      <dgm:spPr/>
    </dgm:pt>
    <dgm:pt modelId="{48FBC3F2-76C8-4EA0-A024-44731C8785F0}" type="pres">
      <dgm:prSet presAssocID="{01ECD5B9-E0C3-4BC7-B334-BB58CAF8F7FB}" presName="LevelTwoTextNode" presStyleLbl="node3" presStyleIdx="6" presStyleCnt="7" custScaleX="90502">
        <dgm:presLayoutVars>
          <dgm:chPref val="3"/>
        </dgm:presLayoutVars>
      </dgm:prSet>
      <dgm:spPr/>
    </dgm:pt>
    <dgm:pt modelId="{4F9B155E-62F5-4A68-B812-9D2CF14C3876}" type="pres">
      <dgm:prSet presAssocID="{01ECD5B9-E0C3-4BC7-B334-BB58CAF8F7FB}" presName="level3hierChild" presStyleCnt="0"/>
      <dgm:spPr/>
    </dgm:pt>
    <dgm:pt modelId="{01A74F3D-A89E-43BF-8715-1114CF849154}" type="pres">
      <dgm:prSet presAssocID="{3AB4D953-9404-43E0-806E-5D2B98259F60}" presName="conn2-1" presStyleLbl="parChTrans1D2" presStyleIdx="2" presStyleCnt="3"/>
      <dgm:spPr/>
    </dgm:pt>
    <dgm:pt modelId="{D9DCE6AE-6CF9-4979-8550-0A9F548C304F}" type="pres">
      <dgm:prSet presAssocID="{3AB4D953-9404-43E0-806E-5D2B98259F60}" presName="connTx" presStyleLbl="parChTrans1D2" presStyleIdx="2" presStyleCnt="3"/>
      <dgm:spPr/>
    </dgm:pt>
    <dgm:pt modelId="{03396479-5B9D-4E97-896C-D2EE1086D35C}" type="pres">
      <dgm:prSet presAssocID="{3EB4752F-3B98-4895-8694-144E8B89D145}" presName="root2" presStyleCnt="0"/>
      <dgm:spPr/>
    </dgm:pt>
    <dgm:pt modelId="{A0DAF500-99F1-4A5D-BDCB-B88E45FF9C06}" type="pres">
      <dgm:prSet presAssocID="{3EB4752F-3B98-4895-8694-144E8B89D145}" presName="LevelTwoTextNode" presStyleLbl="node2" presStyleIdx="2" presStyleCnt="3" custScaleX="269676">
        <dgm:presLayoutVars>
          <dgm:chPref val="3"/>
        </dgm:presLayoutVars>
      </dgm:prSet>
      <dgm:spPr/>
    </dgm:pt>
    <dgm:pt modelId="{85C13175-600C-4FFE-8F3B-2E8AF8A8C265}" type="pres">
      <dgm:prSet presAssocID="{3EB4752F-3B98-4895-8694-144E8B89D145}" presName="level3hierChild" presStyleCnt="0"/>
      <dgm:spPr/>
    </dgm:pt>
  </dgm:ptLst>
  <dgm:cxnLst>
    <dgm:cxn modelId="{FC808C01-70D6-408F-9B6F-59E6E916A500}" type="presOf" srcId="{B745AB4D-49DD-4D05-B9B7-1CCDB9045534}" destId="{986A7C34-1160-4A87-B3E3-DA0C191D0B3F}" srcOrd="0" destOrd="0" presId="urn:microsoft.com/office/officeart/2008/layout/HorizontalMultiLevelHierarchy"/>
    <dgm:cxn modelId="{8B99A206-B7B2-44AD-B063-BF4C2E44227A}" type="presOf" srcId="{7FA687EA-02C4-497F-B23E-B041A8F888CE}" destId="{BD7D6093-C91C-427B-9C67-8B3B7852BB10}" srcOrd="0" destOrd="0" presId="urn:microsoft.com/office/officeart/2008/layout/HorizontalMultiLevelHierarchy"/>
    <dgm:cxn modelId="{DBA0010A-15C1-4CAD-95A0-BAA06356FED3}" srcId="{EE6AF7CC-E208-4328-90CA-C7F89AF95BD3}" destId="{EE710308-89B3-429A-9E97-2ED4D2F39E59}" srcOrd="1" destOrd="0" parTransId="{09AA54C6-C414-44BB-A249-68BD211CFC24}" sibTransId="{2625420C-A29C-46A6-8C37-19BDD3A2110F}"/>
    <dgm:cxn modelId="{BDFC680A-7BB4-4E42-9B25-10C800F30FA5}" type="presOf" srcId="{FF9E0462-80AE-4DD5-8CEF-1D2BF872DDC0}" destId="{A2C86841-7E6C-4E73-A4B6-2953118FECF5}" srcOrd="0" destOrd="0" presId="urn:microsoft.com/office/officeart/2008/layout/HorizontalMultiLevelHierarchy"/>
    <dgm:cxn modelId="{6F68FF0A-68FE-450C-9A4D-EC4DE5C65BFE}" type="presOf" srcId="{EE710308-89B3-429A-9E97-2ED4D2F39E59}" destId="{F38A48A0-021F-4B40-BB25-E8ED8F97D9A9}" srcOrd="0" destOrd="0" presId="urn:microsoft.com/office/officeart/2008/layout/HorizontalMultiLevelHierarchy"/>
    <dgm:cxn modelId="{7EB91D0D-20EC-4AE6-A888-38150BBE4A83}" type="presOf" srcId="{7CC7165B-2412-4F91-B1E0-5EF6B7D96394}" destId="{BD5D6B5D-EFCE-40F8-9352-4B073216858C}" srcOrd="0" destOrd="0" presId="urn:microsoft.com/office/officeart/2008/layout/HorizontalMultiLevelHierarchy"/>
    <dgm:cxn modelId="{706E0A0E-EEFB-4512-B665-E0340B198378}" type="presOf" srcId="{CCC0871B-00F1-4E12-9204-C2DA78AF4564}" destId="{CFEE2C99-B690-477A-A35A-AB6E4F98C5F5}" srcOrd="1" destOrd="0" presId="urn:microsoft.com/office/officeart/2008/layout/HorizontalMultiLevelHierarchy"/>
    <dgm:cxn modelId="{A3FA3016-CA5E-4670-8FC7-5D47083496E1}" srcId="{EE6AF7CC-E208-4328-90CA-C7F89AF95BD3}" destId="{3E19FFCD-9DB2-4F95-8068-FE384606A5C8}" srcOrd="0" destOrd="0" parTransId="{A0C5F588-5C9B-49CF-A718-28AAB98E12AA}" sibTransId="{C202B4F2-0294-4AF5-B89F-BDE3C022BAA4}"/>
    <dgm:cxn modelId="{78180D17-7127-4078-AD67-35BE579A6A82}" type="presOf" srcId="{A806B5A1-8CB1-463C-9130-43646B6F1A41}" destId="{0A11B6C0-E970-43ED-96DF-2F5D233DCFFB}" srcOrd="0" destOrd="0" presId="urn:microsoft.com/office/officeart/2008/layout/HorizontalMultiLevelHierarchy"/>
    <dgm:cxn modelId="{2CD8621D-F22B-4EB2-B93B-B3FFCEE0A556}" type="presOf" srcId="{EE6AF7CC-E208-4328-90CA-C7F89AF95BD3}" destId="{F6711B12-0657-4D97-A4EA-E274F3B248DD}" srcOrd="0" destOrd="0" presId="urn:microsoft.com/office/officeart/2008/layout/HorizontalMultiLevelHierarchy"/>
    <dgm:cxn modelId="{9CCE2D20-468A-4224-B67D-26ED71D6C1A2}" type="presOf" srcId="{A647E169-6E7D-464A-984C-D0F9A4793D34}" destId="{BCB3114F-C532-4A3E-86C5-02CD106600A0}" srcOrd="1" destOrd="0" presId="urn:microsoft.com/office/officeart/2008/layout/HorizontalMultiLevelHierarchy"/>
    <dgm:cxn modelId="{C3C64120-C2F8-4F10-9199-DC7EB8860C39}" type="presOf" srcId="{5D584EFC-ED83-4897-89F0-71BBF8F9A7D3}" destId="{403DB569-81FE-4961-92A2-9D1F4D6F1928}" srcOrd="0" destOrd="0" presId="urn:microsoft.com/office/officeart/2008/layout/HorizontalMultiLevelHierarchy"/>
    <dgm:cxn modelId="{90AA9120-6A3F-4E4B-A220-01291D571392}" type="presOf" srcId="{CE7F7976-D057-4BE3-87FE-F44783895652}" destId="{CA559068-A0E5-4FB1-989D-AB971BA94D7E}" srcOrd="0" destOrd="0" presId="urn:microsoft.com/office/officeart/2008/layout/HorizontalMultiLevelHierarchy"/>
    <dgm:cxn modelId="{DDBFE921-7EDB-419B-8FCE-8806B4359D6D}" type="presOf" srcId="{0211040D-0DA7-4186-BE50-8DED30359047}" destId="{F7DF3812-E628-4038-8B51-6E209D6B13C2}" srcOrd="1" destOrd="0" presId="urn:microsoft.com/office/officeart/2008/layout/HorizontalMultiLevelHierarchy"/>
    <dgm:cxn modelId="{42D99125-D380-455F-9F4F-E26836DECA94}" type="presOf" srcId="{9698D689-172A-4EB7-9213-DB2A63E0CADF}" destId="{A86456E3-08F7-4A73-808F-043F026CFBE0}" srcOrd="0" destOrd="0" presId="urn:microsoft.com/office/officeart/2008/layout/HorizontalMultiLevelHierarchy"/>
    <dgm:cxn modelId="{FE771E27-6591-4574-93DE-519F1BB10D71}" type="presOf" srcId="{4E1E32E6-F0FB-48EB-86B1-510E721FF2BB}" destId="{157F8D99-B4FB-48BA-98B0-C58DC0914E40}" srcOrd="1" destOrd="0" presId="urn:microsoft.com/office/officeart/2008/layout/HorizontalMultiLevelHierarchy"/>
    <dgm:cxn modelId="{180B3F2C-2246-44AE-B781-BDB717C6800C}" type="presOf" srcId="{A647E169-6E7D-464A-984C-D0F9A4793D34}" destId="{DBA17FDC-5C1F-4472-8C63-13093A23359C}" srcOrd="0" destOrd="0" presId="urn:microsoft.com/office/officeart/2008/layout/HorizontalMultiLevelHierarchy"/>
    <dgm:cxn modelId="{9A61CC2C-FB3F-417B-8F90-F1DF021E8FAE}" srcId="{3DED8319-381D-47C6-8BBA-A0BDD601190A}" destId="{CE7F7976-D057-4BE3-87FE-F44783895652}" srcOrd="0" destOrd="0" parTransId="{5CADB288-5C64-4901-8948-CFA62F349EFD}" sibTransId="{C3C20135-9B5B-40CD-A837-DEFB09CD3676}"/>
    <dgm:cxn modelId="{567DE22C-F518-4AE6-A529-7BA1F4CC1BA3}" type="presOf" srcId="{CCC0871B-00F1-4E12-9204-C2DA78AF4564}" destId="{8695B1C8-0489-4A41-950E-8B6639EEE54D}" srcOrd="0" destOrd="0" presId="urn:microsoft.com/office/officeart/2008/layout/HorizontalMultiLevelHierarchy"/>
    <dgm:cxn modelId="{4399F72C-C511-4AA4-82FE-1D079297D28C}" type="presOf" srcId="{E4F28695-0613-46B2-A50E-8F978F0205DD}" destId="{892B9198-3E2E-464A-AB51-173093854E69}" srcOrd="0" destOrd="0" presId="urn:microsoft.com/office/officeart/2008/layout/HorizontalMultiLevelHierarchy"/>
    <dgm:cxn modelId="{A91A442F-4FEB-4EF1-AE4D-101962FBCF69}" type="presOf" srcId="{35AC390B-96BF-4201-9936-696DEC087390}" destId="{53026B11-385B-49A0-BF27-0E9C0427F93B}" srcOrd="0" destOrd="0" presId="urn:microsoft.com/office/officeart/2008/layout/HorizontalMultiLevelHierarchy"/>
    <dgm:cxn modelId="{C0D35037-5520-4E0F-B256-A94487989A8E}" type="presOf" srcId="{1C56615B-1603-4A1A-8F58-D02A386DD5B2}" destId="{67FD8B4E-6203-4EAA-A707-96349E13D992}" srcOrd="1" destOrd="0" presId="urn:microsoft.com/office/officeart/2008/layout/HorizontalMultiLevelHierarchy"/>
    <dgm:cxn modelId="{94563938-C18F-4F5B-B03A-C45C571F25FB}" srcId="{A806B5A1-8CB1-463C-9130-43646B6F1A41}" destId="{2725A73A-F83F-4592-B935-83E3AFBC9680}" srcOrd="1" destOrd="0" parTransId="{0B846A25-A0DB-41C3-BFE4-BBAF65D8822C}" sibTransId="{2331307F-1E5D-42E8-9FF6-440DDFB807C8}"/>
    <dgm:cxn modelId="{F3C45D39-E249-4FD5-8FF5-5443D65C732F}" srcId="{35AC390B-96BF-4201-9936-696DEC087390}" destId="{01ECD5B9-E0C3-4BC7-B334-BB58CAF8F7FB}" srcOrd="4" destOrd="0" parTransId="{0211040D-0DA7-4186-BE50-8DED30359047}" sibTransId="{06AE98FE-AE68-4161-A5EE-D2E6847B4408}"/>
    <dgm:cxn modelId="{3AEF933A-B796-42BB-8F40-ACE3B5C2F773}" type="presOf" srcId="{1C56615B-1603-4A1A-8F58-D02A386DD5B2}" destId="{A242240A-6F0D-4BCD-A319-0C64F8B24B76}" srcOrd="0" destOrd="0" presId="urn:microsoft.com/office/officeart/2008/layout/HorizontalMultiLevelHierarchy"/>
    <dgm:cxn modelId="{94A0D73C-7D80-466B-8123-F47AACD6CFCE}" srcId="{B745AB4D-49DD-4D05-B9B7-1CCDB9045534}" destId="{B624AF7D-32BD-4B23-BA66-C3E2C2793C32}" srcOrd="0" destOrd="0" parTransId="{4104804F-758F-47B4-9362-75B10A0BDC72}" sibTransId="{F1A6D1F1-74B7-4355-A093-4BDB39B347E3}"/>
    <dgm:cxn modelId="{BAA8EC3D-E8AC-4C6A-8986-F4E78A9C2DDA}" type="presOf" srcId="{35BB55CE-0C13-414B-8B38-235C05FBC543}" destId="{590268F6-A494-4325-8A6A-B70FA14D0DBE}" srcOrd="1" destOrd="0" presId="urn:microsoft.com/office/officeart/2008/layout/HorizontalMultiLevelHierarchy"/>
    <dgm:cxn modelId="{A434A83E-A952-43F2-B7AC-7B79A023E69C}" type="presOf" srcId="{7CC7165B-2412-4F91-B1E0-5EF6B7D96394}" destId="{A40C50AA-B735-4AC3-9A37-9FFCE9ED860E}" srcOrd="1" destOrd="0" presId="urn:microsoft.com/office/officeart/2008/layout/HorizontalMultiLevelHierarchy"/>
    <dgm:cxn modelId="{F89C805E-AC57-47D7-87C2-3FBA2D1F01E2}" type="presOf" srcId="{09AA54C6-C414-44BB-A249-68BD211CFC24}" destId="{6A7E6B55-C78E-47CD-88D8-079280899085}" srcOrd="1" destOrd="0" presId="urn:microsoft.com/office/officeart/2008/layout/HorizontalMultiLevelHierarchy"/>
    <dgm:cxn modelId="{0910EF5E-BF3F-433A-B248-3B8F7342C0CA}" srcId="{9698D689-172A-4EB7-9213-DB2A63E0CADF}" destId="{3F5326E4-D5BE-411E-A956-931A53798F2E}" srcOrd="1" destOrd="0" parTransId="{F4C1961B-850B-4031-BA48-8DFF45D87F14}" sibTransId="{1B40C927-1AFD-4571-8243-6B4D51925F27}"/>
    <dgm:cxn modelId="{65804B62-A942-4DA8-BF4A-EF86FD1D17EA}" type="presOf" srcId="{01ECD5B9-E0C3-4BC7-B334-BB58CAF8F7FB}" destId="{48FBC3F2-76C8-4EA0-A024-44731C8785F0}" srcOrd="0" destOrd="0" presId="urn:microsoft.com/office/officeart/2008/layout/HorizontalMultiLevelHierarchy"/>
    <dgm:cxn modelId="{B198D262-3B65-41C2-A3F7-6EEFA37A6D09}" type="presOf" srcId="{09AA54C6-C414-44BB-A249-68BD211CFC24}" destId="{0796F964-08F4-4599-8BB7-DB6A95A79D9A}" srcOrd="0" destOrd="0" presId="urn:microsoft.com/office/officeart/2008/layout/HorizontalMultiLevelHierarchy"/>
    <dgm:cxn modelId="{33AA4444-10BB-40F3-9185-EF870F1C9D3D}" type="presOf" srcId="{3AB4D953-9404-43E0-806E-5D2B98259F60}" destId="{D9DCE6AE-6CF9-4979-8550-0A9F548C304F}" srcOrd="1" destOrd="0" presId="urn:microsoft.com/office/officeart/2008/layout/HorizontalMultiLevelHierarchy"/>
    <dgm:cxn modelId="{57A84A45-9065-4945-93AF-FBE507F84170}" type="presOf" srcId="{0211040D-0DA7-4186-BE50-8DED30359047}" destId="{422851CF-CE79-48C8-A8E7-C0709F1FDB4A}" srcOrd="0" destOrd="0" presId="urn:microsoft.com/office/officeart/2008/layout/HorizontalMultiLevelHierarchy"/>
    <dgm:cxn modelId="{C2BE7745-ACC0-4834-AAAD-8313B5A5668B}" type="presOf" srcId="{4E1E32E6-F0FB-48EB-86B1-510E721FF2BB}" destId="{D57B7C7E-73FB-4AC3-93C8-5A09B21B9B9D}" srcOrd="0" destOrd="0" presId="urn:microsoft.com/office/officeart/2008/layout/HorizontalMultiLevelHierarchy"/>
    <dgm:cxn modelId="{E6E38665-050B-4B10-A0CA-BF3D6BF082A6}" type="presOf" srcId="{7FA687EA-02C4-497F-B23E-B041A8F888CE}" destId="{3DC9F838-E211-4C15-ABEC-C253D89654AE}" srcOrd="1" destOrd="0" presId="urn:microsoft.com/office/officeart/2008/layout/HorizontalMultiLevelHierarchy"/>
    <dgm:cxn modelId="{D468B04A-45AC-4B43-A192-7D18C1F93541}" type="presOf" srcId="{2725A73A-F83F-4592-B935-83E3AFBC9680}" destId="{CB388287-FCBD-45B9-BA29-543A85B671B2}" srcOrd="0" destOrd="0" presId="urn:microsoft.com/office/officeart/2008/layout/HorizontalMultiLevelHierarchy"/>
    <dgm:cxn modelId="{EF08566F-C48F-445F-A895-5AB387BAEE91}" type="presOf" srcId="{F4C1961B-850B-4031-BA48-8DFF45D87F14}" destId="{581342CD-E7EC-4D60-BA31-2C0D377FA754}" srcOrd="0" destOrd="0" presId="urn:microsoft.com/office/officeart/2008/layout/HorizontalMultiLevelHierarchy"/>
    <dgm:cxn modelId="{26B2A070-E255-4DDA-A575-421E0427464D}" srcId="{EE6AF7CC-E208-4328-90CA-C7F89AF95BD3}" destId="{E4F28695-0613-46B2-A50E-8F978F0205DD}" srcOrd="2" destOrd="0" parTransId="{A647E169-6E7D-464A-984C-D0F9A4793D34}" sibTransId="{6C19914F-C3A8-4F3C-AB7C-81FCC42A428B}"/>
    <dgm:cxn modelId="{71DF3878-B762-4429-9A96-73ED4CF0D6AF}" srcId="{B624AF7D-32BD-4B23-BA66-C3E2C2793C32}" destId="{35AC390B-96BF-4201-9936-696DEC087390}" srcOrd="1" destOrd="0" parTransId="{4E1E32E6-F0FB-48EB-86B1-510E721FF2BB}" sibTransId="{E20FC4ED-A61B-4868-8539-0A7C6ADBBF0F}"/>
    <dgm:cxn modelId="{FA7CBA78-39B6-4E83-BD9C-C32DF4064F95}" srcId="{35AC390B-96BF-4201-9936-696DEC087390}" destId="{5D584EFC-ED83-4897-89F0-71BBF8F9A7D3}" srcOrd="3" destOrd="0" parTransId="{7CC7165B-2412-4F91-B1E0-5EF6B7D96394}" sibTransId="{83248B8C-9773-48A7-8C11-700E64C9FA67}"/>
    <dgm:cxn modelId="{2E31D979-716D-439F-BE2D-5F6A952B670C}" srcId="{B624AF7D-32BD-4B23-BA66-C3E2C2793C32}" destId="{3DED8319-381D-47C6-8BBA-A0BDD601190A}" srcOrd="0" destOrd="0" parTransId="{1C56615B-1603-4A1A-8F58-D02A386DD5B2}" sibTransId="{9A4C00E3-1573-47EC-8F06-AC218ED6E8AD}"/>
    <dgm:cxn modelId="{9BEA397C-D066-49D7-A4D0-79D3D7BAC083}" type="presOf" srcId="{0B846A25-A0DB-41C3-BFE4-BBAF65D8822C}" destId="{5C1C06F5-2647-420D-A016-2DFA155043B3}" srcOrd="0" destOrd="0" presId="urn:microsoft.com/office/officeart/2008/layout/HorizontalMultiLevelHierarchy"/>
    <dgm:cxn modelId="{86A55580-6773-4A6D-98E4-90FC589B4CBB}" type="presOf" srcId="{3AB4D953-9404-43E0-806E-5D2B98259F60}" destId="{01A74F3D-A89E-43BF-8715-1114CF849154}" srcOrd="0" destOrd="0" presId="urn:microsoft.com/office/officeart/2008/layout/HorizontalMultiLevelHierarchy"/>
    <dgm:cxn modelId="{0E699481-BD70-47F4-BDCD-4CCF4823B2A1}" type="presOf" srcId="{EB3CAAF0-F982-4CEB-AF07-1C6F794C6410}" destId="{DDE05A83-834E-45A4-A976-8EA996F90C38}" srcOrd="1" destOrd="0" presId="urn:microsoft.com/office/officeart/2008/layout/HorizontalMultiLevelHierarchy"/>
    <dgm:cxn modelId="{3AF9AB81-38B1-43E3-9CD0-712EA49FEDED}" type="presOf" srcId="{A0C5F588-5C9B-49CF-A718-28AAB98E12AA}" destId="{BF62187A-1497-44DC-8973-0882AF152DBE}" srcOrd="1" destOrd="0" presId="urn:microsoft.com/office/officeart/2008/layout/HorizontalMultiLevelHierarchy"/>
    <dgm:cxn modelId="{27389483-476A-4883-91FD-CE11584F25E2}" type="presOf" srcId="{601F640E-1957-49A1-994D-F8AF76A6EA9C}" destId="{F1B5EDBE-41FE-44BA-A5EE-6C8C383F4442}" srcOrd="0" destOrd="0" presId="urn:microsoft.com/office/officeart/2008/layout/HorizontalMultiLevelHierarchy"/>
    <dgm:cxn modelId="{704B9688-D51A-4EF4-9799-806DA3BE16E0}" srcId="{3DED8319-381D-47C6-8BBA-A0BDD601190A}" destId="{000AA36B-7AF4-47B6-813E-15D8236DB680}" srcOrd="1" destOrd="0" parTransId="{EB3CAAF0-F982-4CEB-AF07-1C6F794C6410}" sibTransId="{B4101B1C-D21A-453B-86E7-84AAC55E682F}"/>
    <dgm:cxn modelId="{4A9C3C8B-6EAB-47D3-8857-F4730BC16882}" type="presOf" srcId="{A0C5F588-5C9B-49CF-A718-28AAB98E12AA}" destId="{A0846D5A-431C-44EA-BF22-1F87F79FD36F}" srcOrd="0" destOrd="0" presId="urn:microsoft.com/office/officeart/2008/layout/HorizontalMultiLevelHierarchy"/>
    <dgm:cxn modelId="{7FE7578B-6B16-468C-B6B0-416BD7111FC8}" type="presOf" srcId="{E100827C-E2E5-42D7-9CF1-0CAE58484F1D}" destId="{D0E483D1-DDE1-4C9F-9121-7F68179C21A4}" srcOrd="1" destOrd="0" presId="urn:microsoft.com/office/officeart/2008/layout/HorizontalMultiLevelHierarchy"/>
    <dgm:cxn modelId="{46949790-4CE8-4E32-96AD-6FD45DF50A14}" type="presOf" srcId="{9A0FEB7E-5686-4940-8AA6-E4C67EFFC36A}" destId="{78489F23-7598-4743-BBDF-FF3C9FDF04AC}" srcOrd="0" destOrd="0" presId="urn:microsoft.com/office/officeart/2008/layout/HorizontalMultiLevelHierarchy"/>
    <dgm:cxn modelId="{9F422191-9769-4EE7-B9C7-9AFA1A34E88F}" type="presOf" srcId="{5CADB288-5C64-4901-8948-CFA62F349EFD}" destId="{EEB8DB2B-F5D4-437A-B181-89A20C5C4923}" srcOrd="1" destOrd="0" presId="urn:microsoft.com/office/officeart/2008/layout/HorizontalMultiLevelHierarchy"/>
    <dgm:cxn modelId="{0C027D9B-F843-4E80-823D-2014B1D533BE}" type="presOf" srcId="{3EB4752F-3B98-4895-8694-144E8B89D145}" destId="{A0DAF500-99F1-4A5D-BDCB-B88E45FF9C06}" srcOrd="0" destOrd="0" presId="urn:microsoft.com/office/officeart/2008/layout/HorizontalMultiLevelHierarchy"/>
    <dgm:cxn modelId="{C2E2609C-404D-4CCC-9B38-C1C92FD1127C}" srcId="{B624AF7D-32BD-4B23-BA66-C3E2C2793C32}" destId="{3EB4752F-3B98-4895-8694-144E8B89D145}" srcOrd="2" destOrd="0" parTransId="{3AB4D953-9404-43E0-806E-5D2B98259F60}" sibTransId="{482AEDEE-B913-46DA-8C94-4A7B2DE24E3D}"/>
    <dgm:cxn modelId="{2CD131A3-D142-4580-87BC-A4AABC832870}" type="presOf" srcId="{0B846A25-A0DB-41C3-BFE4-BBAF65D8822C}" destId="{E32A39F9-66DB-483C-AEF9-E7B9382CC425}" srcOrd="1" destOrd="0" presId="urn:microsoft.com/office/officeart/2008/layout/HorizontalMultiLevelHierarchy"/>
    <dgm:cxn modelId="{D347DCA5-168B-4659-BFA9-2E434FE33CD0}" type="presOf" srcId="{000AA36B-7AF4-47B6-813E-15D8236DB680}" destId="{5246D55F-E6F9-46DC-AFB6-535FEB7E8551}" srcOrd="0" destOrd="0" presId="urn:microsoft.com/office/officeart/2008/layout/HorizontalMultiLevelHierarchy"/>
    <dgm:cxn modelId="{943C9EB3-63F7-4BFC-B151-3E2A6986F415}" type="presOf" srcId="{3F5326E4-D5BE-411E-A956-931A53798F2E}" destId="{650A7A18-6DC5-4DDD-9880-ECB1A1AD70EE}" srcOrd="0" destOrd="0" presId="urn:microsoft.com/office/officeart/2008/layout/HorizontalMultiLevelHierarchy"/>
    <dgm:cxn modelId="{59671CB5-D8F1-4E1C-B821-0AEFED8FC9F1}" type="presOf" srcId="{B624AF7D-32BD-4B23-BA66-C3E2C2793C32}" destId="{2E64D8DE-5D0E-4E87-BE46-7A5D93F9E7CD}" srcOrd="0" destOrd="0" presId="urn:microsoft.com/office/officeart/2008/layout/HorizontalMultiLevelHierarchy"/>
    <dgm:cxn modelId="{85380CBB-4210-4243-8381-4F06B535CAAD}" type="presOf" srcId="{3DED8319-381D-47C6-8BBA-A0BDD601190A}" destId="{BE9DF981-ADCF-4DF1-8274-6F629436227A}" srcOrd="0" destOrd="0" presId="urn:microsoft.com/office/officeart/2008/layout/HorizontalMultiLevelHierarchy"/>
    <dgm:cxn modelId="{F10004BC-CC7D-4006-A15E-FA657C69A508}" srcId="{A806B5A1-8CB1-463C-9130-43646B6F1A41}" destId="{601F640E-1957-49A1-994D-F8AF76A6EA9C}" srcOrd="0" destOrd="0" parTransId="{CCC0871B-00F1-4E12-9204-C2DA78AF4564}" sibTransId="{DE15B259-6BAD-4CA6-B556-42050616566B}"/>
    <dgm:cxn modelId="{3E81C1BE-D720-4C1C-9CD7-B9A8B3D031A2}" srcId="{35AC390B-96BF-4201-9936-696DEC087390}" destId="{EE6AF7CC-E208-4328-90CA-C7F89AF95BD3}" srcOrd="0" destOrd="0" parTransId="{E100827C-E2E5-42D7-9CF1-0CAE58484F1D}" sibTransId="{867C7946-9CF2-401D-9ADB-42378F67325C}"/>
    <dgm:cxn modelId="{799D61C6-9A5C-47B6-A160-16FBB7C1CAC3}" type="presOf" srcId="{EB3CAAF0-F982-4CEB-AF07-1C6F794C6410}" destId="{F99A4CA1-DF35-4CBF-9886-9A85AC63A05D}" srcOrd="0" destOrd="0" presId="urn:microsoft.com/office/officeart/2008/layout/HorizontalMultiLevelHierarchy"/>
    <dgm:cxn modelId="{F03F28CE-1332-4269-8084-5E04F73F9118}" type="presOf" srcId="{E100827C-E2E5-42D7-9CF1-0CAE58484F1D}" destId="{570A23A2-8D9B-4C5E-80CC-8E8F478AE063}" srcOrd="0" destOrd="0" presId="urn:microsoft.com/office/officeart/2008/layout/HorizontalMultiLevelHierarchy"/>
    <dgm:cxn modelId="{6F11BBD3-83D0-46E4-8E8E-9BDFF1F3E690}" srcId="{35AC390B-96BF-4201-9936-696DEC087390}" destId="{9698D689-172A-4EB7-9213-DB2A63E0CADF}" srcOrd="2" destOrd="0" parTransId="{FF9E0462-80AE-4DD5-8CEF-1D2BF872DDC0}" sibTransId="{209EAE2B-8985-4F33-AEB2-4F2B67657830}"/>
    <dgm:cxn modelId="{288BC5D5-17EA-44F0-873B-D7E6CB4EE1CA}" type="presOf" srcId="{3E19FFCD-9DB2-4F95-8068-FE384606A5C8}" destId="{61AE235C-1CF6-4C0C-A695-9543B3CE2A77}" srcOrd="0" destOrd="0" presId="urn:microsoft.com/office/officeart/2008/layout/HorizontalMultiLevelHierarchy"/>
    <dgm:cxn modelId="{3410EFD6-3815-447A-A19D-315675036310}" srcId="{35AC390B-96BF-4201-9936-696DEC087390}" destId="{A806B5A1-8CB1-463C-9130-43646B6F1A41}" srcOrd="1" destOrd="0" parTransId="{7FA687EA-02C4-497F-B23E-B041A8F888CE}" sibTransId="{8CAD6E38-C24F-405D-9CAC-924B87F7EAA0}"/>
    <dgm:cxn modelId="{655DD2DA-8837-4AAF-A379-F24C8FDB8AE9}" type="presOf" srcId="{F4C1961B-850B-4031-BA48-8DFF45D87F14}" destId="{63C24BE1-A285-4E5F-94DF-B35A18468659}" srcOrd="1" destOrd="0" presId="urn:microsoft.com/office/officeart/2008/layout/HorizontalMultiLevelHierarchy"/>
    <dgm:cxn modelId="{838FCFDE-BEFC-49F6-BA2D-06E6FB7A2D7D}" type="presOf" srcId="{5CADB288-5C64-4901-8948-CFA62F349EFD}" destId="{C2AA342F-1AAE-4C95-94DC-B14016515A1C}" srcOrd="0" destOrd="0" presId="urn:microsoft.com/office/officeart/2008/layout/HorizontalMultiLevelHierarchy"/>
    <dgm:cxn modelId="{689ED5EA-65C3-483A-9383-7A498D3680A6}" type="presOf" srcId="{35BB55CE-0C13-414B-8B38-235C05FBC543}" destId="{E995BE6C-2BF2-4F2C-ADDD-ECD6F8873215}" srcOrd="0" destOrd="0" presId="urn:microsoft.com/office/officeart/2008/layout/HorizontalMultiLevelHierarchy"/>
    <dgm:cxn modelId="{983E5AEB-F7DC-4241-8B54-18D0299B55EB}" type="presOf" srcId="{FF9E0462-80AE-4DD5-8CEF-1D2BF872DDC0}" destId="{15533DA7-478F-481C-A848-FAA92C6589E1}" srcOrd="1" destOrd="0" presId="urn:microsoft.com/office/officeart/2008/layout/HorizontalMultiLevelHierarchy"/>
    <dgm:cxn modelId="{A3AC15F4-29AA-48E7-86E7-6A98551D4DB6}" srcId="{9698D689-172A-4EB7-9213-DB2A63E0CADF}" destId="{9A0FEB7E-5686-4940-8AA6-E4C67EFFC36A}" srcOrd="0" destOrd="0" parTransId="{35BB55CE-0C13-414B-8B38-235C05FBC543}" sibTransId="{75F6E69D-5D4A-46DA-8798-057BD9BB912C}"/>
    <dgm:cxn modelId="{B2AC2988-0CD6-465B-B503-0C0797D3174B}" type="presParOf" srcId="{986A7C34-1160-4A87-B3E3-DA0C191D0B3F}" destId="{EA4D2EE4-B05E-4109-A7A3-A2F29538F8BC}" srcOrd="0" destOrd="0" presId="urn:microsoft.com/office/officeart/2008/layout/HorizontalMultiLevelHierarchy"/>
    <dgm:cxn modelId="{90B7BEB4-C057-4144-B429-AB09EF1C1077}" type="presParOf" srcId="{EA4D2EE4-B05E-4109-A7A3-A2F29538F8BC}" destId="{2E64D8DE-5D0E-4E87-BE46-7A5D93F9E7CD}" srcOrd="0" destOrd="0" presId="urn:microsoft.com/office/officeart/2008/layout/HorizontalMultiLevelHierarchy"/>
    <dgm:cxn modelId="{E128F0DB-CFD8-417E-9A92-894DD7196228}" type="presParOf" srcId="{EA4D2EE4-B05E-4109-A7A3-A2F29538F8BC}" destId="{000A7B53-2F24-42DA-AF81-0586A6BABC44}" srcOrd="1" destOrd="0" presId="urn:microsoft.com/office/officeart/2008/layout/HorizontalMultiLevelHierarchy"/>
    <dgm:cxn modelId="{EA572651-75CF-4A03-8685-59D4CB0CE7C9}" type="presParOf" srcId="{000A7B53-2F24-42DA-AF81-0586A6BABC44}" destId="{A242240A-6F0D-4BCD-A319-0C64F8B24B76}" srcOrd="0" destOrd="0" presId="urn:microsoft.com/office/officeart/2008/layout/HorizontalMultiLevelHierarchy"/>
    <dgm:cxn modelId="{683D0F72-0E64-4A9A-B7BB-498B80DA2F8B}" type="presParOf" srcId="{A242240A-6F0D-4BCD-A319-0C64F8B24B76}" destId="{67FD8B4E-6203-4EAA-A707-96349E13D992}" srcOrd="0" destOrd="0" presId="urn:microsoft.com/office/officeart/2008/layout/HorizontalMultiLevelHierarchy"/>
    <dgm:cxn modelId="{D4DD7EDD-53C1-4BDD-8827-E960E0AF6E36}" type="presParOf" srcId="{000A7B53-2F24-42DA-AF81-0586A6BABC44}" destId="{3C8E99F4-034A-439F-9026-811F64D2113B}" srcOrd="1" destOrd="0" presId="urn:microsoft.com/office/officeart/2008/layout/HorizontalMultiLevelHierarchy"/>
    <dgm:cxn modelId="{60B2268B-FBE0-4896-AF2D-3DF3890FD94A}" type="presParOf" srcId="{3C8E99F4-034A-439F-9026-811F64D2113B}" destId="{BE9DF981-ADCF-4DF1-8274-6F629436227A}" srcOrd="0" destOrd="0" presId="urn:microsoft.com/office/officeart/2008/layout/HorizontalMultiLevelHierarchy"/>
    <dgm:cxn modelId="{8B3DF342-1A82-44F3-9D84-2C124B45BA29}" type="presParOf" srcId="{3C8E99F4-034A-439F-9026-811F64D2113B}" destId="{50D02437-2A4B-4592-943D-B4DCDBC2D538}" srcOrd="1" destOrd="0" presId="urn:microsoft.com/office/officeart/2008/layout/HorizontalMultiLevelHierarchy"/>
    <dgm:cxn modelId="{F7AA0085-C55C-400C-BC46-681B868EAFC7}" type="presParOf" srcId="{50D02437-2A4B-4592-943D-B4DCDBC2D538}" destId="{C2AA342F-1AAE-4C95-94DC-B14016515A1C}" srcOrd="0" destOrd="0" presId="urn:microsoft.com/office/officeart/2008/layout/HorizontalMultiLevelHierarchy"/>
    <dgm:cxn modelId="{874529B3-945E-4FED-97B5-48393947200B}" type="presParOf" srcId="{C2AA342F-1AAE-4C95-94DC-B14016515A1C}" destId="{EEB8DB2B-F5D4-437A-B181-89A20C5C4923}" srcOrd="0" destOrd="0" presId="urn:microsoft.com/office/officeart/2008/layout/HorizontalMultiLevelHierarchy"/>
    <dgm:cxn modelId="{5DE4C941-4307-40E3-98CA-CA8E12D005C8}" type="presParOf" srcId="{50D02437-2A4B-4592-943D-B4DCDBC2D538}" destId="{0C089743-2451-4F44-BC3A-A24FD7B2D4FC}" srcOrd="1" destOrd="0" presId="urn:microsoft.com/office/officeart/2008/layout/HorizontalMultiLevelHierarchy"/>
    <dgm:cxn modelId="{5BB8DFD6-E934-4B81-8ADA-E9B33CAEFC53}" type="presParOf" srcId="{0C089743-2451-4F44-BC3A-A24FD7B2D4FC}" destId="{CA559068-A0E5-4FB1-989D-AB971BA94D7E}" srcOrd="0" destOrd="0" presId="urn:microsoft.com/office/officeart/2008/layout/HorizontalMultiLevelHierarchy"/>
    <dgm:cxn modelId="{DD7CB391-4104-4458-B9DA-80BA9354383D}" type="presParOf" srcId="{0C089743-2451-4F44-BC3A-A24FD7B2D4FC}" destId="{E84D221E-D95F-44E4-8D40-15F0AAAF5D7B}" srcOrd="1" destOrd="0" presId="urn:microsoft.com/office/officeart/2008/layout/HorizontalMultiLevelHierarchy"/>
    <dgm:cxn modelId="{289CD4D1-65EC-4A9E-BA9E-2FFCB96AA168}" type="presParOf" srcId="{50D02437-2A4B-4592-943D-B4DCDBC2D538}" destId="{F99A4CA1-DF35-4CBF-9886-9A85AC63A05D}" srcOrd="2" destOrd="0" presId="urn:microsoft.com/office/officeart/2008/layout/HorizontalMultiLevelHierarchy"/>
    <dgm:cxn modelId="{6460C427-38B5-4E6D-9C21-C215ED18885B}" type="presParOf" srcId="{F99A4CA1-DF35-4CBF-9886-9A85AC63A05D}" destId="{DDE05A83-834E-45A4-A976-8EA996F90C38}" srcOrd="0" destOrd="0" presId="urn:microsoft.com/office/officeart/2008/layout/HorizontalMultiLevelHierarchy"/>
    <dgm:cxn modelId="{3E3F75E1-9F6F-4FAD-9D81-8EF763432616}" type="presParOf" srcId="{50D02437-2A4B-4592-943D-B4DCDBC2D538}" destId="{864A4D20-F618-4E46-AC6A-8AF36C4488E0}" srcOrd="3" destOrd="0" presId="urn:microsoft.com/office/officeart/2008/layout/HorizontalMultiLevelHierarchy"/>
    <dgm:cxn modelId="{B85641AE-544B-4428-A578-DF4D339475DB}" type="presParOf" srcId="{864A4D20-F618-4E46-AC6A-8AF36C4488E0}" destId="{5246D55F-E6F9-46DC-AFB6-535FEB7E8551}" srcOrd="0" destOrd="0" presId="urn:microsoft.com/office/officeart/2008/layout/HorizontalMultiLevelHierarchy"/>
    <dgm:cxn modelId="{EA9F04C8-ACB3-4B4C-9537-F3704767F460}" type="presParOf" srcId="{864A4D20-F618-4E46-AC6A-8AF36C4488E0}" destId="{74AEE23E-3775-47F7-AA4D-999F95538C8D}" srcOrd="1" destOrd="0" presId="urn:microsoft.com/office/officeart/2008/layout/HorizontalMultiLevelHierarchy"/>
    <dgm:cxn modelId="{14296B6D-F576-43B8-9CA0-F54D4F073632}" type="presParOf" srcId="{000A7B53-2F24-42DA-AF81-0586A6BABC44}" destId="{D57B7C7E-73FB-4AC3-93C8-5A09B21B9B9D}" srcOrd="2" destOrd="0" presId="urn:microsoft.com/office/officeart/2008/layout/HorizontalMultiLevelHierarchy"/>
    <dgm:cxn modelId="{1C351F31-9B62-4F69-A246-96FB36831CBD}" type="presParOf" srcId="{D57B7C7E-73FB-4AC3-93C8-5A09B21B9B9D}" destId="{157F8D99-B4FB-48BA-98B0-C58DC0914E40}" srcOrd="0" destOrd="0" presId="urn:microsoft.com/office/officeart/2008/layout/HorizontalMultiLevelHierarchy"/>
    <dgm:cxn modelId="{56B755DF-3CD2-4844-A070-A1DA922E1D62}" type="presParOf" srcId="{000A7B53-2F24-42DA-AF81-0586A6BABC44}" destId="{F3C79367-2AE6-4C8A-AC0C-9A06FA3CC623}" srcOrd="3" destOrd="0" presId="urn:microsoft.com/office/officeart/2008/layout/HorizontalMultiLevelHierarchy"/>
    <dgm:cxn modelId="{99A9B7CD-2841-4FBA-AA4B-97DF32D67BA2}" type="presParOf" srcId="{F3C79367-2AE6-4C8A-AC0C-9A06FA3CC623}" destId="{53026B11-385B-49A0-BF27-0E9C0427F93B}" srcOrd="0" destOrd="0" presId="urn:microsoft.com/office/officeart/2008/layout/HorizontalMultiLevelHierarchy"/>
    <dgm:cxn modelId="{26412249-9B19-4D03-99C5-24A9770CEFFF}" type="presParOf" srcId="{F3C79367-2AE6-4C8A-AC0C-9A06FA3CC623}" destId="{2D71F800-DAE4-4EB8-BCE5-972419A71DCC}" srcOrd="1" destOrd="0" presId="urn:microsoft.com/office/officeart/2008/layout/HorizontalMultiLevelHierarchy"/>
    <dgm:cxn modelId="{F8B042B2-16E6-476A-A79C-C5F501F43C4A}" type="presParOf" srcId="{2D71F800-DAE4-4EB8-BCE5-972419A71DCC}" destId="{570A23A2-8D9B-4C5E-80CC-8E8F478AE063}" srcOrd="0" destOrd="0" presId="urn:microsoft.com/office/officeart/2008/layout/HorizontalMultiLevelHierarchy"/>
    <dgm:cxn modelId="{715E325C-3AF8-4CA5-9945-734C5DEFCE00}" type="presParOf" srcId="{570A23A2-8D9B-4C5E-80CC-8E8F478AE063}" destId="{D0E483D1-DDE1-4C9F-9121-7F68179C21A4}" srcOrd="0" destOrd="0" presId="urn:microsoft.com/office/officeart/2008/layout/HorizontalMultiLevelHierarchy"/>
    <dgm:cxn modelId="{9CA05961-709C-44F2-B424-CA58A08D00B8}" type="presParOf" srcId="{2D71F800-DAE4-4EB8-BCE5-972419A71DCC}" destId="{79129CDB-2C16-4B62-9B53-DF273DD4B334}" srcOrd="1" destOrd="0" presId="urn:microsoft.com/office/officeart/2008/layout/HorizontalMultiLevelHierarchy"/>
    <dgm:cxn modelId="{15924197-F4A8-4692-AD0F-AE447E5B2DA7}" type="presParOf" srcId="{79129CDB-2C16-4B62-9B53-DF273DD4B334}" destId="{F6711B12-0657-4D97-A4EA-E274F3B248DD}" srcOrd="0" destOrd="0" presId="urn:microsoft.com/office/officeart/2008/layout/HorizontalMultiLevelHierarchy"/>
    <dgm:cxn modelId="{6A68263A-8384-45E6-BB6E-1324CC2AB8DF}" type="presParOf" srcId="{79129CDB-2C16-4B62-9B53-DF273DD4B334}" destId="{B22F1AA2-8569-47E9-9F50-71BCD248D86E}" srcOrd="1" destOrd="0" presId="urn:microsoft.com/office/officeart/2008/layout/HorizontalMultiLevelHierarchy"/>
    <dgm:cxn modelId="{5A432866-F0A0-4DD0-BC34-39380A4C26CD}" type="presParOf" srcId="{B22F1AA2-8569-47E9-9F50-71BCD248D86E}" destId="{A0846D5A-431C-44EA-BF22-1F87F79FD36F}" srcOrd="0" destOrd="0" presId="urn:microsoft.com/office/officeart/2008/layout/HorizontalMultiLevelHierarchy"/>
    <dgm:cxn modelId="{4474F6F9-7267-4CB1-8EB7-072AE4B6DA0B}" type="presParOf" srcId="{A0846D5A-431C-44EA-BF22-1F87F79FD36F}" destId="{BF62187A-1497-44DC-8973-0882AF152DBE}" srcOrd="0" destOrd="0" presId="urn:microsoft.com/office/officeart/2008/layout/HorizontalMultiLevelHierarchy"/>
    <dgm:cxn modelId="{E056DBD2-995A-4ED0-B42D-DC7A0A1E364F}" type="presParOf" srcId="{B22F1AA2-8569-47E9-9F50-71BCD248D86E}" destId="{59254CEC-B306-473C-B8F7-C618D30D944E}" srcOrd="1" destOrd="0" presId="urn:microsoft.com/office/officeart/2008/layout/HorizontalMultiLevelHierarchy"/>
    <dgm:cxn modelId="{7CDE1EC7-FB6F-4C9E-A230-893696D4045F}" type="presParOf" srcId="{59254CEC-B306-473C-B8F7-C618D30D944E}" destId="{61AE235C-1CF6-4C0C-A695-9543B3CE2A77}" srcOrd="0" destOrd="0" presId="urn:microsoft.com/office/officeart/2008/layout/HorizontalMultiLevelHierarchy"/>
    <dgm:cxn modelId="{BE1966EE-2C2D-4A54-A5EC-C24D548842A1}" type="presParOf" srcId="{59254CEC-B306-473C-B8F7-C618D30D944E}" destId="{9F8FC4BA-439F-4E7F-AA6E-8AF98DED0A11}" srcOrd="1" destOrd="0" presId="urn:microsoft.com/office/officeart/2008/layout/HorizontalMultiLevelHierarchy"/>
    <dgm:cxn modelId="{EC3BE23E-3AF2-4285-8007-9F621A34DE0A}" type="presParOf" srcId="{B22F1AA2-8569-47E9-9F50-71BCD248D86E}" destId="{0796F964-08F4-4599-8BB7-DB6A95A79D9A}" srcOrd="2" destOrd="0" presId="urn:microsoft.com/office/officeart/2008/layout/HorizontalMultiLevelHierarchy"/>
    <dgm:cxn modelId="{9B1D5704-040F-48EE-AA3B-5E98008FA814}" type="presParOf" srcId="{0796F964-08F4-4599-8BB7-DB6A95A79D9A}" destId="{6A7E6B55-C78E-47CD-88D8-079280899085}" srcOrd="0" destOrd="0" presId="urn:microsoft.com/office/officeart/2008/layout/HorizontalMultiLevelHierarchy"/>
    <dgm:cxn modelId="{3C4639DD-659A-475C-B6F0-108209210819}" type="presParOf" srcId="{B22F1AA2-8569-47E9-9F50-71BCD248D86E}" destId="{5D5AA387-B4C1-4135-8E6F-CC73E39E3891}" srcOrd="3" destOrd="0" presId="urn:microsoft.com/office/officeart/2008/layout/HorizontalMultiLevelHierarchy"/>
    <dgm:cxn modelId="{BBC500D4-FA7F-431F-BB24-6D45788DFD11}" type="presParOf" srcId="{5D5AA387-B4C1-4135-8E6F-CC73E39E3891}" destId="{F38A48A0-021F-4B40-BB25-E8ED8F97D9A9}" srcOrd="0" destOrd="0" presId="urn:microsoft.com/office/officeart/2008/layout/HorizontalMultiLevelHierarchy"/>
    <dgm:cxn modelId="{29998E49-776E-42B5-BC65-0ADF633DCFD9}" type="presParOf" srcId="{5D5AA387-B4C1-4135-8E6F-CC73E39E3891}" destId="{27D0D642-6EB8-4448-B56B-FF014C665468}" srcOrd="1" destOrd="0" presId="urn:microsoft.com/office/officeart/2008/layout/HorizontalMultiLevelHierarchy"/>
    <dgm:cxn modelId="{37A240C0-6A19-444F-86AE-E11186CCAB7B}" type="presParOf" srcId="{B22F1AA2-8569-47E9-9F50-71BCD248D86E}" destId="{DBA17FDC-5C1F-4472-8C63-13093A23359C}" srcOrd="4" destOrd="0" presId="urn:microsoft.com/office/officeart/2008/layout/HorizontalMultiLevelHierarchy"/>
    <dgm:cxn modelId="{BF906D17-B7D0-4002-A237-2B068B81C52F}" type="presParOf" srcId="{DBA17FDC-5C1F-4472-8C63-13093A23359C}" destId="{BCB3114F-C532-4A3E-86C5-02CD106600A0}" srcOrd="0" destOrd="0" presId="urn:microsoft.com/office/officeart/2008/layout/HorizontalMultiLevelHierarchy"/>
    <dgm:cxn modelId="{EA89E952-1E7F-45E9-BB1B-FCFA3A0D01E2}" type="presParOf" srcId="{B22F1AA2-8569-47E9-9F50-71BCD248D86E}" destId="{DAACD66E-300A-4785-A485-5A00733EF8E6}" srcOrd="5" destOrd="0" presId="urn:microsoft.com/office/officeart/2008/layout/HorizontalMultiLevelHierarchy"/>
    <dgm:cxn modelId="{02FD69A4-0B6C-45C9-81DD-E4D9AD8A7BCA}" type="presParOf" srcId="{DAACD66E-300A-4785-A485-5A00733EF8E6}" destId="{892B9198-3E2E-464A-AB51-173093854E69}" srcOrd="0" destOrd="0" presId="urn:microsoft.com/office/officeart/2008/layout/HorizontalMultiLevelHierarchy"/>
    <dgm:cxn modelId="{92D485AA-D535-4534-8338-0A288FF83B77}" type="presParOf" srcId="{DAACD66E-300A-4785-A485-5A00733EF8E6}" destId="{F257B4AE-9911-45F8-9368-FDC277691005}" srcOrd="1" destOrd="0" presId="urn:microsoft.com/office/officeart/2008/layout/HorizontalMultiLevelHierarchy"/>
    <dgm:cxn modelId="{73F47EE3-DD7D-4B01-9E57-8160BF476279}" type="presParOf" srcId="{2D71F800-DAE4-4EB8-BCE5-972419A71DCC}" destId="{BD7D6093-C91C-427B-9C67-8B3B7852BB10}" srcOrd="2" destOrd="0" presId="urn:microsoft.com/office/officeart/2008/layout/HorizontalMultiLevelHierarchy"/>
    <dgm:cxn modelId="{D471C570-6F8F-4873-ADD6-05380D1F4DDB}" type="presParOf" srcId="{BD7D6093-C91C-427B-9C67-8B3B7852BB10}" destId="{3DC9F838-E211-4C15-ABEC-C253D89654AE}" srcOrd="0" destOrd="0" presId="urn:microsoft.com/office/officeart/2008/layout/HorizontalMultiLevelHierarchy"/>
    <dgm:cxn modelId="{507F3884-9D2C-43FA-8064-6204BCEBABA4}" type="presParOf" srcId="{2D71F800-DAE4-4EB8-BCE5-972419A71DCC}" destId="{693ED4B8-6E49-4159-A30F-C1064B4B6D95}" srcOrd="3" destOrd="0" presId="urn:microsoft.com/office/officeart/2008/layout/HorizontalMultiLevelHierarchy"/>
    <dgm:cxn modelId="{EE77FCE6-E0AD-4C7D-B8B4-F9648BA55DFA}" type="presParOf" srcId="{693ED4B8-6E49-4159-A30F-C1064B4B6D95}" destId="{0A11B6C0-E970-43ED-96DF-2F5D233DCFFB}" srcOrd="0" destOrd="0" presId="urn:microsoft.com/office/officeart/2008/layout/HorizontalMultiLevelHierarchy"/>
    <dgm:cxn modelId="{69D3E992-AAED-407B-BB4B-18AD11E4DEB2}" type="presParOf" srcId="{693ED4B8-6E49-4159-A30F-C1064B4B6D95}" destId="{DEFB693E-F5BC-47AF-A3FC-32FA894EA106}" srcOrd="1" destOrd="0" presId="urn:microsoft.com/office/officeart/2008/layout/HorizontalMultiLevelHierarchy"/>
    <dgm:cxn modelId="{3177803B-CF5B-4A3D-AA56-4BC751192541}" type="presParOf" srcId="{DEFB693E-F5BC-47AF-A3FC-32FA894EA106}" destId="{8695B1C8-0489-4A41-950E-8B6639EEE54D}" srcOrd="0" destOrd="0" presId="urn:microsoft.com/office/officeart/2008/layout/HorizontalMultiLevelHierarchy"/>
    <dgm:cxn modelId="{60E88D81-FBCD-47A1-A4BD-A9CD2321CE04}" type="presParOf" srcId="{8695B1C8-0489-4A41-950E-8B6639EEE54D}" destId="{CFEE2C99-B690-477A-A35A-AB6E4F98C5F5}" srcOrd="0" destOrd="0" presId="urn:microsoft.com/office/officeart/2008/layout/HorizontalMultiLevelHierarchy"/>
    <dgm:cxn modelId="{066B1935-D41C-4D5F-A6C0-9B9EA88CCE09}" type="presParOf" srcId="{DEFB693E-F5BC-47AF-A3FC-32FA894EA106}" destId="{DFEB7A3D-E945-4CB8-B263-D9764CAF43AD}" srcOrd="1" destOrd="0" presId="urn:microsoft.com/office/officeart/2008/layout/HorizontalMultiLevelHierarchy"/>
    <dgm:cxn modelId="{F6C5AB17-3DFF-4CB3-A774-796C0B34DA98}" type="presParOf" srcId="{DFEB7A3D-E945-4CB8-B263-D9764CAF43AD}" destId="{F1B5EDBE-41FE-44BA-A5EE-6C8C383F4442}" srcOrd="0" destOrd="0" presId="urn:microsoft.com/office/officeart/2008/layout/HorizontalMultiLevelHierarchy"/>
    <dgm:cxn modelId="{DA03585E-B7D6-48FE-BBC1-F85DA53C6F2B}" type="presParOf" srcId="{DFEB7A3D-E945-4CB8-B263-D9764CAF43AD}" destId="{C2683714-8207-40D0-B338-796B3035FFFD}" srcOrd="1" destOrd="0" presId="urn:microsoft.com/office/officeart/2008/layout/HorizontalMultiLevelHierarchy"/>
    <dgm:cxn modelId="{34CD31AD-29A7-4535-9762-8B0EBB270894}" type="presParOf" srcId="{DEFB693E-F5BC-47AF-A3FC-32FA894EA106}" destId="{5C1C06F5-2647-420D-A016-2DFA155043B3}" srcOrd="2" destOrd="0" presId="urn:microsoft.com/office/officeart/2008/layout/HorizontalMultiLevelHierarchy"/>
    <dgm:cxn modelId="{CCA599EA-D76D-441E-B317-DB0EA8C3E9AA}" type="presParOf" srcId="{5C1C06F5-2647-420D-A016-2DFA155043B3}" destId="{E32A39F9-66DB-483C-AEF9-E7B9382CC425}" srcOrd="0" destOrd="0" presId="urn:microsoft.com/office/officeart/2008/layout/HorizontalMultiLevelHierarchy"/>
    <dgm:cxn modelId="{2A799055-F42A-41A7-B28A-7AD7FE11BF93}" type="presParOf" srcId="{DEFB693E-F5BC-47AF-A3FC-32FA894EA106}" destId="{EA0403C8-AB19-4172-A8FD-BAA706B7A6BD}" srcOrd="3" destOrd="0" presId="urn:microsoft.com/office/officeart/2008/layout/HorizontalMultiLevelHierarchy"/>
    <dgm:cxn modelId="{0A68E32B-DFC4-4964-B82A-797442B230DE}" type="presParOf" srcId="{EA0403C8-AB19-4172-A8FD-BAA706B7A6BD}" destId="{CB388287-FCBD-45B9-BA29-543A85B671B2}" srcOrd="0" destOrd="0" presId="urn:microsoft.com/office/officeart/2008/layout/HorizontalMultiLevelHierarchy"/>
    <dgm:cxn modelId="{CB58F995-68EA-4813-B639-0DBA85896061}" type="presParOf" srcId="{EA0403C8-AB19-4172-A8FD-BAA706B7A6BD}" destId="{92C46EE7-7467-4ECA-8F7F-A82E2A737B3D}" srcOrd="1" destOrd="0" presId="urn:microsoft.com/office/officeart/2008/layout/HorizontalMultiLevelHierarchy"/>
    <dgm:cxn modelId="{7DA03D7C-886F-49B2-91A9-8D15F50C64E3}" type="presParOf" srcId="{2D71F800-DAE4-4EB8-BCE5-972419A71DCC}" destId="{A2C86841-7E6C-4E73-A4B6-2953118FECF5}" srcOrd="4" destOrd="0" presId="urn:microsoft.com/office/officeart/2008/layout/HorizontalMultiLevelHierarchy"/>
    <dgm:cxn modelId="{F919EDEA-6E3A-450E-A878-22E00C94E45F}" type="presParOf" srcId="{A2C86841-7E6C-4E73-A4B6-2953118FECF5}" destId="{15533DA7-478F-481C-A848-FAA92C6589E1}" srcOrd="0" destOrd="0" presId="urn:microsoft.com/office/officeart/2008/layout/HorizontalMultiLevelHierarchy"/>
    <dgm:cxn modelId="{FF33986C-B199-4AB4-8E16-995A0D016B07}" type="presParOf" srcId="{2D71F800-DAE4-4EB8-BCE5-972419A71DCC}" destId="{8C10D3BB-9847-4F69-925B-B17C05A6A00C}" srcOrd="5" destOrd="0" presId="urn:microsoft.com/office/officeart/2008/layout/HorizontalMultiLevelHierarchy"/>
    <dgm:cxn modelId="{F98D8B5A-ADC8-4CC5-B236-8C603F6FE665}" type="presParOf" srcId="{8C10D3BB-9847-4F69-925B-B17C05A6A00C}" destId="{A86456E3-08F7-4A73-808F-043F026CFBE0}" srcOrd="0" destOrd="0" presId="urn:microsoft.com/office/officeart/2008/layout/HorizontalMultiLevelHierarchy"/>
    <dgm:cxn modelId="{216812E5-BC79-4263-85D6-CDEBF1DA056E}" type="presParOf" srcId="{8C10D3BB-9847-4F69-925B-B17C05A6A00C}" destId="{B5238D03-4844-4030-8EDD-DFB9A5057668}" srcOrd="1" destOrd="0" presId="urn:microsoft.com/office/officeart/2008/layout/HorizontalMultiLevelHierarchy"/>
    <dgm:cxn modelId="{807C0F70-6001-47A3-BF0E-611146BBC385}" type="presParOf" srcId="{B5238D03-4844-4030-8EDD-DFB9A5057668}" destId="{E995BE6C-2BF2-4F2C-ADDD-ECD6F8873215}" srcOrd="0" destOrd="0" presId="urn:microsoft.com/office/officeart/2008/layout/HorizontalMultiLevelHierarchy"/>
    <dgm:cxn modelId="{B754DA19-73B0-43A7-9F9F-DD5A5289B4AA}" type="presParOf" srcId="{E995BE6C-2BF2-4F2C-ADDD-ECD6F8873215}" destId="{590268F6-A494-4325-8A6A-B70FA14D0DBE}" srcOrd="0" destOrd="0" presId="urn:microsoft.com/office/officeart/2008/layout/HorizontalMultiLevelHierarchy"/>
    <dgm:cxn modelId="{7FDAD7E5-440B-42D1-AEEF-B0787F9E6FE2}" type="presParOf" srcId="{B5238D03-4844-4030-8EDD-DFB9A5057668}" destId="{5B723FEA-254D-4BFD-9072-793F6B10D563}" srcOrd="1" destOrd="0" presId="urn:microsoft.com/office/officeart/2008/layout/HorizontalMultiLevelHierarchy"/>
    <dgm:cxn modelId="{1C2A3B0A-1595-494D-8917-BEEB903C572C}" type="presParOf" srcId="{5B723FEA-254D-4BFD-9072-793F6B10D563}" destId="{78489F23-7598-4743-BBDF-FF3C9FDF04AC}" srcOrd="0" destOrd="0" presId="urn:microsoft.com/office/officeart/2008/layout/HorizontalMultiLevelHierarchy"/>
    <dgm:cxn modelId="{1B4ACB1E-A19A-44FB-AABB-82515CB6475A}" type="presParOf" srcId="{5B723FEA-254D-4BFD-9072-793F6B10D563}" destId="{25CCF312-6E0C-4138-B2A9-516F113CCD15}" srcOrd="1" destOrd="0" presId="urn:microsoft.com/office/officeart/2008/layout/HorizontalMultiLevelHierarchy"/>
    <dgm:cxn modelId="{867F6ABF-9812-4615-A8B8-48C3BF629398}" type="presParOf" srcId="{B5238D03-4844-4030-8EDD-DFB9A5057668}" destId="{581342CD-E7EC-4D60-BA31-2C0D377FA754}" srcOrd="2" destOrd="0" presId="urn:microsoft.com/office/officeart/2008/layout/HorizontalMultiLevelHierarchy"/>
    <dgm:cxn modelId="{FEBF1B04-1160-4BFC-9D4E-44CDC7E7AA91}" type="presParOf" srcId="{581342CD-E7EC-4D60-BA31-2C0D377FA754}" destId="{63C24BE1-A285-4E5F-94DF-B35A18468659}" srcOrd="0" destOrd="0" presId="urn:microsoft.com/office/officeart/2008/layout/HorizontalMultiLevelHierarchy"/>
    <dgm:cxn modelId="{AE99685B-4B90-4D3C-82C4-134C031FB255}" type="presParOf" srcId="{B5238D03-4844-4030-8EDD-DFB9A5057668}" destId="{6166FB80-4774-4131-B37B-D9A9876206E4}" srcOrd="3" destOrd="0" presId="urn:microsoft.com/office/officeart/2008/layout/HorizontalMultiLevelHierarchy"/>
    <dgm:cxn modelId="{C686C079-DC61-4156-99A0-8A0E9E902AAC}" type="presParOf" srcId="{6166FB80-4774-4131-B37B-D9A9876206E4}" destId="{650A7A18-6DC5-4DDD-9880-ECB1A1AD70EE}" srcOrd="0" destOrd="0" presId="urn:microsoft.com/office/officeart/2008/layout/HorizontalMultiLevelHierarchy"/>
    <dgm:cxn modelId="{F9653F14-13EB-4961-B813-F7E26AB35C3C}" type="presParOf" srcId="{6166FB80-4774-4131-B37B-D9A9876206E4}" destId="{38F13B82-D703-4A48-9796-83F819F9CF7B}" srcOrd="1" destOrd="0" presId="urn:microsoft.com/office/officeart/2008/layout/HorizontalMultiLevelHierarchy"/>
    <dgm:cxn modelId="{E6DD9AC1-7CF6-48C2-AAF6-25DAFC6E3641}" type="presParOf" srcId="{2D71F800-DAE4-4EB8-BCE5-972419A71DCC}" destId="{BD5D6B5D-EFCE-40F8-9352-4B073216858C}" srcOrd="6" destOrd="0" presId="urn:microsoft.com/office/officeart/2008/layout/HorizontalMultiLevelHierarchy"/>
    <dgm:cxn modelId="{2168CEFF-B23F-460B-8387-04979B6BF609}" type="presParOf" srcId="{BD5D6B5D-EFCE-40F8-9352-4B073216858C}" destId="{A40C50AA-B735-4AC3-9A37-9FFCE9ED860E}" srcOrd="0" destOrd="0" presId="urn:microsoft.com/office/officeart/2008/layout/HorizontalMultiLevelHierarchy"/>
    <dgm:cxn modelId="{E1E7FA5F-49E2-40FA-9B7B-8285E77738CA}" type="presParOf" srcId="{2D71F800-DAE4-4EB8-BCE5-972419A71DCC}" destId="{23769F35-3820-4421-A343-E85CC729C835}" srcOrd="7" destOrd="0" presId="urn:microsoft.com/office/officeart/2008/layout/HorizontalMultiLevelHierarchy"/>
    <dgm:cxn modelId="{B9E36CCF-BFCD-4862-AB01-60A2EB3B5F3E}" type="presParOf" srcId="{23769F35-3820-4421-A343-E85CC729C835}" destId="{403DB569-81FE-4961-92A2-9D1F4D6F1928}" srcOrd="0" destOrd="0" presId="urn:microsoft.com/office/officeart/2008/layout/HorizontalMultiLevelHierarchy"/>
    <dgm:cxn modelId="{BACC282E-91EE-4E75-A05D-09E4EC0602B6}" type="presParOf" srcId="{23769F35-3820-4421-A343-E85CC729C835}" destId="{6AFF466E-0F4A-4D8A-90AA-CABF6884B70C}" srcOrd="1" destOrd="0" presId="urn:microsoft.com/office/officeart/2008/layout/HorizontalMultiLevelHierarchy"/>
    <dgm:cxn modelId="{13CCCB3B-3781-4DD2-A756-C0A56CE8BDE9}" type="presParOf" srcId="{2D71F800-DAE4-4EB8-BCE5-972419A71DCC}" destId="{422851CF-CE79-48C8-A8E7-C0709F1FDB4A}" srcOrd="8" destOrd="0" presId="urn:microsoft.com/office/officeart/2008/layout/HorizontalMultiLevelHierarchy"/>
    <dgm:cxn modelId="{D296F6FD-4EB8-4870-B7E6-1FC952EE6799}" type="presParOf" srcId="{422851CF-CE79-48C8-A8E7-C0709F1FDB4A}" destId="{F7DF3812-E628-4038-8B51-6E209D6B13C2}" srcOrd="0" destOrd="0" presId="urn:microsoft.com/office/officeart/2008/layout/HorizontalMultiLevelHierarchy"/>
    <dgm:cxn modelId="{0A4E6E27-41A3-4574-9D7D-FA3CD743AAD6}" type="presParOf" srcId="{2D71F800-DAE4-4EB8-BCE5-972419A71DCC}" destId="{C4334025-85FB-40FC-953D-81C0F17F4F2C}" srcOrd="9" destOrd="0" presId="urn:microsoft.com/office/officeart/2008/layout/HorizontalMultiLevelHierarchy"/>
    <dgm:cxn modelId="{AA4AC5B1-EAB7-4762-B880-63361B1FA8E5}" type="presParOf" srcId="{C4334025-85FB-40FC-953D-81C0F17F4F2C}" destId="{48FBC3F2-76C8-4EA0-A024-44731C8785F0}" srcOrd="0" destOrd="0" presId="urn:microsoft.com/office/officeart/2008/layout/HorizontalMultiLevelHierarchy"/>
    <dgm:cxn modelId="{658E7655-922F-4A9A-819E-C33597F82E3B}" type="presParOf" srcId="{C4334025-85FB-40FC-953D-81C0F17F4F2C}" destId="{4F9B155E-62F5-4A68-B812-9D2CF14C3876}" srcOrd="1" destOrd="0" presId="urn:microsoft.com/office/officeart/2008/layout/HorizontalMultiLevelHierarchy"/>
    <dgm:cxn modelId="{AEAA547B-94C4-4825-A6B0-DD52DCDFB90E}" type="presParOf" srcId="{000A7B53-2F24-42DA-AF81-0586A6BABC44}" destId="{01A74F3D-A89E-43BF-8715-1114CF849154}" srcOrd="4" destOrd="0" presId="urn:microsoft.com/office/officeart/2008/layout/HorizontalMultiLevelHierarchy"/>
    <dgm:cxn modelId="{0A495B2A-6C73-40DF-B465-A1A93593FD1D}" type="presParOf" srcId="{01A74F3D-A89E-43BF-8715-1114CF849154}" destId="{D9DCE6AE-6CF9-4979-8550-0A9F548C304F}" srcOrd="0" destOrd="0" presId="urn:microsoft.com/office/officeart/2008/layout/HorizontalMultiLevelHierarchy"/>
    <dgm:cxn modelId="{CE2EBE65-F2AC-4796-BA95-A2DA2A736E09}" type="presParOf" srcId="{000A7B53-2F24-42DA-AF81-0586A6BABC44}" destId="{03396479-5B9D-4E97-896C-D2EE1086D35C}" srcOrd="5" destOrd="0" presId="urn:microsoft.com/office/officeart/2008/layout/HorizontalMultiLevelHierarchy"/>
    <dgm:cxn modelId="{BD8E3595-01B4-4ADD-A058-FB458F2F82F8}" type="presParOf" srcId="{03396479-5B9D-4E97-896C-D2EE1086D35C}" destId="{A0DAF500-99F1-4A5D-BDCB-B88E45FF9C06}" srcOrd="0" destOrd="0" presId="urn:microsoft.com/office/officeart/2008/layout/HorizontalMultiLevelHierarchy"/>
    <dgm:cxn modelId="{D0A2C878-798A-4FA1-98FE-1E3D1BCF73DC}" type="presParOf" srcId="{03396479-5B9D-4E97-896C-D2EE1086D35C}" destId="{85C13175-600C-4FFE-8F3B-2E8AF8A8C2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5A77B-2B1E-4F44-B627-1877ABA6F07C}">
      <dsp:nvSpPr>
        <dsp:cNvPr id="0" name=""/>
        <dsp:cNvSpPr/>
      </dsp:nvSpPr>
      <dsp:spPr>
        <a:xfrm>
          <a:off x="3415956" y="3907047"/>
          <a:ext cx="315942" cy="30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971" y="0"/>
              </a:lnTo>
              <a:lnTo>
                <a:pt x="157971" y="301011"/>
              </a:lnTo>
              <a:lnTo>
                <a:pt x="315942" y="3010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563018" y="4046643"/>
        <a:ext cx="21819" cy="21819"/>
      </dsp:txXfrm>
    </dsp:sp>
    <dsp:sp modelId="{4675AB08-B5B7-4567-940F-CFB2D12445BA}">
      <dsp:nvSpPr>
        <dsp:cNvPr id="0" name=""/>
        <dsp:cNvSpPr/>
      </dsp:nvSpPr>
      <dsp:spPr>
        <a:xfrm>
          <a:off x="3415956" y="3606035"/>
          <a:ext cx="315942" cy="301011"/>
        </a:xfrm>
        <a:custGeom>
          <a:avLst/>
          <a:gdLst/>
          <a:ahLst/>
          <a:cxnLst/>
          <a:rect l="0" t="0" r="0" b="0"/>
          <a:pathLst>
            <a:path>
              <a:moveTo>
                <a:pt x="0" y="301011"/>
              </a:moveTo>
              <a:lnTo>
                <a:pt x="157971" y="301011"/>
              </a:lnTo>
              <a:lnTo>
                <a:pt x="157971" y="0"/>
              </a:lnTo>
              <a:lnTo>
                <a:pt x="31594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563018" y="3745631"/>
        <a:ext cx="21819" cy="21819"/>
      </dsp:txXfrm>
    </dsp:sp>
    <dsp:sp modelId="{AF715B92-DA35-442D-9703-2C815BBB6200}">
      <dsp:nvSpPr>
        <dsp:cNvPr id="0" name=""/>
        <dsp:cNvSpPr/>
      </dsp:nvSpPr>
      <dsp:spPr>
        <a:xfrm>
          <a:off x="1520304" y="3154517"/>
          <a:ext cx="315942" cy="75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971" y="0"/>
              </a:lnTo>
              <a:lnTo>
                <a:pt x="157971" y="752529"/>
              </a:lnTo>
              <a:lnTo>
                <a:pt x="315942" y="75252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657871" y="3510378"/>
        <a:ext cx="40808" cy="40808"/>
      </dsp:txXfrm>
    </dsp:sp>
    <dsp:sp modelId="{F104B463-FDBC-458F-9215-2306724C634C}">
      <dsp:nvSpPr>
        <dsp:cNvPr id="0" name=""/>
        <dsp:cNvSpPr/>
      </dsp:nvSpPr>
      <dsp:spPr>
        <a:xfrm>
          <a:off x="1520304" y="3104472"/>
          <a:ext cx="2901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044"/>
              </a:moveTo>
              <a:lnTo>
                <a:pt x="145080" y="50044"/>
              </a:lnTo>
              <a:lnTo>
                <a:pt x="145080" y="45720"/>
              </a:lnTo>
              <a:lnTo>
                <a:pt x="290161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658130" y="3142937"/>
        <a:ext cx="14509" cy="14509"/>
      </dsp:txXfrm>
    </dsp:sp>
    <dsp:sp modelId="{AB2A6957-6266-4663-AA37-5862865E2DDF}">
      <dsp:nvSpPr>
        <dsp:cNvPr id="0" name=""/>
        <dsp:cNvSpPr/>
      </dsp:nvSpPr>
      <dsp:spPr>
        <a:xfrm>
          <a:off x="1520304" y="2401987"/>
          <a:ext cx="315942" cy="752529"/>
        </a:xfrm>
        <a:custGeom>
          <a:avLst/>
          <a:gdLst/>
          <a:ahLst/>
          <a:cxnLst/>
          <a:rect l="0" t="0" r="0" b="0"/>
          <a:pathLst>
            <a:path>
              <a:moveTo>
                <a:pt x="0" y="752529"/>
              </a:moveTo>
              <a:lnTo>
                <a:pt x="157971" y="752529"/>
              </a:lnTo>
              <a:lnTo>
                <a:pt x="157971" y="0"/>
              </a:lnTo>
              <a:lnTo>
                <a:pt x="31594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657871" y="2757848"/>
        <a:ext cx="40808" cy="40808"/>
      </dsp:txXfrm>
    </dsp:sp>
    <dsp:sp modelId="{71A81EDB-8B39-423E-8482-26F6A5D9AA73}">
      <dsp:nvSpPr>
        <dsp:cNvPr id="0" name=""/>
        <dsp:cNvSpPr/>
      </dsp:nvSpPr>
      <dsp:spPr>
        <a:xfrm>
          <a:off x="380796" y="2176229"/>
          <a:ext cx="315942" cy="97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971" y="0"/>
              </a:lnTo>
              <a:lnTo>
                <a:pt x="157971" y="978288"/>
              </a:lnTo>
              <a:lnTo>
                <a:pt x="315942" y="97828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13066" y="2639672"/>
        <a:ext cx="51402" cy="51402"/>
      </dsp:txXfrm>
    </dsp:sp>
    <dsp:sp modelId="{45A81077-819A-47EE-AAE9-A5E926D1D778}">
      <dsp:nvSpPr>
        <dsp:cNvPr id="0" name=""/>
        <dsp:cNvSpPr/>
      </dsp:nvSpPr>
      <dsp:spPr>
        <a:xfrm>
          <a:off x="2276448" y="1197940"/>
          <a:ext cx="315942" cy="602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971" y="0"/>
              </a:lnTo>
              <a:lnTo>
                <a:pt x="157971" y="602023"/>
              </a:lnTo>
              <a:lnTo>
                <a:pt x="315942" y="6020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417422" y="1481955"/>
        <a:ext cx="33994" cy="33994"/>
      </dsp:txXfrm>
    </dsp:sp>
    <dsp:sp modelId="{CB69EECD-C022-42BC-9845-C2900D341975}">
      <dsp:nvSpPr>
        <dsp:cNvPr id="0" name=""/>
        <dsp:cNvSpPr/>
      </dsp:nvSpPr>
      <dsp:spPr>
        <a:xfrm>
          <a:off x="2276448" y="1152220"/>
          <a:ext cx="315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94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426520" y="1190041"/>
        <a:ext cx="15797" cy="15797"/>
      </dsp:txXfrm>
    </dsp:sp>
    <dsp:sp modelId="{804E92C7-0A54-4366-8E5F-F3247758EC4A}">
      <dsp:nvSpPr>
        <dsp:cNvPr id="0" name=""/>
        <dsp:cNvSpPr/>
      </dsp:nvSpPr>
      <dsp:spPr>
        <a:xfrm>
          <a:off x="4172100" y="595916"/>
          <a:ext cx="315942" cy="30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971" y="0"/>
              </a:lnTo>
              <a:lnTo>
                <a:pt x="157971" y="301011"/>
              </a:lnTo>
              <a:lnTo>
                <a:pt x="315942" y="3010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319162" y="735513"/>
        <a:ext cx="21819" cy="21819"/>
      </dsp:txXfrm>
    </dsp:sp>
    <dsp:sp modelId="{86456259-A633-4B92-88CE-28831581C460}">
      <dsp:nvSpPr>
        <dsp:cNvPr id="0" name=""/>
        <dsp:cNvSpPr/>
      </dsp:nvSpPr>
      <dsp:spPr>
        <a:xfrm>
          <a:off x="4172100" y="294904"/>
          <a:ext cx="315942" cy="301011"/>
        </a:xfrm>
        <a:custGeom>
          <a:avLst/>
          <a:gdLst/>
          <a:ahLst/>
          <a:cxnLst/>
          <a:rect l="0" t="0" r="0" b="0"/>
          <a:pathLst>
            <a:path>
              <a:moveTo>
                <a:pt x="0" y="301011"/>
              </a:moveTo>
              <a:lnTo>
                <a:pt x="157971" y="301011"/>
              </a:lnTo>
              <a:lnTo>
                <a:pt x="157971" y="0"/>
              </a:lnTo>
              <a:lnTo>
                <a:pt x="31594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319162" y="434501"/>
        <a:ext cx="21819" cy="21819"/>
      </dsp:txXfrm>
    </dsp:sp>
    <dsp:sp modelId="{EACAD8D4-53A2-4E1F-8B45-0BED3F9C0074}">
      <dsp:nvSpPr>
        <dsp:cNvPr id="0" name=""/>
        <dsp:cNvSpPr/>
      </dsp:nvSpPr>
      <dsp:spPr>
        <a:xfrm>
          <a:off x="2276448" y="595916"/>
          <a:ext cx="315942" cy="602023"/>
        </a:xfrm>
        <a:custGeom>
          <a:avLst/>
          <a:gdLst/>
          <a:ahLst/>
          <a:cxnLst/>
          <a:rect l="0" t="0" r="0" b="0"/>
          <a:pathLst>
            <a:path>
              <a:moveTo>
                <a:pt x="0" y="602023"/>
              </a:moveTo>
              <a:lnTo>
                <a:pt x="157971" y="602023"/>
              </a:lnTo>
              <a:lnTo>
                <a:pt x="157971" y="0"/>
              </a:lnTo>
              <a:lnTo>
                <a:pt x="31594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417422" y="879931"/>
        <a:ext cx="33994" cy="33994"/>
      </dsp:txXfrm>
    </dsp:sp>
    <dsp:sp modelId="{B435BCE3-EC82-4014-868F-6E1DC99F346C}">
      <dsp:nvSpPr>
        <dsp:cNvPr id="0" name=""/>
        <dsp:cNvSpPr/>
      </dsp:nvSpPr>
      <dsp:spPr>
        <a:xfrm>
          <a:off x="380796" y="1197940"/>
          <a:ext cx="315942" cy="978288"/>
        </a:xfrm>
        <a:custGeom>
          <a:avLst/>
          <a:gdLst/>
          <a:ahLst/>
          <a:cxnLst/>
          <a:rect l="0" t="0" r="0" b="0"/>
          <a:pathLst>
            <a:path>
              <a:moveTo>
                <a:pt x="0" y="978288"/>
              </a:moveTo>
              <a:lnTo>
                <a:pt x="157971" y="978288"/>
              </a:lnTo>
              <a:lnTo>
                <a:pt x="157971" y="0"/>
              </a:lnTo>
              <a:lnTo>
                <a:pt x="31594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13066" y="1661383"/>
        <a:ext cx="51402" cy="51402"/>
      </dsp:txXfrm>
    </dsp:sp>
    <dsp:sp modelId="{6C5EABA6-5CA8-4DFB-90D8-0D8A81FEAAA1}">
      <dsp:nvSpPr>
        <dsp:cNvPr id="0" name=""/>
        <dsp:cNvSpPr/>
      </dsp:nvSpPr>
      <dsp:spPr>
        <a:xfrm>
          <a:off x="-28924" y="1990220"/>
          <a:ext cx="447424" cy="372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绪论</a:t>
          </a:r>
        </a:p>
      </dsp:txBody>
      <dsp:txXfrm>
        <a:off x="-28924" y="1990220"/>
        <a:ext cx="447424" cy="372016"/>
      </dsp:txXfrm>
    </dsp:sp>
    <dsp:sp modelId="{2B255C1A-FCE5-41F0-A5AD-A9B64D91127F}">
      <dsp:nvSpPr>
        <dsp:cNvPr id="0" name=""/>
        <dsp:cNvSpPr/>
      </dsp:nvSpPr>
      <dsp:spPr>
        <a:xfrm>
          <a:off x="696738" y="957130"/>
          <a:ext cx="1579710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数据结构（三要素）</a:t>
          </a:r>
        </a:p>
      </dsp:txBody>
      <dsp:txXfrm>
        <a:off x="696738" y="957130"/>
        <a:ext cx="1579710" cy="481618"/>
      </dsp:txXfrm>
    </dsp:sp>
    <dsp:sp modelId="{27B2D5E9-542D-429F-AC9B-B01EFC0DEE10}">
      <dsp:nvSpPr>
        <dsp:cNvPr id="0" name=""/>
        <dsp:cNvSpPr/>
      </dsp:nvSpPr>
      <dsp:spPr>
        <a:xfrm>
          <a:off x="2592390" y="355107"/>
          <a:ext cx="1579710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逻辑结构</a:t>
          </a:r>
        </a:p>
      </dsp:txBody>
      <dsp:txXfrm>
        <a:off x="2592390" y="355107"/>
        <a:ext cx="1579710" cy="481618"/>
      </dsp:txXfrm>
    </dsp:sp>
    <dsp:sp modelId="{7108C58C-5C96-4D54-A44B-E46B91CFC1D0}">
      <dsp:nvSpPr>
        <dsp:cNvPr id="0" name=""/>
        <dsp:cNvSpPr/>
      </dsp:nvSpPr>
      <dsp:spPr>
        <a:xfrm>
          <a:off x="4488042" y="54095"/>
          <a:ext cx="2632761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线性结构：线性表、栈、队列</a:t>
          </a:r>
        </a:p>
      </dsp:txBody>
      <dsp:txXfrm>
        <a:off x="4488042" y="54095"/>
        <a:ext cx="2632761" cy="481618"/>
      </dsp:txXfrm>
    </dsp:sp>
    <dsp:sp modelId="{3ACEECDE-626D-402F-BC9F-B00BD35491DB}">
      <dsp:nvSpPr>
        <dsp:cNvPr id="0" name=""/>
        <dsp:cNvSpPr/>
      </dsp:nvSpPr>
      <dsp:spPr>
        <a:xfrm>
          <a:off x="4488042" y="656119"/>
          <a:ext cx="1919253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非线性结构：树、图、集合</a:t>
          </a:r>
        </a:p>
      </dsp:txBody>
      <dsp:txXfrm>
        <a:off x="4488042" y="656119"/>
        <a:ext cx="1919253" cy="481618"/>
      </dsp:txXfrm>
    </dsp:sp>
    <dsp:sp modelId="{4A58E01E-32AE-410C-834B-61866477C033}">
      <dsp:nvSpPr>
        <dsp:cNvPr id="0" name=""/>
        <dsp:cNvSpPr/>
      </dsp:nvSpPr>
      <dsp:spPr>
        <a:xfrm>
          <a:off x="2592390" y="957130"/>
          <a:ext cx="1579710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存储结构（物理结构）</a:t>
          </a:r>
        </a:p>
      </dsp:txBody>
      <dsp:txXfrm>
        <a:off x="2592390" y="957130"/>
        <a:ext cx="1579710" cy="481618"/>
      </dsp:txXfrm>
    </dsp:sp>
    <dsp:sp modelId="{205F538B-DDFC-48AA-8DC7-9A0CD6BE7FFD}">
      <dsp:nvSpPr>
        <dsp:cNvPr id="0" name=""/>
        <dsp:cNvSpPr/>
      </dsp:nvSpPr>
      <dsp:spPr>
        <a:xfrm>
          <a:off x="2592390" y="1559154"/>
          <a:ext cx="1579710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数据的运算</a:t>
          </a:r>
        </a:p>
      </dsp:txBody>
      <dsp:txXfrm>
        <a:off x="2592390" y="1559154"/>
        <a:ext cx="1579710" cy="481618"/>
      </dsp:txXfrm>
    </dsp:sp>
    <dsp:sp modelId="{E5B20559-4F93-420F-8B2F-CDEA276878AD}">
      <dsp:nvSpPr>
        <dsp:cNvPr id="0" name=""/>
        <dsp:cNvSpPr/>
      </dsp:nvSpPr>
      <dsp:spPr>
        <a:xfrm>
          <a:off x="696738" y="2913708"/>
          <a:ext cx="823566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五个特征</a:t>
          </a:r>
        </a:p>
      </dsp:txBody>
      <dsp:txXfrm>
        <a:off x="696738" y="2913708"/>
        <a:ext cx="823566" cy="481618"/>
      </dsp:txXfrm>
    </dsp:sp>
    <dsp:sp modelId="{C8DBFB59-3A55-49D9-81B4-90005230EB98}">
      <dsp:nvSpPr>
        <dsp:cNvPr id="0" name=""/>
        <dsp:cNvSpPr/>
      </dsp:nvSpPr>
      <dsp:spPr>
        <a:xfrm>
          <a:off x="1836246" y="2161178"/>
          <a:ext cx="1579710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算法定义</a:t>
          </a:r>
        </a:p>
      </dsp:txBody>
      <dsp:txXfrm>
        <a:off x="1836246" y="2161178"/>
        <a:ext cx="1579710" cy="481618"/>
      </dsp:txXfrm>
    </dsp:sp>
    <dsp:sp modelId="{EED1317B-5A0C-4021-BB46-897D6D85D981}">
      <dsp:nvSpPr>
        <dsp:cNvPr id="0" name=""/>
        <dsp:cNvSpPr/>
      </dsp:nvSpPr>
      <dsp:spPr>
        <a:xfrm>
          <a:off x="1810465" y="2909383"/>
          <a:ext cx="4340791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五个特性：有穷性、确定性、可行性、输入、输出</a:t>
          </a:r>
        </a:p>
      </dsp:txBody>
      <dsp:txXfrm>
        <a:off x="1810465" y="2909383"/>
        <a:ext cx="4340791" cy="481618"/>
      </dsp:txXfrm>
    </dsp:sp>
    <dsp:sp modelId="{71CFDF43-5410-441F-B3BB-936E566EB22E}">
      <dsp:nvSpPr>
        <dsp:cNvPr id="0" name=""/>
        <dsp:cNvSpPr/>
      </dsp:nvSpPr>
      <dsp:spPr>
        <a:xfrm>
          <a:off x="1836246" y="3666237"/>
          <a:ext cx="1579710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效率的度量</a:t>
          </a:r>
        </a:p>
      </dsp:txBody>
      <dsp:txXfrm>
        <a:off x="1836246" y="3666237"/>
        <a:ext cx="1579710" cy="481618"/>
      </dsp:txXfrm>
    </dsp:sp>
    <dsp:sp modelId="{158EECBF-BBB0-481D-93B2-6ADF764DD3B0}">
      <dsp:nvSpPr>
        <dsp:cNvPr id="0" name=""/>
        <dsp:cNvSpPr/>
      </dsp:nvSpPr>
      <dsp:spPr>
        <a:xfrm>
          <a:off x="3731898" y="3365225"/>
          <a:ext cx="1579710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时间复杂度</a:t>
          </a:r>
        </a:p>
      </dsp:txBody>
      <dsp:txXfrm>
        <a:off x="3731898" y="3365225"/>
        <a:ext cx="1579710" cy="481618"/>
      </dsp:txXfrm>
    </dsp:sp>
    <dsp:sp modelId="{5AC29897-4B46-4D1F-A224-F2BC0B27BADF}">
      <dsp:nvSpPr>
        <dsp:cNvPr id="0" name=""/>
        <dsp:cNvSpPr/>
      </dsp:nvSpPr>
      <dsp:spPr>
        <a:xfrm>
          <a:off x="3731898" y="3967249"/>
          <a:ext cx="1579710" cy="481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空间复杂度</a:t>
          </a:r>
        </a:p>
      </dsp:txBody>
      <dsp:txXfrm>
        <a:off x="3731898" y="3967249"/>
        <a:ext cx="1579710" cy="481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40AAE-A9B5-4266-AE04-E5110265603F}">
      <dsp:nvSpPr>
        <dsp:cNvPr id="0" name=""/>
        <dsp:cNvSpPr/>
      </dsp:nvSpPr>
      <dsp:spPr>
        <a:xfrm>
          <a:off x="3084925" y="4546498"/>
          <a:ext cx="345335" cy="32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667" y="0"/>
              </a:lnTo>
              <a:lnTo>
                <a:pt x="172667" y="329016"/>
              </a:lnTo>
              <a:lnTo>
                <a:pt x="345335" y="3290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245668" y="4699081"/>
        <a:ext cx="23848" cy="23848"/>
      </dsp:txXfrm>
    </dsp:sp>
    <dsp:sp modelId="{8EF33F29-85A4-46CD-9D14-DAEAA58F37B4}">
      <dsp:nvSpPr>
        <dsp:cNvPr id="0" name=""/>
        <dsp:cNvSpPr/>
      </dsp:nvSpPr>
      <dsp:spPr>
        <a:xfrm>
          <a:off x="3084925" y="4217482"/>
          <a:ext cx="345335" cy="329016"/>
        </a:xfrm>
        <a:custGeom>
          <a:avLst/>
          <a:gdLst/>
          <a:ahLst/>
          <a:cxnLst/>
          <a:rect l="0" t="0" r="0" b="0"/>
          <a:pathLst>
            <a:path>
              <a:moveTo>
                <a:pt x="0" y="329016"/>
              </a:moveTo>
              <a:lnTo>
                <a:pt x="172667" y="329016"/>
              </a:lnTo>
              <a:lnTo>
                <a:pt x="172667" y="0"/>
              </a:lnTo>
              <a:lnTo>
                <a:pt x="34533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245668" y="4370065"/>
        <a:ext cx="23848" cy="23848"/>
      </dsp:txXfrm>
    </dsp:sp>
    <dsp:sp modelId="{01A74F3D-A89E-43BF-8715-1114CF849154}">
      <dsp:nvSpPr>
        <dsp:cNvPr id="0" name=""/>
        <dsp:cNvSpPr/>
      </dsp:nvSpPr>
      <dsp:spPr>
        <a:xfrm>
          <a:off x="2057397" y="4500778"/>
          <a:ext cx="345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5335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221431" y="4537864"/>
        <a:ext cx="17266" cy="17266"/>
      </dsp:txXfrm>
    </dsp:sp>
    <dsp:sp modelId="{38568FCC-E997-4D2C-AE42-AFFE359091FB}">
      <dsp:nvSpPr>
        <dsp:cNvPr id="0" name=""/>
        <dsp:cNvSpPr/>
      </dsp:nvSpPr>
      <dsp:spPr>
        <a:xfrm>
          <a:off x="852083" y="3141052"/>
          <a:ext cx="594450" cy="1405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225" y="0"/>
              </a:lnTo>
              <a:lnTo>
                <a:pt x="297225" y="1405446"/>
              </a:lnTo>
              <a:lnTo>
                <a:pt x="594450" y="14054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111159" y="3805625"/>
        <a:ext cx="76299" cy="76299"/>
      </dsp:txXfrm>
    </dsp:sp>
    <dsp:sp modelId="{BD7D6093-C91C-427B-9C67-8B3B7852BB10}">
      <dsp:nvSpPr>
        <dsp:cNvPr id="0" name=""/>
        <dsp:cNvSpPr/>
      </dsp:nvSpPr>
      <dsp:spPr>
        <a:xfrm>
          <a:off x="3646354" y="2901417"/>
          <a:ext cx="345335" cy="65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667" y="0"/>
              </a:lnTo>
              <a:lnTo>
                <a:pt x="172667" y="658032"/>
              </a:lnTo>
              <a:lnTo>
                <a:pt x="345335" y="6580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800443" y="3211855"/>
        <a:ext cx="37157" cy="37157"/>
      </dsp:txXfrm>
    </dsp:sp>
    <dsp:sp modelId="{570A23A2-8D9B-4C5E-80CC-8E8F478AE063}">
      <dsp:nvSpPr>
        <dsp:cNvPr id="0" name=""/>
        <dsp:cNvSpPr/>
      </dsp:nvSpPr>
      <dsp:spPr>
        <a:xfrm>
          <a:off x="3646354" y="2855697"/>
          <a:ext cx="345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5335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810388" y="2892784"/>
        <a:ext cx="17266" cy="17266"/>
      </dsp:txXfrm>
    </dsp:sp>
    <dsp:sp modelId="{69DEDDF9-9095-48EE-9213-47C22CCFA8C9}">
      <dsp:nvSpPr>
        <dsp:cNvPr id="0" name=""/>
        <dsp:cNvSpPr/>
      </dsp:nvSpPr>
      <dsp:spPr>
        <a:xfrm>
          <a:off x="3646354" y="2243385"/>
          <a:ext cx="345335" cy="658032"/>
        </a:xfrm>
        <a:custGeom>
          <a:avLst/>
          <a:gdLst/>
          <a:ahLst/>
          <a:cxnLst/>
          <a:rect l="0" t="0" r="0" b="0"/>
          <a:pathLst>
            <a:path>
              <a:moveTo>
                <a:pt x="0" y="658032"/>
              </a:moveTo>
              <a:lnTo>
                <a:pt x="172667" y="658032"/>
              </a:lnTo>
              <a:lnTo>
                <a:pt x="172667" y="0"/>
              </a:lnTo>
              <a:lnTo>
                <a:pt x="34533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800443" y="2553822"/>
        <a:ext cx="37157" cy="37157"/>
      </dsp:txXfrm>
    </dsp:sp>
    <dsp:sp modelId="{D57B7C7E-73FB-4AC3-93C8-5A09B21B9B9D}">
      <dsp:nvSpPr>
        <dsp:cNvPr id="0" name=""/>
        <dsp:cNvSpPr/>
      </dsp:nvSpPr>
      <dsp:spPr>
        <a:xfrm>
          <a:off x="2618826" y="1914369"/>
          <a:ext cx="345335" cy="987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667" y="0"/>
              </a:lnTo>
              <a:lnTo>
                <a:pt x="172667" y="987048"/>
              </a:lnTo>
              <a:lnTo>
                <a:pt x="345335" y="9870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765351" y="2381750"/>
        <a:ext cx="52285" cy="52285"/>
      </dsp:txXfrm>
    </dsp:sp>
    <dsp:sp modelId="{E8C4C2D8-C7F0-4D9D-A594-0646B0E8C99F}">
      <dsp:nvSpPr>
        <dsp:cNvPr id="0" name=""/>
        <dsp:cNvSpPr/>
      </dsp:nvSpPr>
      <dsp:spPr>
        <a:xfrm>
          <a:off x="3646354" y="927320"/>
          <a:ext cx="345335" cy="65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667" y="0"/>
              </a:lnTo>
              <a:lnTo>
                <a:pt x="172667" y="658032"/>
              </a:lnTo>
              <a:lnTo>
                <a:pt x="345335" y="6580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800443" y="1237758"/>
        <a:ext cx="37157" cy="37157"/>
      </dsp:txXfrm>
    </dsp:sp>
    <dsp:sp modelId="{F99A4CA1-DF35-4CBF-9886-9A85AC63A05D}">
      <dsp:nvSpPr>
        <dsp:cNvPr id="0" name=""/>
        <dsp:cNvSpPr/>
      </dsp:nvSpPr>
      <dsp:spPr>
        <a:xfrm>
          <a:off x="3646354" y="881600"/>
          <a:ext cx="345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5335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810388" y="918687"/>
        <a:ext cx="17266" cy="17266"/>
      </dsp:txXfrm>
    </dsp:sp>
    <dsp:sp modelId="{C2AA342F-1AAE-4C95-94DC-B14016515A1C}">
      <dsp:nvSpPr>
        <dsp:cNvPr id="0" name=""/>
        <dsp:cNvSpPr/>
      </dsp:nvSpPr>
      <dsp:spPr>
        <a:xfrm>
          <a:off x="3646354" y="269288"/>
          <a:ext cx="345335" cy="658032"/>
        </a:xfrm>
        <a:custGeom>
          <a:avLst/>
          <a:gdLst/>
          <a:ahLst/>
          <a:cxnLst/>
          <a:rect l="0" t="0" r="0" b="0"/>
          <a:pathLst>
            <a:path>
              <a:moveTo>
                <a:pt x="0" y="658032"/>
              </a:moveTo>
              <a:lnTo>
                <a:pt x="172667" y="658032"/>
              </a:lnTo>
              <a:lnTo>
                <a:pt x="172667" y="0"/>
              </a:lnTo>
              <a:lnTo>
                <a:pt x="34533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800443" y="579726"/>
        <a:ext cx="37157" cy="37157"/>
      </dsp:txXfrm>
    </dsp:sp>
    <dsp:sp modelId="{A242240A-6F0D-4BCD-A319-0C64F8B24B76}">
      <dsp:nvSpPr>
        <dsp:cNvPr id="0" name=""/>
        <dsp:cNvSpPr/>
      </dsp:nvSpPr>
      <dsp:spPr>
        <a:xfrm>
          <a:off x="2618826" y="927320"/>
          <a:ext cx="345335" cy="987048"/>
        </a:xfrm>
        <a:custGeom>
          <a:avLst/>
          <a:gdLst/>
          <a:ahLst/>
          <a:cxnLst/>
          <a:rect l="0" t="0" r="0" b="0"/>
          <a:pathLst>
            <a:path>
              <a:moveTo>
                <a:pt x="0" y="987048"/>
              </a:moveTo>
              <a:lnTo>
                <a:pt x="172667" y="987048"/>
              </a:lnTo>
              <a:lnTo>
                <a:pt x="172667" y="0"/>
              </a:lnTo>
              <a:lnTo>
                <a:pt x="34533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765351" y="1394702"/>
        <a:ext cx="52285" cy="52285"/>
      </dsp:txXfrm>
    </dsp:sp>
    <dsp:sp modelId="{8E037EC9-0EC9-4487-A3ED-97E0E36820A5}">
      <dsp:nvSpPr>
        <dsp:cNvPr id="0" name=""/>
        <dsp:cNvSpPr/>
      </dsp:nvSpPr>
      <dsp:spPr>
        <a:xfrm>
          <a:off x="852083" y="1914369"/>
          <a:ext cx="594450" cy="1226682"/>
        </a:xfrm>
        <a:custGeom>
          <a:avLst/>
          <a:gdLst/>
          <a:ahLst/>
          <a:cxnLst/>
          <a:rect l="0" t="0" r="0" b="0"/>
          <a:pathLst>
            <a:path>
              <a:moveTo>
                <a:pt x="0" y="1226682"/>
              </a:moveTo>
              <a:lnTo>
                <a:pt x="297225" y="1226682"/>
              </a:lnTo>
              <a:lnTo>
                <a:pt x="297225" y="0"/>
              </a:lnTo>
              <a:lnTo>
                <a:pt x="59445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115230" y="2493632"/>
        <a:ext cx="68156" cy="68156"/>
      </dsp:txXfrm>
    </dsp:sp>
    <dsp:sp modelId="{2E64D8DE-5D0E-4E87-BE46-7A5D93F9E7CD}">
      <dsp:nvSpPr>
        <dsp:cNvPr id="0" name=""/>
        <dsp:cNvSpPr/>
      </dsp:nvSpPr>
      <dsp:spPr>
        <a:xfrm>
          <a:off x="136463" y="2877839"/>
          <a:ext cx="904815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线性表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36463" y="2877839"/>
        <a:ext cx="904815" cy="526425"/>
      </dsp:txXfrm>
    </dsp:sp>
    <dsp:sp modelId="{2BFC324F-6514-421B-8BDA-77679B26FBF2}">
      <dsp:nvSpPr>
        <dsp:cNvPr id="0" name=""/>
        <dsp:cNvSpPr/>
      </dsp:nvSpPr>
      <dsp:spPr>
        <a:xfrm>
          <a:off x="1446534" y="1651156"/>
          <a:ext cx="1172292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操作受限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446534" y="1651156"/>
        <a:ext cx="1172292" cy="526425"/>
      </dsp:txXfrm>
    </dsp:sp>
    <dsp:sp modelId="{BE9DF981-ADCF-4DF1-8274-6F629436227A}">
      <dsp:nvSpPr>
        <dsp:cNvPr id="0" name=""/>
        <dsp:cNvSpPr/>
      </dsp:nvSpPr>
      <dsp:spPr>
        <a:xfrm>
          <a:off x="2964161" y="664108"/>
          <a:ext cx="682192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栈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964161" y="664108"/>
        <a:ext cx="682192" cy="526425"/>
      </dsp:txXfrm>
    </dsp:sp>
    <dsp:sp modelId="{CA559068-A0E5-4FB1-989D-AB971BA94D7E}">
      <dsp:nvSpPr>
        <dsp:cNvPr id="0" name=""/>
        <dsp:cNvSpPr/>
      </dsp:nvSpPr>
      <dsp:spPr>
        <a:xfrm>
          <a:off x="3991689" y="6075"/>
          <a:ext cx="1726676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顺序栈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991689" y="6075"/>
        <a:ext cx="1726676" cy="526425"/>
      </dsp:txXfrm>
    </dsp:sp>
    <dsp:sp modelId="{5246D55F-E6F9-46DC-AFB6-535FEB7E8551}">
      <dsp:nvSpPr>
        <dsp:cNvPr id="0" name=""/>
        <dsp:cNvSpPr/>
      </dsp:nvSpPr>
      <dsp:spPr>
        <a:xfrm>
          <a:off x="3991689" y="664108"/>
          <a:ext cx="1726676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链栈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991689" y="664108"/>
        <a:ext cx="1726676" cy="526425"/>
      </dsp:txXfrm>
    </dsp:sp>
    <dsp:sp modelId="{ADAB1227-31E1-4D4C-8575-06E4585F5D0A}">
      <dsp:nvSpPr>
        <dsp:cNvPr id="0" name=""/>
        <dsp:cNvSpPr/>
      </dsp:nvSpPr>
      <dsp:spPr>
        <a:xfrm>
          <a:off x="3991689" y="1322140"/>
          <a:ext cx="1726676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共享栈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991689" y="1322140"/>
        <a:ext cx="1726676" cy="526425"/>
      </dsp:txXfrm>
    </dsp:sp>
    <dsp:sp modelId="{53026B11-385B-49A0-BF27-0E9C0427F93B}">
      <dsp:nvSpPr>
        <dsp:cNvPr id="0" name=""/>
        <dsp:cNvSpPr/>
      </dsp:nvSpPr>
      <dsp:spPr>
        <a:xfrm>
          <a:off x="2964161" y="2638204"/>
          <a:ext cx="682192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队列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964161" y="2638204"/>
        <a:ext cx="682192" cy="526425"/>
      </dsp:txXfrm>
    </dsp:sp>
    <dsp:sp modelId="{8B57FE29-6758-4C30-898B-3A345D6C30CC}">
      <dsp:nvSpPr>
        <dsp:cNvPr id="0" name=""/>
        <dsp:cNvSpPr/>
      </dsp:nvSpPr>
      <dsp:spPr>
        <a:xfrm>
          <a:off x="3991689" y="1980172"/>
          <a:ext cx="1726676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循环队列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991689" y="1980172"/>
        <a:ext cx="1726676" cy="526425"/>
      </dsp:txXfrm>
    </dsp:sp>
    <dsp:sp modelId="{F6711B12-0657-4D97-A4EA-E274F3B248DD}">
      <dsp:nvSpPr>
        <dsp:cNvPr id="0" name=""/>
        <dsp:cNvSpPr/>
      </dsp:nvSpPr>
      <dsp:spPr>
        <a:xfrm>
          <a:off x="3991689" y="2638204"/>
          <a:ext cx="1726676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链式队列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991689" y="2638204"/>
        <a:ext cx="1726676" cy="526425"/>
      </dsp:txXfrm>
    </dsp:sp>
    <dsp:sp modelId="{0A11B6C0-E970-43ED-96DF-2F5D233DCFFB}">
      <dsp:nvSpPr>
        <dsp:cNvPr id="0" name=""/>
        <dsp:cNvSpPr/>
      </dsp:nvSpPr>
      <dsp:spPr>
        <a:xfrm>
          <a:off x="3991689" y="3296236"/>
          <a:ext cx="1726676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双端队列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991689" y="3296236"/>
        <a:ext cx="1726676" cy="526425"/>
      </dsp:txXfrm>
    </dsp:sp>
    <dsp:sp modelId="{AB823491-AEBC-42B4-B1F0-72896AFD20E2}">
      <dsp:nvSpPr>
        <dsp:cNvPr id="0" name=""/>
        <dsp:cNvSpPr/>
      </dsp:nvSpPr>
      <dsp:spPr>
        <a:xfrm>
          <a:off x="1446534" y="4283285"/>
          <a:ext cx="610863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推广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446534" y="4283285"/>
        <a:ext cx="610863" cy="526425"/>
      </dsp:txXfrm>
    </dsp:sp>
    <dsp:sp modelId="{A0DAF500-99F1-4A5D-BDCB-B88E45FF9C06}">
      <dsp:nvSpPr>
        <dsp:cNvPr id="0" name=""/>
        <dsp:cNvSpPr/>
      </dsp:nvSpPr>
      <dsp:spPr>
        <a:xfrm>
          <a:off x="2402733" y="4283285"/>
          <a:ext cx="682192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数组</a:t>
          </a:r>
        </a:p>
      </dsp:txBody>
      <dsp:txXfrm>
        <a:off x="2402733" y="4283285"/>
        <a:ext cx="682192" cy="526425"/>
      </dsp:txXfrm>
    </dsp:sp>
    <dsp:sp modelId="{D4122A1D-5163-4852-990A-7206FBB850DA}">
      <dsp:nvSpPr>
        <dsp:cNvPr id="0" name=""/>
        <dsp:cNvSpPr/>
      </dsp:nvSpPr>
      <dsp:spPr>
        <a:xfrm>
          <a:off x="3430260" y="3954269"/>
          <a:ext cx="1726676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一堆数组</a:t>
          </a:r>
        </a:p>
      </dsp:txBody>
      <dsp:txXfrm>
        <a:off x="3430260" y="3954269"/>
        <a:ext cx="1726676" cy="526425"/>
      </dsp:txXfrm>
    </dsp:sp>
    <dsp:sp modelId="{FC992EE9-C8E8-44FB-8CFD-1A1FC70F49AE}">
      <dsp:nvSpPr>
        <dsp:cNvPr id="0" name=""/>
        <dsp:cNvSpPr/>
      </dsp:nvSpPr>
      <dsp:spPr>
        <a:xfrm>
          <a:off x="3430260" y="4612301"/>
          <a:ext cx="3899250" cy="5264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多维数组：压缩存储、稀疏矩阵</a:t>
          </a:r>
        </a:p>
      </dsp:txBody>
      <dsp:txXfrm>
        <a:off x="3430260" y="4612301"/>
        <a:ext cx="3899250" cy="526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89FDB-79F1-45DF-9914-0D40FC759389}">
      <dsp:nvSpPr>
        <dsp:cNvPr id="0" name=""/>
        <dsp:cNvSpPr/>
      </dsp:nvSpPr>
      <dsp:spPr>
        <a:xfrm>
          <a:off x="2751337" y="4298062"/>
          <a:ext cx="326322" cy="619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161" y="0"/>
              </a:lnTo>
              <a:lnTo>
                <a:pt x="163161" y="619038"/>
              </a:lnTo>
              <a:lnTo>
                <a:pt x="326322" y="6190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97004" y="4590087"/>
        <a:ext cx="34989" cy="34989"/>
      </dsp:txXfrm>
    </dsp:sp>
    <dsp:sp modelId="{DA640AAE-A9B5-4266-AE04-E5110265603F}">
      <dsp:nvSpPr>
        <dsp:cNvPr id="0" name=""/>
        <dsp:cNvSpPr/>
      </dsp:nvSpPr>
      <dsp:spPr>
        <a:xfrm>
          <a:off x="4393067" y="4295296"/>
          <a:ext cx="326322" cy="310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161" y="0"/>
              </a:lnTo>
              <a:lnTo>
                <a:pt x="163161" y="310902"/>
              </a:lnTo>
              <a:lnTo>
                <a:pt x="326322" y="3109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544960" y="4439479"/>
        <a:ext cx="22535" cy="22535"/>
      </dsp:txXfrm>
    </dsp:sp>
    <dsp:sp modelId="{8EF33F29-85A4-46CD-9D14-DAEAA58F37B4}">
      <dsp:nvSpPr>
        <dsp:cNvPr id="0" name=""/>
        <dsp:cNvSpPr/>
      </dsp:nvSpPr>
      <dsp:spPr>
        <a:xfrm>
          <a:off x="4393067" y="3984394"/>
          <a:ext cx="326322" cy="310902"/>
        </a:xfrm>
        <a:custGeom>
          <a:avLst/>
          <a:gdLst/>
          <a:ahLst/>
          <a:cxnLst/>
          <a:rect l="0" t="0" r="0" b="0"/>
          <a:pathLst>
            <a:path>
              <a:moveTo>
                <a:pt x="0" y="310902"/>
              </a:moveTo>
              <a:lnTo>
                <a:pt x="163161" y="310902"/>
              </a:lnTo>
              <a:lnTo>
                <a:pt x="163161" y="0"/>
              </a:lnTo>
              <a:lnTo>
                <a:pt x="32632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544960" y="4128577"/>
        <a:ext cx="22535" cy="22535"/>
      </dsp:txXfrm>
    </dsp:sp>
    <dsp:sp modelId="{F4B3E01B-5ED6-4E1B-8CAF-9B832E3328E9}">
      <dsp:nvSpPr>
        <dsp:cNvPr id="0" name=""/>
        <dsp:cNvSpPr/>
      </dsp:nvSpPr>
      <dsp:spPr>
        <a:xfrm>
          <a:off x="2751337" y="4249576"/>
          <a:ext cx="3263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485"/>
              </a:moveTo>
              <a:lnTo>
                <a:pt x="163161" y="48485"/>
              </a:lnTo>
              <a:lnTo>
                <a:pt x="163161" y="45720"/>
              </a:lnTo>
              <a:lnTo>
                <a:pt x="32632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906340" y="4287138"/>
        <a:ext cx="16316" cy="16316"/>
      </dsp:txXfrm>
    </dsp:sp>
    <dsp:sp modelId="{01A74F3D-A89E-43BF-8715-1114CF849154}">
      <dsp:nvSpPr>
        <dsp:cNvPr id="0" name=""/>
        <dsp:cNvSpPr/>
      </dsp:nvSpPr>
      <dsp:spPr>
        <a:xfrm>
          <a:off x="2751337" y="3362590"/>
          <a:ext cx="326322" cy="935471"/>
        </a:xfrm>
        <a:custGeom>
          <a:avLst/>
          <a:gdLst/>
          <a:ahLst/>
          <a:cxnLst/>
          <a:rect l="0" t="0" r="0" b="0"/>
          <a:pathLst>
            <a:path>
              <a:moveTo>
                <a:pt x="0" y="935471"/>
              </a:moveTo>
              <a:lnTo>
                <a:pt x="163161" y="935471"/>
              </a:lnTo>
              <a:lnTo>
                <a:pt x="163161" y="0"/>
              </a:lnTo>
              <a:lnTo>
                <a:pt x="32632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889729" y="3805557"/>
        <a:ext cx="49537" cy="49537"/>
      </dsp:txXfrm>
    </dsp:sp>
    <dsp:sp modelId="{38568FCC-E997-4D2C-AE42-AFFE359091FB}">
      <dsp:nvSpPr>
        <dsp:cNvPr id="0" name=""/>
        <dsp:cNvSpPr/>
      </dsp:nvSpPr>
      <dsp:spPr>
        <a:xfrm>
          <a:off x="997025" y="2740786"/>
          <a:ext cx="635628" cy="155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7814" y="0"/>
              </a:lnTo>
              <a:lnTo>
                <a:pt x="317814" y="1557276"/>
              </a:lnTo>
              <a:lnTo>
                <a:pt x="635628" y="155727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1272789" y="3477374"/>
        <a:ext cx="84100" cy="84100"/>
      </dsp:txXfrm>
    </dsp:sp>
    <dsp:sp modelId="{570A23A2-8D9B-4C5E-80CC-8E8F478AE063}">
      <dsp:nvSpPr>
        <dsp:cNvPr id="0" name=""/>
        <dsp:cNvSpPr/>
      </dsp:nvSpPr>
      <dsp:spPr>
        <a:xfrm>
          <a:off x="4121534" y="2429884"/>
          <a:ext cx="326322" cy="310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161" y="0"/>
              </a:lnTo>
              <a:lnTo>
                <a:pt x="163161" y="310902"/>
              </a:lnTo>
              <a:lnTo>
                <a:pt x="326322" y="3109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273427" y="2574067"/>
        <a:ext cx="22535" cy="22535"/>
      </dsp:txXfrm>
    </dsp:sp>
    <dsp:sp modelId="{69DEDDF9-9095-48EE-9213-47C22CCFA8C9}">
      <dsp:nvSpPr>
        <dsp:cNvPr id="0" name=""/>
        <dsp:cNvSpPr/>
      </dsp:nvSpPr>
      <dsp:spPr>
        <a:xfrm>
          <a:off x="4121534" y="2118982"/>
          <a:ext cx="326322" cy="310902"/>
        </a:xfrm>
        <a:custGeom>
          <a:avLst/>
          <a:gdLst/>
          <a:ahLst/>
          <a:cxnLst/>
          <a:rect l="0" t="0" r="0" b="0"/>
          <a:pathLst>
            <a:path>
              <a:moveTo>
                <a:pt x="0" y="310902"/>
              </a:moveTo>
              <a:lnTo>
                <a:pt x="163161" y="310902"/>
              </a:lnTo>
              <a:lnTo>
                <a:pt x="163161" y="0"/>
              </a:lnTo>
              <a:lnTo>
                <a:pt x="32632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273427" y="2263165"/>
        <a:ext cx="22535" cy="22535"/>
      </dsp:txXfrm>
    </dsp:sp>
    <dsp:sp modelId="{D57B7C7E-73FB-4AC3-93C8-5A09B21B9B9D}">
      <dsp:nvSpPr>
        <dsp:cNvPr id="0" name=""/>
        <dsp:cNvSpPr/>
      </dsp:nvSpPr>
      <dsp:spPr>
        <a:xfrm>
          <a:off x="2524053" y="1192404"/>
          <a:ext cx="326322" cy="1237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161" y="0"/>
              </a:lnTo>
              <a:lnTo>
                <a:pt x="163161" y="1237479"/>
              </a:lnTo>
              <a:lnTo>
                <a:pt x="326322" y="123747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655220" y="1779150"/>
        <a:ext cx="63989" cy="63989"/>
      </dsp:txXfrm>
    </dsp:sp>
    <dsp:sp modelId="{F99A4CA1-DF35-4CBF-9886-9A85AC63A05D}">
      <dsp:nvSpPr>
        <dsp:cNvPr id="0" name=""/>
        <dsp:cNvSpPr/>
      </dsp:nvSpPr>
      <dsp:spPr>
        <a:xfrm>
          <a:off x="4121534" y="1186276"/>
          <a:ext cx="326322" cy="310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161" y="0"/>
              </a:lnTo>
              <a:lnTo>
                <a:pt x="163161" y="310902"/>
              </a:lnTo>
              <a:lnTo>
                <a:pt x="326322" y="3109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273427" y="1330459"/>
        <a:ext cx="22535" cy="22535"/>
      </dsp:txXfrm>
    </dsp:sp>
    <dsp:sp modelId="{C2AA342F-1AAE-4C95-94DC-B14016515A1C}">
      <dsp:nvSpPr>
        <dsp:cNvPr id="0" name=""/>
        <dsp:cNvSpPr/>
      </dsp:nvSpPr>
      <dsp:spPr>
        <a:xfrm>
          <a:off x="4121534" y="875374"/>
          <a:ext cx="326322" cy="310902"/>
        </a:xfrm>
        <a:custGeom>
          <a:avLst/>
          <a:gdLst/>
          <a:ahLst/>
          <a:cxnLst/>
          <a:rect l="0" t="0" r="0" b="0"/>
          <a:pathLst>
            <a:path>
              <a:moveTo>
                <a:pt x="0" y="310902"/>
              </a:moveTo>
              <a:lnTo>
                <a:pt x="163161" y="310902"/>
              </a:lnTo>
              <a:lnTo>
                <a:pt x="163161" y="0"/>
              </a:lnTo>
              <a:lnTo>
                <a:pt x="32632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273427" y="1019557"/>
        <a:ext cx="22535" cy="22535"/>
      </dsp:txXfrm>
    </dsp:sp>
    <dsp:sp modelId="{A242240A-6F0D-4BCD-A319-0C64F8B24B76}">
      <dsp:nvSpPr>
        <dsp:cNvPr id="0" name=""/>
        <dsp:cNvSpPr/>
      </dsp:nvSpPr>
      <dsp:spPr>
        <a:xfrm>
          <a:off x="2524053" y="1140556"/>
          <a:ext cx="3263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848"/>
              </a:moveTo>
              <a:lnTo>
                <a:pt x="163161" y="51848"/>
              </a:lnTo>
              <a:lnTo>
                <a:pt x="163161" y="45720"/>
              </a:lnTo>
              <a:lnTo>
                <a:pt x="32632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679055" y="1178116"/>
        <a:ext cx="16319" cy="16319"/>
      </dsp:txXfrm>
    </dsp:sp>
    <dsp:sp modelId="{0D0106D4-D3FC-4E3E-B9B5-1BE4DE52157C}">
      <dsp:nvSpPr>
        <dsp:cNvPr id="0" name=""/>
        <dsp:cNvSpPr/>
      </dsp:nvSpPr>
      <dsp:spPr>
        <a:xfrm>
          <a:off x="2524053" y="253570"/>
          <a:ext cx="326322" cy="938834"/>
        </a:xfrm>
        <a:custGeom>
          <a:avLst/>
          <a:gdLst/>
          <a:ahLst/>
          <a:cxnLst/>
          <a:rect l="0" t="0" r="0" b="0"/>
          <a:pathLst>
            <a:path>
              <a:moveTo>
                <a:pt x="0" y="938834"/>
              </a:moveTo>
              <a:lnTo>
                <a:pt x="163161" y="938834"/>
              </a:lnTo>
              <a:lnTo>
                <a:pt x="163161" y="0"/>
              </a:lnTo>
              <a:lnTo>
                <a:pt x="32632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662366" y="698139"/>
        <a:ext cx="49696" cy="49696"/>
      </dsp:txXfrm>
    </dsp:sp>
    <dsp:sp modelId="{8E037EC9-0EC9-4487-A3ED-97E0E36820A5}">
      <dsp:nvSpPr>
        <dsp:cNvPr id="0" name=""/>
        <dsp:cNvSpPr/>
      </dsp:nvSpPr>
      <dsp:spPr>
        <a:xfrm>
          <a:off x="997025" y="1192404"/>
          <a:ext cx="635628" cy="1548381"/>
        </a:xfrm>
        <a:custGeom>
          <a:avLst/>
          <a:gdLst/>
          <a:ahLst/>
          <a:cxnLst/>
          <a:rect l="0" t="0" r="0" b="0"/>
          <a:pathLst>
            <a:path>
              <a:moveTo>
                <a:pt x="0" y="1548381"/>
              </a:moveTo>
              <a:lnTo>
                <a:pt x="317814" y="1548381"/>
              </a:lnTo>
              <a:lnTo>
                <a:pt x="317814" y="0"/>
              </a:lnTo>
              <a:lnTo>
                <a:pt x="63562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1272995" y="1924751"/>
        <a:ext cx="83688" cy="83688"/>
      </dsp:txXfrm>
    </dsp:sp>
    <dsp:sp modelId="{2E64D8DE-5D0E-4E87-BE46-7A5D93F9E7CD}">
      <dsp:nvSpPr>
        <dsp:cNvPr id="0" name=""/>
        <dsp:cNvSpPr/>
      </dsp:nvSpPr>
      <dsp:spPr>
        <a:xfrm>
          <a:off x="222886" y="2492064"/>
          <a:ext cx="1050835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树形结构</a:t>
          </a:r>
          <a:endParaRPr lang="en-US" altLang="zh-CN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22886" y="2492064"/>
        <a:ext cx="1050835" cy="497443"/>
      </dsp:txXfrm>
    </dsp:sp>
    <dsp:sp modelId="{2BFC324F-6514-421B-8BDA-77679B26FBF2}">
      <dsp:nvSpPr>
        <dsp:cNvPr id="0" name=""/>
        <dsp:cNvSpPr/>
      </dsp:nvSpPr>
      <dsp:spPr>
        <a:xfrm>
          <a:off x="1632653" y="943683"/>
          <a:ext cx="891399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二叉树</a:t>
          </a:r>
          <a:endParaRPr lang="en-US" altLang="zh-CN" sz="1800" kern="1200" dirty="0"/>
        </a:p>
      </dsp:txBody>
      <dsp:txXfrm>
        <a:off x="1632653" y="943683"/>
        <a:ext cx="891399" cy="497443"/>
      </dsp:txXfrm>
    </dsp:sp>
    <dsp:sp modelId="{AD8BA5B9-AA0D-4D23-9D42-27C0860EE234}">
      <dsp:nvSpPr>
        <dsp:cNvPr id="0" name=""/>
        <dsp:cNvSpPr/>
      </dsp:nvSpPr>
      <dsp:spPr>
        <a:xfrm>
          <a:off x="2850376" y="4848"/>
          <a:ext cx="2539068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概念：定义、存储结构</a:t>
          </a:r>
        </a:p>
      </dsp:txBody>
      <dsp:txXfrm>
        <a:off x="2850376" y="4848"/>
        <a:ext cx="2539068" cy="497443"/>
      </dsp:txXfrm>
    </dsp:sp>
    <dsp:sp modelId="{BE9DF981-ADCF-4DF1-8274-6F629436227A}">
      <dsp:nvSpPr>
        <dsp:cNvPr id="0" name=""/>
        <dsp:cNvSpPr/>
      </dsp:nvSpPr>
      <dsp:spPr>
        <a:xfrm>
          <a:off x="2850376" y="937554"/>
          <a:ext cx="1271157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操作</a:t>
          </a:r>
          <a:endParaRPr lang="en-US" altLang="zh-CN" sz="1800" kern="1200" dirty="0"/>
        </a:p>
      </dsp:txBody>
      <dsp:txXfrm>
        <a:off x="2850376" y="937554"/>
        <a:ext cx="1271157" cy="497443"/>
      </dsp:txXfrm>
    </dsp:sp>
    <dsp:sp modelId="{CA559068-A0E5-4FB1-989D-AB971BA94D7E}">
      <dsp:nvSpPr>
        <dsp:cNvPr id="0" name=""/>
        <dsp:cNvSpPr/>
      </dsp:nvSpPr>
      <dsp:spPr>
        <a:xfrm>
          <a:off x="4447856" y="626652"/>
          <a:ext cx="1631614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三种遍历</a:t>
          </a:r>
          <a:endParaRPr lang="en-US" altLang="zh-CN" sz="1800" kern="1200" dirty="0"/>
        </a:p>
      </dsp:txBody>
      <dsp:txXfrm>
        <a:off x="4447856" y="626652"/>
        <a:ext cx="1631614" cy="497443"/>
      </dsp:txXfrm>
    </dsp:sp>
    <dsp:sp modelId="{5246D55F-E6F9-46DC-AFB6-535FEB7E8551}">
      <dsp:nvSpPr>
        <dsp:cNvPr id="0" name=""/>
        <dsp:cNvSpPr/>
      </dsp:nvSpPr>
      <dsp:spPr>
        <a:xfrm>
          <a:off x="4447856" y="1248456"/>
          <a:ext cx="1631614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线索二叉树</a:t>
          </a:r>
          <a:endParaRPr lang="en-US" altLang="zh-CN" sz="1800" kern="1200" dirty="0"/>
        </a:p>
      </dsp:txBody>
      <dsp:txXfrm>
        <a:off x="4447856" y="1248456"/>
        <a:ext cx="1631614" cy="497443"/>
      </dsp:txXfrm>
    </dsp:sp>
    <dsp:sp modelId="{53026B11-385B-49A0-BF27-0E9C0427F93B}">
      <dsp:nvSpPr>
        <dsp:cNvPr id="0" name=""/>
        <dsp:cNvSpPr/>
      </dsp:nvSpPr>
      <dsp:spPr>
        <a:xfrm>
          <a:off x="2850376" y="2181162"/>
          <a:ext cx="1271157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应用</a:t>
          </a:r>
          <a:endParaRPr lang="en-US" altLang="zh-CN" sz="1800" kern="1200" dirty="0"/>
        </a:p>
      </dsp:txBody>
      <dsp:txXfrm>
        <a:off x="2850376" y="2181162"/>
        <a:ext cx="1271157" cy="497443"/>
      </dsp:txXfrm>
    </dsp:sp>
    <dsp:sp modelId="{8B57FE29-6758-4C30-898B-3A345D6C30CC}">
      <dsp:nvSpPr>
        <dsp:cNvPr id="0" name=""/>
        <dsp:cNvSpPr/>
      </dsp:nvSpPr>
      <dsp:spPr>
        <a:xfrm>
          <a:off x="4447856" y="1870260"/>
          <a:ext cx="3131116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排序二叉树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平衡二叉树</a:t>
          </a:r>
          <a:endParaRPr lang="en-US" altLang="zh-CN" sz="1800" kern="1200" dirty="0"/>
        </a:p>
      </dsp:txBody>
      <dsp:txXfrm>
        <a:off x="4447856" y="1870260"/>
        <a:ext cx="3131116" cy="497443"/>
      </dsp:txXfrm>
    </dsp:sp>
    <dsp:sp modelId="{F6711B12-0657-4D97-A4EA-E274F3B248DD}">
      <dsp:nvSpPr>
        <dsp:cNvPr id="0" name=""/>
        <dsp:cNvSpPr/>
      </dsp:nvSpPr>
      <dsp:spPr>
        <a:xfrm>
          <a:off x="4447856" y="2492064"/>
          <a:ext cx="1631614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哈夫曼树</a:t>
          </a:r>
          <a:endParaRPr lang="en-US" altLang="zh-CN" sz="1800" kern="1200" dirty="0"/>
        </a:p>
      </dsp:txBody>
      <dsp:txXfrm>
        <a:off x="4447856" y="2492064"/>
        <a:ext cx="1631614" cy="497443"/>
      </dsp:txXfrm>
    </dsp:sp>
    <dsp:sp modelId="{AB823491-AEBC-42B4-B1F0-72896AFD20E2}">
      <dsp:nvSpPr>
        <dsp:cNvPr id="0" name=""/>
        <dsp:cNvSpPr/>
      </dsp:nvSpPr>
      <dsp:spPr>
        <a:xfrm>
          <a:off x="1632653" y="4049340"/>
          <a:ext cx="1118683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树和森林</a:t>
          </a:r>
          <a:endParaRPr lang="en-US" altLang="zh-CN" sz="1800" kern="1200" dirty="0"/>
        </a:p>
      </dsp:txBody>
      <dsp:txXfrm>
        <a:off x="1632653" y="4049340"/>
        <a:ext cx="1118683" cy="497443"/>
      </dsp:txXfrm>
    </dsp:sp>
    <dsp:sp modelId="{A0DAF500-99F1-4A5D-BDCB-B88E45FF9C06}">
      <dsp:nvSpPr>
        <dsp:cNvPr id="0" name=""/>
        <dsp:cNvSpPr/>
      </dsp:nvSpPr>
      <dsp:spPr>
        <a:xfrm>
          <a:off x="3077660" y="3113869"/>
          <a:ext cx="2535789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概念：定义、存储结构</a:t>
          </a:r>
          <a:endParaRPr lang="en-US" altLang="zh-CN" sz="1800" kern="1200" dirty="0"/>
        </a:p>
      </dsp:txBody>
      <dsp:txXfrm>
        <a:off x="3077660" y="3113869"/>
        <a:ext cx="2535789" cy="497443"/>
      </dsp:txXfrm>
    </dsp:sp>
    <dsp:sp modelId="{A5DEB764-B3FF-44A6-8F4B-905AF8FC2F9D}">
      <dsp:nvSpPr>
        <dsp:cNvPr id="0" name=""/>
        <dsp:cNvSpPr/>
      </dsp:nvSpPr>
      <dsp:spPr>
        <a:xfrm>
          <a:off x="3077660" y="4046575"/>
          <a:ext cx="1315407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操作</a:t>
          </a:r>
          <a:endParaRPr lang="en-US" altLang="zh-CN" sz="1800" kern="1200" dirty="0"/>
        </a:p>
      </dsp:txBody>
      <dsp:txXfrm>
        <a:off x="3077660" y="4046575"/>
        <a:ext cx="1315407" cy="497443"/>
      </dsp:txXfrm>
    </dsp:sp>
    <dsp:sp modelId="{D4122A1D-5163-4852-990A-7206FBB850DA}">
      <dsp:nvSpPr>
        <dsp:cNvPr id="0" name=""/>
        <dsp:cNvSpPr/>
      </dsp:nvSpPr>
      <dsp:spPr>
        <a:xfrm>
          <a:off x="4719390" y="3735673"/>
          <a:ext cx="1631614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与二叉树的转换</a:t>
          </a:r>
        </a:p>
      </dsp:txBody>
      <dsp:txXfrm>
        <a:off x="4719390" y="3735673"/>
        <a:ext cx="1631614" cy="497443"/>
      </dsp:txXfrm>
    </dsp:sp>
    <dsp:sp modelId="{FC992EE9-C8E8-44FB-8CFD-1A1FC70F49AE}">
      <dsp:nvSpPr>
        <dsp:cNvPr id="0" name=""/>
        <dsp:cNvSpPr/>
      </dsp:nvSpPr>
      <dsp:spPr>
        <a:xfrm>
          <a:off x="4719390" y="4357477"/>
          <a:ext cx="1631614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遍历</a:t>
          </a:r>
        </a:p>
      </dsp:txBody>
      <dsp:txXfrm>
        <a:off x="4719390" y="4357477"/>
        <a:ext cx="1631614" cy="497443"/>
      </dsp:txXfrm>
    </dsp:sp>
    <dsp:sp modelId="{6BBCAE7F-97B4-4670-A81C-0A3E80AEE5CB}">
      <dsp:nvSpPr>
        <dsp:cNvPr id="0" name=""/>
        <dsp:cNvSpPr/>
      </dsp:nvSpPr>
      <dsp:spPr>
        <a:xfrm>
          <a:off x="3077660" y="4668379"/>
          <a:ext cx="1631614" cy="497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应用：并查集</a:t>
          </a:r>
        </a:p>
      </dsp:txBody>
      <dsp:txXfrm>
        <a:off x="3077660" y="4668379"/>
        <a:ext cx="1631614" cy="497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2E7A2-8840-4D6F-839A-38CAAA5485B2}">
      <dsp:nvSpPr>
        <dsp:cNvPr id="0" name=""/>
        <dsp:cNvSpPr/>
      </dsp:nvSpPr>
      <dsp:spPr>
        <a:xfrm>
          <a:off x="2544556" y="3829010"/>
          <a:ext cx="293097" cy="83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548" y="0"/>
              </a:lnTo>
              <a:lnTo>
                <a:pt x="146548" y="837739"/>
              </a:lnTo>
              <a:lnTo>
                <a:pt x="293097" y="8377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8916" y="4225691"/>
        <a:ext cx="44376" cy="44376"/>
      </dsp:txXfrm>
    </dsp:sp>
    <dsp:sp modelId="{F8BE074A-3B1A-4851-B487-E2DDB180CAD4}">
      <dsp:nvSpPr>
        <dsp:cNvPr id="0" name=""/>
        <dsp:cNvSpPr/>
      </dsp:nvSpPr>
      <dsp:spPr>
        <a:xfrm>
          <a:off x="2544556" y="3829010"/>
          <a:ext cx="293097" cy="279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548" y="0"/>
              </a:lnTo>
              <a:lnTo>
                <a:pt x="146548" y="279246"/>
              </a:lnTo>
              <a:lnTo>
                <a:pt x="293097" y="279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0984" y="3958513"/>
        <a:ext cx="20241" cy="20241"/>
      </dsp:txXfrm>
    </dsp:sp>
    <dsp:sp modelId="{DA640AAE-A9B5-4266-AE04-E5110265603F}">
      <dsp:nvSpPr>
        <dsp:cNvPr id="0" name=""/>
        <dsp:cNvSpPr/>
      </dsp:nvSpPr>
      <dsp:spPr>
        <a:xfrm>
          <a:off x="2544556" y="3549764"/>
          <a:ext cx="293097" cy="279246"/>
        </a:xfrm>
        <a:custGeom>
          <a:avLst/>
          <a:gdLst/>
          <a:ahLst/>
          <a:cxnLst/>
          <a:rect l="0" t="0" r="0" b="0"/>
          <a:pathLst>
            <a:path>
              <a:moveTo>
                <a:pt x="0" y="279246"/>
              </a:moveTo>
              <a:lnTo>
                <a:pt x="146548" y="279246"/>
              </a:lnTo>
              <a:lnTo>
                <a:pt x="146548" y="0"/>
              </a:lnTo>
              <a:lnTo>
                <a:pt x="29309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680984" y="3679266"/>
        <a:ext cx="20241" cy="20241"/>
      </dsp:txXfrm>
    </dsp:sp>
    <dsp:sp modelId="{8EF33F29-85A4-46CD-9D14-DAEAA58F37B4}">
      <dsp:nvSpPr>
        <dsp:cNvPr id="0" name=""/>
        <dsp:cNvSpPr/>
      </dsp:nvSpPr>
      <dsp:spPr>
        <a:xfrm>
          <a:off x="2544556" y="2991271"/>
          <a:ext cx="293097" cy="837739"/>
        </a:xfrm>
        <a:custGeom>
          <a:avLst/>
          <a:gdLst/>
          <a:ahLst/>
          <a:cxnLst/>
          <a:rect l="0" t="0" r="0" b="0"/>
          <a:pathLst>
            <a:path>
              <a:moveTo>
                <a:pt x="0" y="837739"/>
              </a:moveTo>
              <a:lnTo>
                <a:pt x="146548" y="837739"/>
              </a:lnTo>
              <a:lnTo>
                <a:pt x="146548" y="0"/>
              </a:lnTo>
              <a:lnTo>
                <a:pt x="29309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668916" y="3387952"/>
        <a:ext cx="44376" cy="44376"/>
      </dsp:txXfrm>
    </dsp:sp>
    <dsp:sp modelId="{01A74F3D-A89E-43BF-8715-1114CF849154}">
      <dsp:nvSpPr>
        <dsp:cNvPr id="0" name=""/>
        <dsp:cNvSpPr/>
      </dsp:nvSpPr>
      <dsp:spPr>
        <a:xfrm>
          <a:off x="451462" y="2156189"/>
          <a:ext cx="293097" cy="167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548" y="0"/>
              </a:lnTo>
              <a:lnTo>
                <a:pt x="146548" y="1672821"/>
              </a:lnTo>
              <a:lnTo>
                <a:pt x="293097" y="167282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55553" y="2950142"/>
        <a:ext cx="84915" cy="84915"/>
      </dsp:txXfrm>
    </dsp:sp>
    <dsp:sp modelId="{BD7D6093-C91C-427B-9C67-8B3B7852BB10}">
      <dsp:nvSpPr>
        <dsp:cNvPr id="0" name=""/>
        <dsp:cNvSpPr/>
      </dsp:nvSpPr>
      <dsp:spPr>
        <a:xfrm>
          <a:off x="2126277" y="2153531"/>
          <a:ext cx="293097" cy="279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548" y="0"/>
              </a:lnTo>
              <a:lnTo>
                <a:pt x="146548" y="279246"/>
              </a:lnTo>
              <a:lnTo>
                <a:pt x="293097" y="279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262705" y="2283034"/>
        <a:ext cx="20241" cy="20241"/>
      </dsp:txXfrm>
    </dsp:sp>
    <dsp:sp modelId="{570A23A2-8D9B-4C5E-80CC-8E8F478AE063}">
      <dsp:nvSpPr>
        <dsp:cNvPr id="0" name=""/>
        <dsp:cNvSpPr/>
      </dsp:nvSpPr>
      <dsp:spPr>
        <a:xfrm>
          <a:off x="2126277" y="1874285"/>
          <a:ext cx="293097" cy="279246"/>
        </a:xfrm>
        <a:custGeom>
          <a:avLst/>
          <a:gdLst/>
          <a:ahLst/>
          <a:cxnLst/>
          <a:rect l="0" t="0" r="0" b="0"/>
          <a:pathLst>
            <a:path>
              <a:moveTo>
                <a:pt x="0" y="279246"/>
              </a:moveTo>
              <a:lnTo>
                <a:pt x="146548" y="279246"/>
              </a:lnTo>
              <a:lnTo>
                <a:pt x="146548" y="0"/>
              </a:lnTo>
              <a:lnTo>
                <a:pt x="29309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262705" y="2003787"/>
        <a:ext cx="20241" cy="20241"/>
      </dsp:txXfrm>
    </dsp:sp>
    <dsp:sp modelId="{D57B7C7E-73FB-4AC3-93C8-5A09B21B9B9D}">
      <dsp:nvSpPr>
        <dsp:cNvPr id="0" name=""/>
        <dsp:cNvSpPr/>
      </dsp:nvSpPr>
      <dsp:spPr>
        <a:xfrm>
          <a:off x="451462" y="2107811"/>
          <a:ext cx="293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377"/>
              </a:moveTo>
              <a:lnTo>
                <a:pt x="146548" y="48377"/>
              </a:lnTo>
              <a:lnTo>
                <a:pt x="146548" y="45720"/>
              </a:lnTo>
              <a:lnTo>
                <a:pt x="293097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90683" y="2146204"/>
        <a:ext cx="14655" cy="14655"/>
      </dsp:txXfrm>
    </dsp:sp>
    <dsp:sp modelId="{F99A4CA1-DF35-4CBF-9886-9A85AC63A05D}">
      <dsp:nvSpPr>
        <dsp:cNvPr id="0" name=""/>
        <dsp:cNvSpPr/>
      </dsp:nvSpPr>
      <dsp:spPr>
        <a:xfrm>
          <a:off x="2544556" y="1036545"/>
          <a:ext cx="293097" cy="279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548" y="0"/>
              </a:lnTo>
              <a:lnTo>
                <a:pt x="146548" y="279246"/>
              </a:lnTo>
              <a:lnTo>
                <a:pt x="293097" y="279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680984" y="1166048"/>
        <a:ext cx="20241" cy="20241"/>
      </dsp:txXfrm>
    </dsp:sp>
    <dsp:sp modelId="{C2AA342F-1AAE-4C95-94DC-B14016515A1C}">
      <dsp:nvSpPr>
        <dsp:cNvPr id="0" name=""/>
        <dsp:cNvSpPr/>
      </dsp:nvSpPr>
      <dsp:spPr>
        <a:xfrm>
          <a:off x="2544556" y="757299"/>
          <a:ext cx="293097" cy="279246"/>
        </a:xfrm>
        <a:custGeom>
          <a:avLst/>
          <a:gdLst/>
          <a:ahLst/>
          <a:cxnLst/>
          <a:rect l="0" t="0" r="0" b="0"/>
          <a:pathLst>
            <a:path>
              <a:moveTo>
                <a:pt x="0" y="279246"/>
              </a:moveTo>
              <a:lnTo>
                <a:pt x="146548" y="279246"/>
              </a:lnTo>
              <a:lnTo>
                <a:pt x="146548" y="0"/>
              </a:lnTo>
              <a:lnTo>
                <a:pt x="29309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680984" y="886802"/>
        <a:ext cx="20241" cy="20241"/>
      </dsp:txXfrm>
    </dsp:sp>
    <dsp:sp modelId="{A242240A-6F0D-4BCD-A319-0C64F8B24B76}">
      <dsp:nvSpPr>
        <dsp:cNvPr id="0" name=""/>
        <dsp:cNvSpPr/>
      </dsp:nvSpPr>
      <dsp:spPr>
        <a:xfrm>
          <a:off x="451462" y="1036545"/>
          <a:ext cx="293097" cy="1119643"/>
        </a:xfrm>
        <a:custGeom>
          <a:avLst/>
          <a:gdLst/>
          <a:ahLst/>
          <a:cxnLst/>
          <a:rect l="0" t="0" r="0" b="0"/>
          <a:pathLst>
            <a:path>
              <a:moveTo>
                <a:pt x="0" y="1119643"/>
              </a:moveTo>
              <a:lnTo>
                <a:pt x="146548" y="1119643"/>
              </a:lnTo>
              <a:lnTo>
                <a:pt x="146548" y="0"/>
              </a:lnTo>
              <a:lnTo>
                <a:pt x="29309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69076" y="1567433"/>
        <a:ext cx="57868" cy="57868"/>
      </dsp:txXfrm>
    </dsp:sp>
    <dsp:sp modelId="{8E037EC9-0EC9-4487-A3ED-97E0E36820A5}">
      <dsp:nvSpPr>
        <dsp:cNvPr id="0" name=""/>
        <dsp:cNvSpPr/>
      </dsp:nvSpPr>
      <dsp:spPr>
        <a:xfrm>
          <a:off x="451462" y="478053"/>
          <a:ext cx="293097" cy="1678136"/>
        </a:xfrm>
        <a:custGeom>
          <a:avLst/>
          <a:gdLst/>
          <a:ahLst/>
          <a:cxnLst/>
          <a:rect l="0" t="0" r="0" b="0"/>
          <a:pathLst>
            <a:path>
              <a:moveTo>
                <a:pt x="0" y="1678136"/>
              </a:moveTo>
              <a:lnTo>
                <a:pt x="146548" y="1678136"/>
              </a:lnTo>
              <a:lnTo>
                <a:pt x="146548" y="0"/>
              </a:lnTo>
              <a:lnTo>
                <a:pt x="29309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55422" y="1274532"/>
        <a:ext cx="85176" cy="85176"/>
      </dsp:txXfrm>
    </dsp:sp>
    <dsp:sp modelId="{2E64D8DE-5D0E-4E87-BE46-7A5D93F9E7CD}">
      <dsp:nvSpPr>
        <dsp:cNvPr id="0" name=""/>
        <dsp:cNvSpPr/>
      </dsp:nvSpPr>
      <dsp:spPr>
        <a:xfrm>
          <a:off x="-39670" y="1932791"/>
          <a:ext cx="535471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图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-39670" y="1932791"/>
        <a:ext cx="535471" cy="446794"/>
      </dsp:txXfrm>
    </dsp:sp>
    <dsp:sp modelId="{2BFC324F-6514-421B-8BDA-77679B26FBF2}">
      <dsp:nvSpPr>
        <dsp:cNvPr id="0" name=""/>
        <dsp:cNvSpPr/>
      </dsp:nvSpPr>
      <dsp:spPr>
        <a:xfrm>
          <a:off x="744559" y="254655"/>
          <a:ext cx="1572040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图的定义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44559" y="254655"/>
        <a:ext cx="1572040" cy="446794"/>
      </dsp:txXfrm>
    </dsp:sp>
    <dsp:sp modelId="{BE9DF981-ADCF-4DF1-8274-6F629436227A}">
      <dsp:nvSpPr>
        <dsp:cNvPr id="0" name=""/>
        <dsp:cNvSpPr/>
      </dsp:nvSpPr>
      <dsp:spPr>
        <a:xfrm>
          <a:off x="744559" y="813148"/>
          <a:ext cx="1799997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图结构的存储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44559" y="813148"/>
        <a:ext cx="1799997" cy="446794"/>
      </dsp:txXfrm>
    </dsp:sp>
    <dsp:sp modelId="{CA559068-A0E5-4FB1-989D-AB971BA94D7E}">
      <dsp:nvSpPr>
        <dsp:cNvPr id="0" name=""/>
        <dsp:cNvSpPr/>
      </dsp:nvSpPr>
      <dsp:spPr>
        <a:xfrm>
          <a:off x="2837653" y="533902"/>
          <a:ext cx="2659357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邻接矩阵法、邻接表法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837653" y="533902"/>
        <a:ext cx="2659357" cy="446794"/>
      </dsp:txXfrm>
    </dsp:sp>
    <dsp:sp modelId="{5246D55F-E6F9-46DC-AFB6-535FEB7E8551}">
      <dsp:nvSpPr>
        <dsp:cNvPr id="0" name=""/>
        <dsp:cNvSpPr/>
      </dsp:nvSpPr>
      <dsp:spPr>
        <a:xfrm>
          <a:off x="2837653" y="1092395"/>
          <a:ext cx="2659357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邻接多重表、十字链表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837653" y="1092395"/>
        <a:ext cx="2659357" cy="446794"/>
      </dsp:txXfrm>
    </dsp:sp>
    <dsp:sp modelId="{53026B11-385B-49A0-BF27-0E9C0427F93B}">
      <dsp:nvSpPr>
        <dsp:cNvPr id="0" name=""/>
        <dsp:cNvSpPr/>
      </dsp:nvSpPr>
      <dsp:spPr>
        <a:xfrm>
          <a:off x="744559" y="1930134"/>
          <a:ext cx="1381718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图的遍历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44559" y="1930134"/>
        <a:ext cx="1381718" cy="446794"/>
      </dsp:txXfrm>
    </dsp:sp>
    <dsp:sp modelId="{F6711B12-0657-4D97-A4EA-E274F3B248DD}">
      <dsp:nvSpPr>
        <dsp:cNvPr id="0" name=""/>
        <dsp:cNvSpPr/>
      </dsp:nvSpPr>
      <dsp:spPr>
        <a:xfrm>
          <a:off x="2419374" y="1650888"/>
          <a:ext cx="1837630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深度优先遍历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419374" y="1650888"/>
        <a:ext cx="1837630" cy="446794"/>
      </dsp:txXfrm>
    </dsp:sp>
    <dsp:sp modelId="{0A11B6C0-E970-43ED-96DF-2F5D233DCFFB}">
      <dsp:nvSpPr>
        <dsp:cNvPr id="0" name=""/>
        <dsp:cNvSpPr/>
      </dsp:nvSpPr>
      <dsp:spPr>
        <a:xfrm>
          <a:off x="2419374" y="2209381"/>
          <a:ext cx="1837630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广度优先遍历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419374" y="2209381"/>
        <a:ext cx="1837630" cy="446794"/>
      </dsp:txXfrm>
    </dsp:sp>
    <dsp:sp modelId="{A0DAF500-99F1-4A5D-BDCB-B88E45FF9C06}">
      <dsp:nvSpPr>
        <dsp:cNvPr id="0" name=""/>
        <dsp:cNvSpPr/>
      </dsp:nvSpPr>
      <dsp:spPr>
        <a:xfrm>
          <a:off x="744559" y="3605613"/>
          <a:ext cx="1799997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图的相关应用</a:t>
          </a:r>
        </a:p>
      </dsp:txBody>
      <dsp:txXfrm>
        <a:off x="744559" y="3605613"/>
        <a:ext cx="1799997" cy="446794"/>
      </dsp:txXfrm>
    </dsp:sp>
    <dsp:sp modelId="{D4122A1D-5163-4852-990A-7206FBB850DA}">
      <dsp:nvSpPr>
        <dsp:cNvPr id="0" name=""/>
        <dsp:cNvSpPr/>
      </dsp:nvSpPr>
      <dsp:spPr>
        <a:xfrm>
          <a:off x="2837653" y="2767874"/>
          <a:ext cx="5003196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最小生成树：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Prim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算法、</a:t>
          </a:r>
          <a:r>
            <a:rPr lang="en-US" altLang="zh-CN" sz="2000" kern="1200" dirty="0" err="1">
              <a:latin typeface="宋体" panose="02010600030101010101" pitchFamily="2" charset="-122"/>
              <a:ea typeface="宋体" panose="02010600030101010101" pitchFamily="2" charset="-122"/>
            </a:rPr>
            <a:t>Kruskal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算法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837653" y="2767874"/>
        <a:ext cx="5003196" cy="446794"/>
      </dsp:txXfrm>
    </dsp:sp>
    <dsp:sp modelId="{FC992EE9-C8E8-44FB-8CFD-1A1FC70F49AE}">
      <dsp:nvSpPr>
        <dsp:cNvPr id="0" name=""/>
        <dsp:cNvSpPr/>
      </dsp:nvSpPr>
      <dsp:spPr>
        <a:xfrm>
          <a:off x="2837653" y="3326366"/>
          <a:ext cx="5061962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最短路径：</a:t>
          </a:r>
          <a:r>
            <a:rPr lang="en-US" altLang="zh-CN" sz="2000" kern="1200" dirty="0" err="1">
              <a:latin typeface="宋体" panose="02010600030101010101" pitchFamily="2" charset="-122"/>
              <a:ea typeface="宋体" panose="02010600030101010101" pitchFamily="2" charset="-122"/>
            </a:rPr>
            <a:t>Dijkstra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算法、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Floyd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算法</a:t>
          </a:r>
        </a:p>
      </dsp:txBody>
      <dsp:txXfrm>
        <a:off x="2837653" y="3326366"/>
        <a:ext cx="5061962" cy="446794"/>
      </dsp:txXfrm>
    </dsp:sp>
    <dsp:sp modelId="{FAF1DBBC-7732-4ED1-B0F6-14C292272FF1}">
      <dsp:nvSpPr>
        <dsp:cNvPr id="0" name=""/>
        <dsp:cNvSpPr/>
      </dsp:nvSpPr>
      <dsp:spPr>
        <a:xfrm>
          <a:off x="2837653" y="3884859"/>
          <a:ext cx="2247922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拓扑排序：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AOV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网</a:t>
          </a:r>
        </a:p>
      </dsp:txBody>
      <dsp:txXfrm>
        <a:off x="2837653" y="3884859"/>
        <a:ext cx="2247922" cy="446794"/>
      </dsp:txXfrm>
    </dsp:sp>
    <dsp:sp modelId="{74216BD3-8071-4FCF-8DD9-8822A3F2637D}">
      <dsp:nvSpPr>
        <dsp:cNvPr id="0" name=""/>
        <dsp:cNvSpPr/>
      </dsp:nvSpPr>
      <dsp:spPr>
        <a:xfrm>
          <a:off x="2837653" y="4443352"/>
          <a:ext cx="2250941" cy="446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关键路径：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AOE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网</a:t>
          </a:r>
        </a:p>
      </dsp:txBody>
      <dsp:txXfrm>
        <a:off x="2837653" y="4443352"/>
        <a:ext cx="2250941" cy="446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686B-64DF-4762-AE41-6FAD52EA2041}">
      <dsp:nvSpPr>
        <dsp:cNvPr id="0" name=""/>
        <dsp:cNvSpPr/>
      </dsp:nvSpPr>
      <dsp:spPr>
        <a:xfrm>
          <a:off x="3872687" y="4712794"/>
          <a:ext cx="249617" cy="23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08" y="0"/>
              </a:lnTo>
              <a:lnTo>
                <a:pt x="124808" y="237821"/>
              </a:lnTo>
              <a:lnTo>
                <a:pt x="249617" y="2378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88876" y="4823085"/>
        <a:ext cx="17238" cy="17238"/>
      </dsp:txXfrm>
    </dsp:sp>
    <dsp:sp modelId="{1AB2E7A2-8840-4D6F-839A-38CAAA5485B2}">
      <dsp:nvSpPr>
        <dsp:cNvPr id="0" name=""/>
        <dsp:cNvSpPr/>
      </dsp:nvSpPr>
      <dsp:spPr>
        <a:xfrm>
          <a:off x="3872687" y="4474972"/>
          <a:ext cx="249617" cy="237821"/>
        </a:xfrm>
        <a:custGeom>
          <a:avLst/>
          <a:gdLst/>
          <a:ahLst/>
          <a:cxnLst/>
          <a:rect l="0" t="0" r="0" b="0"/>
          <a:pathLst>
            <a:path>
              <a:moveTo>
                <a:pt x="0" y="237821"/>
              </a:moveTo>
              <a:lnTo>
                <a:pt x="124808" y="237821"/>
              </a:lnTo>
              <a:lnTo>
                <a:pt x="124808" y="0"/>
              </a:lnTo>
              <a:lnTo>
                <a:pt x="24961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88876" y="4585264"/>
        <a:ext cx="17238" cy="17238"/>
      </dsp:txXfrm>
    </dsp:sp>
    <dsp:sp modelId="{F8BE074A-3B1A-4851-B487-E2DDB180CAD4}">
      <dsp:nvSpPr>
        <dsp:cNvPr id="0" name=""/>
        <dsp:cNvSpPr/>
      </dsp:nvSpPr>
      <dsp:spPr>
        <a:xfrm>
          <a:off x="532532" y="2687747"/>
          <a:ext cx="249617" cy="202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08" y="0"/>
              </a:lnTo>
              <a:lnTo>
                <a:pt x="124808" y="2025046"/>
              </a:lnTo>
              <a:lnTo>
                <a:pt x="249617" y="20250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606331" y="3649261"/>
        <a:ext cx="102018" cy="102018"/>
      </dsp:txXfrm>
    </dsp:sp>
    <dsp:sp modelId="{DA640AAE-A9B5-4266-AE04-E5110265603F}">
      <dsp:nvSpPr>
        <dsp:cNvPr id="0" name=""/>
        <dsp:cNvSpPr/>
      </dsp:nvSpPr>
      <dsp:spPr>
        <a:xfrm>
          <a:off x="3191606" y="3761508"/>
          <a:ext cx="249617" cy="23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08" y="0"/>
              </a:lnTo>
              <a:lnTo>
                <a:pt x="124808" y="237821"/>
              </a:lnTo>
              <a:lnTo>
                <a:pt x="249617" y="2378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07795" y="3871800"/>
        <a:ext cx="17238" cy="17238"/>
      </dsp:txXfrm>
    </dsp:sp>
    <dsp:sp modelId="{8EF33F29-85A4-46CD-9D14-DAEAA58F37B4}">
      <dsp:nvSpPr>
        <dsp:cNvPr id="0" name=""/>
        <dsp:cNvSpPr/>
      </dsp:nvSpPr>
      <dsp:spPr>
        <a:xfrm>
          <a:off x="3191606" y="3523687"/>
          <a:ext cx="249617" cy="237821"/>
        </a:xfrm>
        <a:custGeom>
          <a:avLst/>
          <a:gdLst/>
          <a:ahLst/>
          <a:cxnLst/>
          <a:rect l="0" t="0" r="0" b="0"/>
          <a:pathLst>
            <a:path>
              <a:moveTo>
                <a:pt x="0" y="237821"/>
              </a:moveTo>
              <a:lnTo>
                <a:pt x="124808" y="237821"/>
              </a:lnTo>
              <a:lnTo>
                <a:pt x="124808" y="0"/>
              </a:lnTo>
              <a:lnTo>
                <a:pt x="24961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07795" y="3633978"/>
        <a:ext cx="17238" cy="17238"/>
      </dsp:txXfrm>
    </dsp:sp>
    <dsp:sp modelId="{01A74F3D-A89E-43BF-8715-1114CF849154}">
      <dsp:nvSpPr>
        <dsp:cNvPr id="0" name=""/>
        <dsp:cNvSpPr/>
      </dsp:nvSpPr>
      <dsp:spPr>
        <a:xfrm>
          <a:off x="532532" y="2687747"/>
          <a:ext cx="249617" cy="1073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08" y="0"/>
              </a:lnTo>
              <a:lnTo>
                <a:pt x="124808" y="1073761"/>
              </a:lnTo>
              <a:lnTo>
                <a:pt x="249617" y="10737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29781" y="3197068"/>
        <a:ext cx="55119" cy="55119"/>
      </dsp:txXfrm>
    </dsp:sp>
    <dsp:sp modelId="{A2C86841-7E6C-4E73-A4B6-2953118FECF5}">
      <dsp:nvSpPr>
        <dsp:cNvPr id="0" name=""/>
        <dsp:cNvSpPr/>
      </dsp:nvSpPr>
      <dsp:spPr>
        <a:xfrm>
          <a:off x="1969255" y="2572401"/>
          <a:ext cx="249617" cy="47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08" y="0"/>
              </a:lnTo>
              <a:lnTo>
                <a:pt x="124808" y="475642"/>
              </a:lnTo>
              <a:lnTo>
                <a:pt x="249617" y="475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0634" y="2796793"/>
        <a:ext cx="26858" cy="26858"/>
      </dsp:txXfrm>
    </dsp:sp>
    <dsp:sp modelId="{BD7D6093-C91C-427B-9C67-8B3B7852BB10}">
      <dsp:nvSpPr>
        <dsp:cNvPr id="0" name=""/>
        <dsp:cNvSpPr/>
      </dsp:nvSpPr>
      <dsp:spPr>
        <a:xfrm>
          <a:off x="1969255" y="2526681"/>
          <a:ext cx="249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617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87823" y="2566161"/>
        <a:ext cx="12480" cy="12480"/>
      </dsp:txXfrm>
    </dsp:sp>
    <dsp:sp modelId="{570A23A2-8D9B-4C5E-80CC-8E8F478AE063}">
      <dsp:nvSpPr>
        <dsp:cNvPr id="0" name=""/>
        <dsp:cNvSpPr/>
      </dsp:nvSpPr>
      <dsp:spPr>
        <a:xfrm>
          <a:off x="1969255" y="2096758"/>
          <a:ext cx="249617" cy="475642"/>
        </a:xfrm>
        <a:custGeom>
          <a:avLst/>
          <a:gdLst/>
          <a:ahLst/>
          <a:cxnLst/>
          <a:rect l="0" t="0" r="0" b="0"/>
          <a:pathLst>
            <a:path>
              <a:moveTo>
                <a:pt x="0" y="475642"/>
              </a:moveTo>
              <a:lnTo>
                <a:pt x="124808" y="475642"/>
              </a:lnTo>
              <a:lnTo>
                <a:pt x="124808" y="0"/>
              </a:lnTo>
              <a:lnTo>
                <a:pt x="24961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80634" y="2321150"/>
        <a:ext cx="26858" cy="26858"/>
      </dsp:txXfrm>
    </dsp:sp>
    <dsp:sp modelId="{D57B7C7E-73FB-4AC3-93C8-5A09B21B9B9D}">
      <dsp:nvSpPr>
        <dsp:cNvPr id="0" name=""/>
        <dsp:cNvSpPr/>
      </dsp:nvSpPr>
      <dsp:spPr>
        <a:xfrm>
          <a:off x="532532" y="2572401"/>
          <a:ext cx="249617" cy="115345"/>
        </a:xfrm>
        <a:custGeom>
          <a:avLst/>
          <a:gdLst/>
          <a:ahLst/>
          <a:cxnLst/>
          <a:rect l="0" t="0" r="0" b="0"/>
          <a:pathLst>
            <a:path>
              <a:moveTo>
                <a:pt x="0" y="115345"/>
              </a:moveTo>
              <a:lnTo>
                <a:pt x="124808" y="115345"/>
              </a:lnTo>
              <a:lnTo>
                <a:pt x="124808" y="0"/>
              </a:lnTo>
              <a:lnTo>
                <a:pt x="24961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50466" y="2623199"/>
        <a:ext cx="13748" cy="13748"/>
      </dsp:txXfrm>
    </dsp:sp>
    <dsp:sp modelId="{A74CCF14-D587-432B-9E5A-329F58F14D08}">
      <dsp:nvSpPr>
        <dsp:cNvPr id="0" name=""/>
        <dsp:cNvSpPr/>
      </dsp:nvSpPr>
      <dsp:spPr>
        <a:xfrm>
          <a:off x="1969255" y="1145472"/>
          <a:ext cx="249617" cy="47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08" y="0"/>
              </a:lnTo>
              <a:lnTo>
                <a:pt x="124808" y="475642"/>
              </a:lnTo>
              <a:lnTo>
                <a:pt x="249617" y="475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0634" y="1369865"/>
        <a:ext cx="26858" cy="26858"/>
      </dsp:txXfrm>
    </dsp:sp>
    <dsp:sp modelId="{F99A4CA1-DF35-4CBF-9886-9A85AC63A05D}">
      <dsp:nvSpPr>
        <dsp:cNvPr id="0" name=""/>
        <dsp:cNvSpPr/>
      </dsp:nvSpPr>
      <dsp:spPr>
        <a:xfrm>
          <a:off x="1969255" y="1099752"/>
          <a:ext cx="249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617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87823" y="1139232"/>
        <a:ext cx="12480" cy="12480"/>
      </dsp:txXfrm>
    </dsp:sp>
    <dsp:sp modelId="{C2AA342F-1AAE-4C95-94DC-B14016515A1C}">
      <dsp:nvSpPr>
        <dsp:cNvPr id="0" name=""/>
        <dsp:cNvSpPr/>
      </dsp:nvSpPr>
      <dsp:spPr>
        <a:xfrm>
          <a:off x="1969255" y="669830"/>
          <a:ext cx="249617" cy="475642"/>
        </a:xfrm>
        <a:custGeom>
          <a:avLst/>
          <a:gdLst/>
          <a:ahLst/>
          <a:cxnLst/>
          <a:rect l="0" t="0" r="0" b="0"/>
          <a:pathLst>
            <a:path>
              <a:moveTo>
                <a:pt x="0" y="475642"/>
              </a:moveTo>
              <a:lnTo>
                <a:pt x="124808" y="475642"/>
              </a:lnTo>
              <a:lnTo>
                <a:pt x="124808" y="0"/>
              </a:lnTo>
              <a:lnTo>
                <a:pt x="24961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80634" y="894222"/>
        <a:ext cx="26858" cy="26858"/>
      </dsp:txXfrm>
    </dsp:sp>
    <dsp:sp modelId="{A242240A-6F0D-4BCD-A319-0C64F8B24B76}">
      <dsp:nvSpPr>
        <dsp:cNvPr id="0" name=""/>
        <dsp:cNvSpPr/>
      </dsp:nvSpPr>
      <dsp:spPr>
        <a:xfrm>
          <a:off x="532532" y="1145472"/>
          <a:ext cx="249617" cy="1542274"/>
        </a:xfrm>
        <a:custGeom>
          <a:avLst/>
          <a:gdLst/>
          <a:ahLst/>
          <a:cxnLst/>
          <a:rect l="0" t="0" r="0" b="0"/>
          <a:pathLst>
            <a:path>
              <a:moveTo>
                <a:pt x="0" y="1542274"/>
              </a:moveTo>
              <a:lnTo>
                <a:pt x="124808" y="1542274"/>
              </a:lnTo>
              <a:lnTo>
                <a:pt x="124808" y="0"/>
              </a:lnTo>
              <a:lnTo>
                <a:pt x="24961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18282" y="1877551"/>
        <a:ext cx="78117" cy="78117"/>
      </dsp:txXfrm>
    </dsp:sp>
    <dsp:sp modelId="{8E037EC9-0EC9-4487-A3ED-97E0E36820A5}">
      <dsp:nvSpPr>
        <dsp:cNvPr id="0" name=""/>
        <dsp:cNvSpPr/>
      </dsp:nvSpPr>
      <dsp:spPr>
        <a:xfrm>
          <a:off x="532532" y="194187"/>
          <a:ext cx="249617" cy="2493560"/>
        </a:xfrm>
        <a:custGeom>
          <a:avLst/>
          <a:gdLst/>
          <a:ahLst/>
          <a:cxnLst/>
          <a:rect l="0" t="0" r="0" b="0"/>
          <a:pathLst>
            <a:path>
              <a:moveTo>
                <a:pt x="0" y="2493560"/>
              </a:moveTo>
              <a:lnTo>
                <a:pt x="124808" y="2493560"/>
              </a:lnTo>
              <a:lnTo>
                <a:pt x="124808" y="0"/>
              </a:lnTo>
              <a:lnTo>
                <a:pt x="249617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94690" y="1378316"/>
        <a:ext cx="125301" cy="125301"/>
      </dsp:txXfrm>
    </dsp:sp>
    <dsp:sp modelId="{2E64D8DE-5D0E-4E87-BE46-7A5D93F9E7CD}">
      <dsp:nvSpPr>
        <dsp:cNvPr id="0" name=""/>
        <dsp:cNvSpPr/>
      </dsp:nvSpPr>
      <dsp:spPr>
        <a:xfrm>
          <a:off x="-80255" y="2497490"/>
          <a:ext cx="845062" cy="38051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查找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-80255" y="2497490"/>
        <a:ext cx="845062" cy="380514"/>
      </dsp:txXfrm>
    </dsp:sp>
    <dsp:sp modelId="{2BFC324F-6514-421B-8BDA-77679B26FBF2}">
      <dsp:nvSpPr>
        <dsp:cNvPr id="0" name=""/>
        <dsp:cNvSpPr/>
      </dsp:nvSpPr>
      <dsp:spPr>
        <a:xfrm>
          <a:off x="782149" y="3930"/>
          <a:ext cx="4288114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基本概念：静态查找、动态查找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82149" y="3930"/>
        <a:ext cx="4288114" cy="380514"/>
      </dsp:txXfrm>
    </dsp:sp>
    <dsp:sp modelId="{BE9DF981-ADCF-4DF1-8274-6F629436227A}">
      <dsp:nvSpPr>
        <dsp:cNvPr id="0" name=""/>
        <dsp:cNvSpPr/>
      </dsp:nvSpPr>
      <dsp:spPr>
        <a:xfrm>
          <a:off x="782149" y="955215"/>
          <a:ext cx="1187105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线性结构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82149" y="955215"/>
        <a:ext cx="1187105" cy="380514"/>
      </dsp:txXfrm>
    </dsp:sp>
    <dsp:sp modelId="{CA559068-A0E5-4FB1-989D-AB971BA94D7E}">
      <dsp:nvSpPr>
        <dsp:cNvPr id="0" name=""/>
        <dsp:cNvSpPr/>
      </dsp:nvSpPr>
      <dsp:spPr>
        <a:xfrm>
          <a:off x="2218872" y="479572"/>
          <a:ext cx="2264853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顺序查找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218872" y="479572"/>
        <a:ext cx="2264853" cy="380514"/>
      </dsp:txXfrm>
    </dsp:sp>
    <dsp:sp modelId="{5246D55F-E6F9-46DC-AFB6-535FEB7E8551}">
      <dsp:nvSpPr>
        <dsp:cNvPr id="0" name=""/>
        <dsp:cNvSpPr/>
      </dsp:nvSpPr>
      <dsp:spPr>
        <a:xfrm>
          <a:off x="2218872" y="955215"/>
          <a:ext cx="2264853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折半查找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218872" y="955215"/>
        <a:ext cx="2264853" cy="380514"/>
      </dsp:txXfrm>
    </dsp:sp>
    <dsp:sp modelId="{EA7B3C9B-D2F3-4E93-8D8D-E761D8CE95B3}">
      <dsp:nvSpPr>
        <dsp:cNvPr id="0" name=""/>
        <dsp:cNvSpPr/>
      </dsp:nvSpPr>
      <dsp:spPr>
        <a:xfrm>
          <a:off x="2218872" y="1430858"/>
          <a:ext cx="1248086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分块查找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218872" y="1430858"/>
        <a:ext cx="1248086" cy="380514"/>
      </dsp:txXfrm>
    </dsp:sp>
    <dsp:sp modelId="{53026B11-385B-49A0-BF27-0E9C0427F93B}">
      <dsp:nvSpPr>
        <dsp:cNvPr id="0" name=""/>
        <dsp:cNvSpPr/>
      </dsp:nvSpPr>
      <dsp:spPr>
        <a:xfrm>
          <a:off x="782149" y="2382144"/>
          <a:ext cx="1187105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树形结构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82149" y="2382144"/>
        <a:ext cx="1187105" cy="380514"/>
      </dsp:txXfrm>
    </dsp:sp>
    <dsp:sp modelId="{F6711B12-0657-4D97-A4EA-E274F3B248DD}">
      <dsp:nvSpPr>
        <dsp:cNvPr id="0" name=""/>
        <dsp:cNvSpPr/>
      </dsp:nvSpPr>
      <dsp:spPr>
        <a:xfrm>
          <a:off x="2218872" y="1906501"/>
          <a:ext cx="1565026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二叉排序树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218872" y="1906501"/>
        <a:ext cx="1565026" cy="380514"/>
      </dsp:txXfrm>
    </dsp:sp>
    <dsp:sp modelId="{0A11B6C0-E970-43ED-96DF-2F5D233DCFFB}">
      <dsp:nvSpPr>
        <dsp:cNvPr id="0" name=""/>
        <dsp:cNvSpPr/>
      </dsp:nvSpPr>
      <dsp:spPr>
        <a:xfrm>
          <a:off x="2218872" y="2382144"/>
          <a:ext cx="1565026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二叉平衡树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218872" y="2382144"/>
        <a:ext cx="1565026" cy="380514"/>
      </dsp:txXfrm>
    </dsp:sp>
    <dsp:sp modelId="{A86456E3-08F7-4A73-808F-043F026CFBE0}">
      <dsp:nvSpPr>
        <dsp:cNvPr id="0" name=""/>
        <dsp:cNvSpPr/>
      </dsp:nvSpPr>
      <dsp:spPr>
        <a:xfrm>
          <a:off x="2218872" y="2857787"/>
          <a:ext cx="2234599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B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树、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B+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树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218872" y="2857787"/>
        <a:ext cx="2234599" cy="380514"/>
      </dsp:txXfrm>
    </dsp:sp>
    <dsp:sp modelId="{A0DAF500-99F1-4A5D-BDCB-B88E45FF9C06}">
      <dsp:nvSpPr>
        <dsp:cNvPr id="0" name=""/>
        <dsp:cNvSpPr/>
      </dsp:nvSpPr>
      <dsp:spPr>
        <a:xfrm>
          <a:off x="782149" y="3571251"/>
          <a:ext cx="2409456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散列结构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——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散列表</a:t>
          </a:r>
        </a:p>
      </dsp:txBody>
      <dsp:txXfrm>
        <a:off x="782149" y="3571251"/>
        <a:ext cx="2409456" cy="380514"/>
      </dsp:txXfrm>
    </dsp:sp>
    <dsp:sp modelId="{D4122A1D-5163-4852-990A-7206FBB850DA}">
      <dsp:nvSpPr>
        <dsp:cNvPr id="0" name=""/>
        <dsp:cNvSpPr/>
      </dsp:nvSpPr>
      <dsp:spPr>
        <a:xfrm>
          <a:off x="3441223" y="3333430"/>
          <a:ext cx="4260993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性能分析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441223" y="3333430"/>
        <a:ext cx="4260993" cy="380514"/>
      </dsp:txXfrm>
    </dsp:sp>
    <dsp:sp modelId="{FC992EE9-C8E8-44FB-8CFD-1A1FC70F49AE}">
      <dsp:nvSpPr>
        <dsp:cNvPr id="0" name=""/>
        <dsp:cNvSpPr/>
      </dsp:nvSpPr>
      <dsp:spPr>
        <a:xfrm>
          <a:off x="3441223" y="3809072"/>
          <a:ext cx="4311041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冲突处理</a:t>
          </a:r>
        </a:p>
      </dsp:txBody>
      <dsp:txXfrm>
        <a:off x="3441223" y="3809072"/>
        <a:ext cx="4311041" cy="380514"/>
      </dsp:txXfrm>
    </dsp:sp>
    <dsp:sp modelId="{FAF1DBBC-7732-4ED1-B0F6-14C292272FF1}">
      <dsp:nvSpPr>
        <dsp:cNvPr id="0" name=""/>
        <dsp:cNvSpPr/>
      </dsp:nvSpPr>
      <dsp:spPr>
        <a:xfrm>
          <a:off x="782149" y="4522537"/>
          <a:ext cx="3090537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效率指标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——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平均查找长度</a:t>
          </a:r>
        </a:p>
      </dsp:txBody>
      <dsp:txXfrm>
        <a:off x="782149" y="4522537"/>
        <a:ext cx="3090537" cy="380514"/>
      </dsp:txXfrm>
    </dsp:sp>
    <dsp:sp modelId="{74216BD3-8071-4FCF-8DD9-8822A3F2637D}">
      <dsp:nvSpPr>
        <dsp:cNvPr id="0" name=""/>
        <dsp:cNvSpPr/>
      </dsp:nvSpPr>
      <dsp:spPr>
        <a:xfrm>
          <a:off x="4122304" y="4284715"/>
          <a:ext cx="1917023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查找成功</a:t>
          </a:r>
        </a:p>
      </dsp:txBody>
      <dsp:txXfrm>
        <a:off x="4122304" y="4284715"/>
        <a:ext cx="1917023" cy="380514"/>
      </dsp:txXfrm>
    </dsp:sp>
    <dsp:sp modelId="{730DCA13-5738-4955-BBF3-35771B4FD0E5}">
      <dsp:nvSpPr>
        <dsp:cNvPr id="0" name=""/>
        <dsp:cNvSpPr/>
      </dsp:nvSpPr>
      <dsp:spPr>
        <a:xfrm>
          <a:off x="4122304" y="4760358"/>
          <a:ext cx="1248086" cy="380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查找失败</a:t>
          </a:r>
        </a:p>
      </dsp:txBody>
      <dsp:txXfrm>
        <a:off x="4122304" y="4760358"/>
        <a:ext cx="1248086" cy="380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74F3D-A89E-43BF-8715-1114CF849154}">
      <dsp:nvSpPr>
        <dsp:cNvPr id="0" name=""/>
        <dsp:cNvSpPr/>
      </dsp:nvSpPr>
      <dsp:spPr>
        <a:xfrm>
          <a:off x="1768532" y="2997971"/>
          <a:ext cx="238669" cy="1962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34" y="0"/>
              </a:lnTo>
              <a:lnTo>
                <a:pt x="119334" y="1962031"/>
              </a:lnTo>
              <a:lnTo>
                <a:pt x="238669" y="19620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838454" y="3929575"/>
        <a:ext cx="98824" cy="98824"/>
      </dsp:txXfrm>
    </dsp:sp>
    <dsp:sp modelId="{422851CF-CE79-48C8-A8E7-C0709F1FDB4A}">
      <dsp:nvSpPr>
        <dsp:cNvPr id="0" name=""/>
        <dsp:cNvSpPr/>
      </dsp:nvSpPr>
      <dsp:spPr>
        <a:xfrm>
          <a:off x="3142240" y="3000801"/>
          <a:ext cx="238669" cy="1504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34" y="0"/>
              </a:lnTo>
              <a:lnTo>
                <a:pt x="119334" y="1504420"/>
              </a:lnTo>
              <a:lnTo>
                <a:pt x="238669" y="15044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23494" y="3714931"/>
        <a:ext cx="76161" cy="76161"/>
      </dsp:txXfrm>
    </dsp:sp>
    <dsp:sp modelId="{BD5D6B5D-EFCE-40F8-9352-4B073216858C}">
      <dsp:nvSpPr>
        <dsp:cNvPr id="0" name=""/>
        <dsp:cNvSpPr/>
      </dsp:nvSpPr>
      <dsp:spPr>
        <a:xfrm>
          <a:off x="3142240" y="3000801"/>
          <a:ext cx="238669" cy="1049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34" y="0"/>
              </a:lnTo>
              <a:lnTo>
                <a:pt x="119334" y="1049638"/>
              </a:lnTo>
              <a:lnTo>
                <a:pt x="238669" y="10496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34664" y="3498710"/>
        <a:ext cx="53821" cy="53821"/>
      </dsp:txXfrm>
    </dsp:sp>
    <dsp:sp modelId="{581342CD-E7EC-4D60-BA31-2C0D377FA754}">
      <dsp:nvSpPr>
        <dsp:cNvPr id="0" name=""/>
        <dsp:cNvSpPr/>
      </dsp:nvSpPr>
      <dsp:spPr>
        <a:xfrm>
          <a:off x="4460912" y="3595659"/>
          <a:ext cx="238669" cy="227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34" y="0"/>
              </a:lnTo>
              <a:lnTo>
                <a:pt x="119334" y="227390"/>
              </a:lnTo>
              <a:lnTo>
                <a:pt x="238669" y="2273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72005" y="3701113"/>
        <a:ext cx="16482" cy="16482"/>
      </dsp:txXfrm>
    </dsp:sp>
    <dsp:sp modelId="{E995BE6C-2BF2-4F2C-ADDD-ECD6F8873215}">
      <dsp:nvSpPr>
        <dsp:cNvPr id="0" name=""/>
        <dsp:cNvSpPr/>
      </dsp:nvSpPr>
      <dsp:spPr>
        <a:xfrm>
          <a:off x="4460912" y="3368268"/>
          <a:ext cx="238669" cy="227390"/>
        </a:xfrm>
        <a:custGeom>
          <a:avLst/>
          <a:gdLst/>
          <a:ahLst/>
          <a:cxnLst/>
          <a:rect l="0" t="0" r="0" b="0"/>
          <a:pathLst>
            <a:path>
              <a:moveTo>
                <a:pt x="0" y="227390"/>
              </a:moveTo>
              <a:lnTo>
                <a:pt x="119334" y="227390"/>
              </a:lnTo>
              <a:lnTo>
                <a:pt x="119334" y="0"/>
              </a:lnTo>
              <a:lnTo>
                <a:pt x="23866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72005" y="3473722"/>
        <a:ext cx="16482" cy="16482"/>
      </dsp:txXfrm>
    </dsp:sp>
    <dsp:sp modelId="{A2C86841-7E6C-4E73-A4B6-2953118FECF5}">
      <dsp:nvSpPr>
        <dsp:cNvPr id="0" name=""/>
        <dsp:cNvSpPr/>
      </dsp:nvSpPr>
      <dsp:spPr>
        <a:xfrm>
          <a:off x="3142240" y="3000801"/>
          <a:ext cx="238669" cy="594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34" y="0"/>
              </a:lnTo>
              <a:lnTo>
                <a:pt x="119334" y="594857"/>
              </a:lnTo>
              <a:lnTo>
                <a:pt x="238669" y="5948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45551" y="3282206"/>
        <a:ext cx="32047" cy="32047"/>
      </dsp:txXfrm>
    </dsp:sp>
    <dsp:sp modelId="{5C1C06F5-2647-420D-A016-2DFA155043B3}">
      <dsp:nvSpPr>
        <dsp:cNvPr id="0" name=""/>
        <dsp:cNvSpPr/>
      </dsp:nvSpPr>
      <dsp:spPr>
        <a:xfrm>
          <a:off x="4460912" y="2686096"/>
          <a:ext cx="238669" cy="227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34" y="0"/>
              </a:lnTo>
              <a:lnTo>
                <a:pt x="119334" y="227390"/>
              </a:lnTo>
              <a:lnTo>
                <a:pt x="238669" y="2273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72005" y="2791550"/>
        <a:ext cx="16482" cy="16482"/>
      </dsp:txXfrm>
    </dsp:sp>
    <dsp:sp modelId="{8695B1C8-0489-4A41-950E-8B6639EEE54D}">
      <dsp:nvSpPr>
        <dsp:cNvPr id="0" name=""/>
        <dsp:cNvSpPr/>
      </dsp:nvSpPr>
      <dsp:spPr>
        <a:xfrm>
          <a:off x="4460912" y="2458706"/>
          <a:ext cx="238669" cy="227390"/>
        </a:xfrm>
        <a:custGeom>
          <a:avLst/>
          <a:gdLst/>
          <a:ahLst/>
          <a:cxnLst/>
          <a:rect l="0" t="0" r="0" b="0"/>
          <a:pathLst>
            <a:path>
              <a:moveTo>
                <a:pt x="0" y="227390"/>
              </a:moveTo>
              <a:lnTo>
                <a:pt x="119334" y="227390"/>
              </a:lnTo>
              <a:lnTo>
                <a:pt x="119334" y="0"/>
              </a:lnTo>
              <a:lnTo>
                <a:pt x="23866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72005" y="2564160"/>
        <a:ext cx="16482" cy="16482"/>
      </dsp:txXfrm>
    </dsp:sp>
    <dsp:sp modelId="{BD7D6093-C91C-427B-9C67-8B3B7852BB10}">
      <dsp:nvSpPr>
        <dsp:cNvPr id="0" name=""/>
        <dsp:cNvSpPr/>
      </dsp:nvSpPr>
      <dsp:spPr>
        <a:xfrm>
          <a:off x="3142240" y="2686096"/>
          <a:ext cx="238669" cy="314705"/>
        </a:xfrm>
        <a:custGeom>
          <a:avLst/>
          <a:gdLst/>
          <a:ahLst/>
          <a:cxnLst/>
          <a:rect l="0" t="0" r="0" b="0"/>
          <a:pathLst>
            <a:path>
              <a:moveTo>
                <a:pt x="0" y="314705"/>
              </a:moveTo>
              <a:lnTo>
                <a:pt x="119334" y="314705"/>
              </a:lnTo>
              <a:lnTo>
                <a:pt x="119334" y="0"/>
              </a:lnTo>
              <a:lnTo>
                <a:pt x="23866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251700" y="2833575"/>
        <a:ext cx="19748" cy="19748"/>
      </dsp:txXfrm>
    </dsp:sp>
    <dsp:sp modelId="{DBA17FDC-5C1F-4472-8C63-13093A23359C}">
      <dsp:nvSpPr>
        <dsp:cNvPr id="0" name=""/>
        <dsp:cNvSpPr/>
      </dsp:nvSpPr>
      <dsp:spPr>
        <a:xfrm>
          <a:off x="4460912" y="1549143"/>
          <a:ext cx="238669" cy="4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34" y="0"/>
              </a:lnTo>
              <a:lnTo>
                <a:pt x="119334" y="454781"/>
              </a:lnTo>
              <a:lnTo>
                <a:pt x="238669" y="4547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67406" y="1763694"/>
        <a:ext cx="25680" cy="25680"/>
      </dsp:txXfrm>
    </dsp:sp>
    <dsp:sp modelId="{0796F964-08F4-4599-8BB7-DB6A95A79D9A}">
      <dsp:nvSpPr>
        <dsp:cNvPr id="0" name=""/>
        <dsp:cNvSpPr/>
      </dsp:nvSpPr>
      <dsp:spPr>
        <a:xfrm>
          <a:off x="4460912" y="1503423"/>
          <a:ext cx="238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66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74279" y="1543176"/>
        <a:ext cx="11933" cy="11933"/>
      </dsp:txXfrm>
    </dsp:sp>
    <dsp:sp modelId="{A0846D5A-431C-44EA-BF22-1F87F79FD36F}">
      <dsp:nvSpPr>
        <dsp:cNvPr id="0" name=""/>
        <dsp:cNvSpPr/>
      </dsp:nvSpPr>
      <dsp:spPr>
        <a:xfrm>
          <a:off x="4460912" y="1094362"/>
          <a:ext cx="238669" cy="454781"/>
        </a:xfrm>
        <a:custGeom>
          <a:avLst/>
          <a:gdLst/>
          <a:ahLst/>
          <a:cxnLst/>
          <a:rect l="0" t="0" r="0" b="0"/>
          <a:pathLst>
            <a:path>
              <a:moveTo>
                <a:pt x="0" y="454781"/>
              </a:moveTo>
              <a:lnTo>
                <a:pt x="119334" y="454781"/>
              </a:lnTo>
              <a:lnTo>
                <a:pt x="119334" y="0"/>
              </a:lnTo>
              <a:lnTo>
                <a:pt x="23866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67406" y="1308912"/>
        <a:ext cx="25680" cy="25680"/>
      </dsp:txXfrm>
    </dsp:sp>
    <dsp:sp modelId="{570A23A2-8D9B-4C5E-80CC-8E8F478AE063}">
      <dsp:nvSpPr>
        <dsp:cNvPr id="0" name=""/>
        <dsp:cNvSpPr/>
      </dsp:nvSpPr>
      <dsp:spPr>
        <a:xfrm>
          <a:off x="3142240" y="1549143"/>
          <a:ext cx="238669" cy="1451658"/>
        </a:xfrm>
        <a:custGeom>
          <a:avLst/>
          <a:gdLst/>
          <a:ahLst/>
          <a:cxnLst/>
          <a:rect l="0" t="0" r="0" b="0"/>
          <a:pathLst>
            <a:path>
              <a:moveTo>
                <a:pt x="0" y="1451658"/>
              </a:moveTo>
              <a:lnTo>
                <a:pt x="119334" y="1451658"/>
              </a:lnTo>
              <a:lnTo>
                <a:pt x="119334" y="0"/>
              </a:lnTo>
              <a:lnTo>
                <a:pt x="23866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224796" y="2238194"/>
        <a:ext cx="73557" cy="73557"/>
      </dsp:txXfrm>
    </dsp:sp>
    <dsp:sp modelId="{D57B7C7E-73FB-4AC3-93C8-5A09B21B9B9D}">
      <dsp:nvSpPr>
        <dsp:cNvPr id="0" name=""/>
        <dsp:cNvSpPr/>
      </dsp:nvSpPr>
      <dsp:spPr>
        <a:xfrm>
          <a:off x="1768532" y="2952251"/>
          <a:ext cx="238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9334" y="45720"/>
              </a:lnTo>
              <a:lnTo>
                <a:pt x="119334" y="48550"/>
              </a:lnTo>
              <a:lnTo>
                <a:pt x="238669" y="4855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881899" y="2992004"/>
        <a:ext cx="11934" cy="11934"/>
      </dsp:txXfrm>
    </dsp:sp>
    <dsp:sp modelId="{F99A4CA1-DF35-4CBF-9886-9A85AC63A05D}">
      <dsp:nvSpPr>
        <dsp:cNvPr id="0" name=""/>
        <dsp:cNvSpPr/>
      </dsp:nvSpPr>
      <dsp:spPr>
        <a:xfrm>
          <a:off x="3142240" y="412190"/>
          <a:ext cx="238669" cy="227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334" y="0"/>
              </a:lnTo>
              <a:lnTo>
                <a:pt x="119334" y="227390"/>
              </a:lnTo>
              <a:lnTo>
                <a:pt x="238669" y="22739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253333" y="517644"/>
        <a:ext cx="16482" cy="16482"/>
      </dsp:txXfrm>
    </dsp:sp>
    <dsp:sp modelId="{C2AA342F-1AAE-4C95-94DC-B14016515A1C}">
      <dsp:nvSpPr>
        <dsp:cNvPr id="0" name=""/>
        <dsp:cNvSpPr/>
      </dsp:nvSpPr>
      <dsp:spPr>
        <a:xfrm>
          <a:off x="3142240" y="184799"/>
          <a:ext cx="238669" cy="227390"/>
        </a:xfrm>
        <a:custGeom>
          <a:avLst/>
          <a:gdLst/>
          <a:ahLst/>
          <a:cxnLst/>
          <a:rect l="0" t="0" r="0" b="0"/>
          <a:pathLst>
            <a:path>
              <a:moveTo>
                <a:pt x="0" y="227390"/>
              </a:moveTo>
              <a:lnTo>
                <a:pt x="119334" y="227390"/>
              </a:lnTo>
              <a:lnTo>
                <a:pt x="119334" y="0"/>
              </a:lnTo>
              <a:lnTo>
                <a:pt x="23866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253333" y="290253"/>
        <a:ext cx="16482" cy="16482"/>
      </dsp:txXfrm>
    </dsp:sp>
    <dsp:sp modelId="{A242240A-6F0D-4BCD-A319-0C64F8B24B76}">
      <dsp:nvSpPr>
        <dsp:cNvPr id="0" name=""/>
        <dsp:cNvSpPr/>
      </dsp:nvSpPr>
      <dsp:spPr>
        <a:xfrm>
          <a:off x="1768532" y="412190"/>
          <a:ext cx="238669" cy="2585781"/>
        </a:xfrm>
        <a:custGeom>
          <a:avLst/>
          <a:gdLst/>
          <a:ahLst/>
          <a:cxnLst/>
          <a:rect l="0" t="0" r="0" b="0"/>
          <a:pathLst>
            <a:path>
              <a:moveTo>
                <a:pt x="0" y="2585781"/>
              </a:moveTo>
              <a:lnTo>
                <a:pt x="119334" y="2585781"/>
              </a:lnTo>
              <a:lnTo>
                <a:pt x="119334" y="0"/>
              </a:lnTo>
              <a:lnTo>
                <a:pt x="23866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822947" y="1640161"/>
        <a:ext cx="129838" cy="129838"/>
      </dsp:txXfrm>
    </dsp:sp>
    <dsp:sp modelId="{2E64D8DE-5D0E-4E87-BE46-7A5D93F9E7CD}">
      <dsp:nvSpPr>
        <dsp:cNvPr id="0" name=""/>
        <dsp:cNvSpPr/>
      </dsp:nvSpPr>
      <dsp:spPr>
        <a:xfrm>
          <a:off x="1182620" y="2816058"/>
          <a:ext cx="807998" cy="36382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182620" y="2816058"/>
        <a:ext cx="807998" cy="363825"/>
      </dsp:txXfrm>
    </dsp:sp>
    <dsp:sp modelId="{BE9DF981-ADCF-4DF1-8274-6F629436227A}">
      <dsp:nvSpPr>
        <dsp:cNvPr id="0" name=""/>
        <dsp:cNvSpPr/>
      </dsp:nvSpPr>
      <dsp:spPr>
        <a:xfrm>
          <a:off x="2007201" y="230277"/>
          <a:ext cx="1135039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基本概念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007201" y="230277"/>
        <a:ext cx="1135039" cy="363825"/>
      </dsp:txXfrm>
    </dsp:sp>
    <dsp:sp modelId="{CA559068-A0E5-4FB1-989D-AB971BA94D7E}">
      <dsp:nvSpPr>
        <dsp:cNvPr id="0" name=""/>
        <dsp:cNvSpPr/>
      </dsp:nvSpPr>
      <dsp:spPr>
        <a:xfrm>
          <a:off x="3380909" y="2886"/>
          <a:ext cx="2165517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稳定性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80909" y="2886"/>
        <a:ext cx="2165517" cy="363825"/>
      </dsp:txXfrm>
    </dsp:sp>
    <dsp:sp modelId="{5246D55F-E6F9-46DC-AFB6-535FEB7E8551}">
      <dsp:nvSpPr>
        <dsp:cNvPr id="0" name=""/>
        <dsp:cNvSpPr/>
      </dsp:nvSpPr>
      <dsp:spPr>
        <a:xfrm>
          <a:off x="3380909" y="457668"/>
          <a:ext cx="2165517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衡量标准：时、空复杂度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80909" y="457668"/>
        <a:ext cx="2165517" cy="363825"/>
      </dsp:txXfrm>
    </dsp:sp>
    <dsp:sp modelId="{53026B11-385B-49A0-BF27-0E9C0427F93B}">
      <dsp:nvSpPr>
        <dsp:cNvPr id="0" name=""/>
        <dsp:cNvSpPr/>
      </dsp:nvSpPr>
      <dsp:spPr>
        <a:xfrm>
          <a:off x="2007201" y="2818889"/>
          <a:ext cx="1135039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内部排序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007201" y="2818889"/>
        <a:ext cx="1135039" cy="363825"/>
      </dsp:txXfrm>
    </dsp:sp>
    <dsp:sp modelId="{F6711B12-0657-4D97-A4EA-E274F3B248DD}">
      <dsp:nvSpPr>
        <dsp:cNvPr id="0" name=""/>
        <dsp:cNvSpPr/>
      </dsp:nvSpPr>
      <dsp:spPr>
        <a:xfrm>
          <a:off x="3380909" y="1367230"/>
          <a:ext cx="1080002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插入排序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80909" y="1367230"/>
        <a:ext cx="1080002" cy="363825"/>
      </dsp:txXfrm>
    </dsp:sp>
    <dsp:sp modelId="{61AE235C-1CF6-4C0C-A695-9543B3CE2A77}">
      <dsp:nvSpPr>
        <dsp:cNvPr id="0" name=""/>
        <dsp:cNvSpPr/>
      </dsp:nvSpPr>
      <dsp:spPr>
        <a:xfrm>
          <a:off x="4699581" y="912449"/>
          <a:ext cx="1799995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直接插入排序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99581" y="912449"/>
        <a:ext cx="1799995" cy="363825"/>
      </dsp:txXfrm>
    </dsp:sp>
    <dsp:sp modelId="{F38A48A0-021F-4B40-BB25-E8ED8F97D9A9}">
      <dsp:nvSpPr>
        <dsp:cNvPr id="0" name=""/>
        <dsp:cNvSpPr/>
      </dsp:nvSpPr>
      <dsp:spPr>
        <a:xfrm>
          <a:off x="4699581" y="1367230"/>
          <a:ext cx="1799995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折半插入排序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99581" y="1367230"/>
        <a:ext cx="1799995" cy="363825"/>
      </dsp:txXfrm>
    </dsp:sp>
    <dsp:sp modelId="{892B9198-3E2E-464A-AB51-173093854E69}">
      <dsp:nvSpPr>
        <dsp:cNvPr id="0" name=""/>
        <dsp:cNvSpPr/>
      </dsp:nvSpPr>
      <dsp:spPr>
        <a:xfrm>
          <a:off x="4699581" y="1822012"/>
          <a:ext cx="1799995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希尔排序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99581" y="1822012"/>
        <a:ext cx="1799995" cy="363825"/>
      </dsp:txXfrm>
    </dsp:sp>
    <dsp:sp modelId="{0A11B6C0-E970-43ED-96DF-2F5D233DCFFB}">
      <dsp:nvSpPr>
        <dsp:cNvPr id="0" name=""/>
        <dsp:cNvSpPr/>
      </dsp:nvSpPr>
      <dsp:spPr>
        <a:xfrm>
          <a:off x="3380909" y="2504184"/>
          <a:ext cx="1080002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交换排序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80909" y="2504184"/>
        <a:ext cx="1080002" cy="363825"/>
      </dsp:txXfrm>
    </dsp:sp>
    <dsp:sp modelId="{F1B5EDBE-41FE-44BA-A5EE-6C8C383F4442}">
      <dsp:nvSpPr>
        <dsp:cNvPr id="0" name=""/>
        <dsp:cNvSpPr/>
      </dsp:nvSpPr>
      <dsp:spPr>
        <a:xfrm>
          <a:off x="4699581" y="2276793"/>
          <a:ext cx="1193346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冒泡排序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99581" y="2276793"/>
        <a:ext cx="1193346" cy="363825"/>
      </dsp:txXfrm>
    </dsp:sp>
    <dsp:sp modelId="{CB388287-FCBD-45B9-BA29-543A85B671B2}">
      <dsp:nvSpPr>
        <dsp:cNvPr id="0" name=""/>
        <dsp:cNvSpPr/>
      </dsp:nvSpPr>
      <dsp:spPr>
        <a:xfrm>
          <a:off x="4699581" y="2731574"/>
          <a:ext cx="1193346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快速排序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99581" y="2731574"/>
        <a:ext cx="1193346" cy="363825"/>
      </dsp:txXfrm>
    </dsp:sp>
    <dsp:sp modelId="{A86456E3-08F7-4A73-808F-043F026CFBE0}">
      <dsp:nvSpPr>
        <dsp:cNvPr id="0" name=""/>
        <dsp:cNvSpPr/>
      </dsp:nvSpPr>
      <dsp:spPr>
        <a:xfrm>
          <a:off x="3380909" y="3413746"/>
          <a:ext cx="1080002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选择排序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80909" y="3413746"/>
        <a:ext cx="1080002" cy="363825"/>
      </dsp:txXfrm>
    </dsp:sp>
    <dsp:sp modelId="{78489F23-7598-4743-BBDF-FF3C9FDF04AC}">
      <dsp:nvSpPr>
        <dsp:cNvPr id="0" name=""/>
        <dsp:cNvSpPr/>
      </dsp:nvSpPr>
      <dsp:spPr>
        <a:xfrm>
          <a:off x="4699581" y="3186356"/>
          <a:ext cx="1799995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简单选择排序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99581" y="3186356"/>
        <a:ext cx="1799995" cy="363825"/>
      </dsp:txXfrm>
    </dsp:sp>
    <dsp:sp modelId="{650A7A18-6DC5-4DDD-9880-ECB1A1AD70EE}">
      <dsp:nvSpPr>
        <dsp:cNvPr id="0" name=""/>
        <dsp:cNvSpPr/>
      </dsp:nvSpPr>
      <dsp:spPr>
        <a:xfrm>
          <a:off x="4699581" y="3641137"/>
          <a:ext cx="1193346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堆排序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99581" y="3641137"/>
        <a:ext cx="1193346" cy="363825"/>
      </dsp:txXfrm>
    </dsp:sp>
    <dsp:sp modelId="{403DB569-81FE-4961-92A2-9D1F4D6F1928}">
      <dsp:nvSpPr>
        <dsp:cNvPr id="0" name=""/>
        <dsp:cNvSpPr/>
      </dsp:nvSpPr>
      <dsp:spPr>
        <a:xfrm>
          <a:off x="3380909" y="3868528"/>
          <a:ext cx="1080002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归并排序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80909" y="3868528"/>
        <a:ext cx="1080002" cy="363825"/>
      </dsp:txXfrm>
    </dsp:sp>
    <dsp:sp modelId="{48FBC3F2-76C8-4EA0-A024-44731C8785F0}">
      <dsp:nvSpPr>
        <dsp:cNvPr id="0" name=""/>
        <dsp:cNvSpPr/>
      </dsp:nvSpPr>
      <dsp:spPr>
        <a:xfrm>
          <a:off x="3380909" y="4323309"/>
          <a:ext cx="1080002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基数排序</a:t>
          </a:r>
          <a:endParaRPr lang="en-US" altLang="zh-CN" sz="20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80909" y="4323309"/>
        <a:ext cx="1080002" cy="363825"/>
      </dsp:txXfrm>
    </dsp:sp>
    <dsp:sp modelId="{A0DAF500-99F1-4A5D-BDCB-B88E45FF9C06}">
      <dsp:nvSpPr>
        <dsp:cNvPr id="0" name=""/>
        <dsp:cNvSpPr/>
      </dsp:nvSpPr>
      <dsp:spPr>
        <a:xfrm>
          <a:off x="2007201" y="4778090"/>
          <a:ext cx="3218168" cy="363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外部排序</a:t>
          </a:r>
          <a:r>
            <a: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rPr>
            <a:t>——</a:t>
          </a:r>
          <a:r>
            <a: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</a:rPr>
            <a:t>多路归并排序</a:t>
          </a:r>
        </a:p>
      </dsp:txBody>
      <dsp:txXfrm>
        <a:off x="2007201" y="4778090"/>
        <a:ext cx="3218168" cy="363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2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8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8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9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6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3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6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3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6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43E3-137A-4C73-A2BF-3B3C5ABC0CF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C8E8-DAF1-475E-9D3F-B5B32112C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76875299"/>
              </p:ext>
            </p:extLst>
          </p:nvPr>
        </p:nvGraphicFramePr>
        <p:xfrm>
          <a:off x="1900116" y="1299959"/>
          <a:ext cx="7129583" cy="450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</p:spTree>
    <p:extLst>
      <p:ext uri="{BB962C8B-B14F-4D97-AF65-F5344CB8AC3E}">
        <p14:creationId xmlns:p14="http://schemas.microsoft.com/office/powerpoint/2010/main" val="414786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48A9CB-3DD8-F652-7415-06F4CF08CF03}"/>
              </a:ext>
            </a:extLst>
          </p:cNvPr>
          <p:cNvSpPr/>
          <p:nvPr/>
        </p:nvSpPr>
        <p:spPr>
          <a:xfrm>
            <a:off x="4314833" y="1033463"/>
            <a:ext cx="3848100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数据逻辑结构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C2F506-F05C-6937-9F9F-467E7EA91EBE}"/>
              </a:ext>
            </a:extLst>
          </p:cNvPr>
          <p:cNvSpPr/>
          <p:nvPr/>
        </p:nvSpPr>
        <p:spPr>
          <a:xfrm>
            <a:off x="1176344" y="2062163"/>
            <a:ext cx="2662238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7DF2B4-9E5B-AEF6-0D93-AC5872AEE498}"/>
              </a:ext>
            </a:extLst>
          </p:cNvPr>
          <p:cNvSpPr/>
          <p:nvPr/>
        </p:nvSpPr>
        <p:spPr>
          <a:xfrm>
            <a:off x="7517612" y="2093120"/>
            <a:ext cx="2662238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非线性结构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5B8CA24-8B83-1DC7-C095-D036AE7780E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11236" y="-65485"/>
            <a:ext cx="523875" cy="3731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404BB96-E983-299D-1A7D-53B60156D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266391" y="510780"/>
            <a:ext cx="554832" cy="2609848"/>
          </a:xfrm>
          <a:prstGeom prst="bentConnector3">
            <a:avLst>
              <a:gd name="adj1" fmla="val 48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C59133B-D1A1-903E-69BB-EB24EC8B3F4C}"/>
              </a:ext>
            </a:extLst>
          </p:cNvPr>
          <p:cNvSpPr/>
          <p:nvPr/>
        </p:nvSpPr>
        <p:spPr>
          <a:xfrm>
            <a:off x="214320" y="3643313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一般线性表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8B3BCC-8C17-A40C-F805-A6A17756FC33}"/>
              </a:ext>
            </a:extLst>
          </p:cNvPr>
          <p:cNvSpPr/>
          <p:nvPr/>
        </p:nvSpPr>
        <p:spPr>
          <a:xfrm>
            <a:off x="1828808" y="3652837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受限线性表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2F2017-D759-CA0F-997D-88B1A28CDA48}"/>
              </a:ext>
            </a:extLst>
          </p:cNvPr>
          <p:cNvSpPr/>
          <p:nvPr/>
        </p:nvSpPr>
        <p:spPr>
          <a:xfrm>
            <a:off x="214319" y="4533899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一般线性表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987090-DE92-BEB6-B82D-1B7932719D4D}"/>
              </a:ext>
            </a:extLst>
          </p:cNvPr>
          <p:cNvSpPr/>
          <p:nvPr/>
        </p:nvSpPr>
        <p:spPr>
          <a:xfrm>
            <a:off x="1828807" y="4533899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栈、队列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9BBF2F-8C7F-3B38-D50F-9F03545C7447}"/>
              </a:ext>
            </a:extLst>
          </p:cNvPr>
          <p:cNvSpPr/>
          <p:nvPr/>
        </p:nvSpPr>
        <p:spPr>
          <a:xfrm>
            <a:off x="3276608" y="4533899"/>
            <a:ext cx="409576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F4860F-0BEB-6476-9E87-0ACFEA2D8A53}"/>
              </a:ext>
            </a:extLst>
          </p:cNvPr>
          <p:cNvSpPr/>
          <p:nvPr/>
        </p:nvSpPr>
        <p:spPr>
          <a:xfrm>
            <a:off x="3981458" y="3652836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推广线性表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14560-26FA-DEEF-B1A2-8B25F748FD9F}"/>
              </a:ext>
            </a:extLst>
          </p:cNvPr>
          <p:cNvSpPr/>
          <p:nvPr/>
        </p:nvSpPr>
        <p:spPr>
          <a:xfrm>
            <a:off x="3981459" y="4533899"/>
            <a:ext cx="800100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1E1540-9496-599C-AF4E-33E6CE382A4B}"/>
              </a:ext>
            </a:extLst>
          </p:cNvPr>
          <p:cNvSpPr/>
          <p:nvPr/>
        </p:nvSpPr>
        <p:spPr>
          <a:xfrm>
            <a:off x="4867283" y="4533899"/>
            <a:ext cx="971552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广义表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A8D1A94-2518-D52A-5F94-1D37A377DFC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5400000">
            <a:off x="1162058" y="2297907"/>
            <a:ext cx="1076325" cy="1614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8D4136F-BC1E-39C2-FC6F-34F46FE9CF38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16200000" flipH="1">
            <a:off x="3040865" y="2033586"/>
            <a:ext cx="1085848" cy="2152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DD0298F-BB5A-B6BC-351A-B0A53860BEB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1964540" y="3109911"/>
            <a:ext cx="1085849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9E026AD-A922-62FD-3C4A-5DEC85CDB8C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700097" y="4341018"/>
            <a:ext cx="3857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86D96908-709A-3F19-FD6A-0856359D09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2319347" y="4345780"/>
            <a:ext cx="3762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FD38CCD-A10A-7C21-7C77-8CCC1009E35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2806312" y="3858814"/>
            <a:ext cx="376237" cy="97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0EB0C92-46B9-9A74-25A1-5B03CC001C7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4332693" y="4206477"/>
            <a:ext cx="376238" cy="278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7BF4B21-6019-8B58-4BE8-90BFA4CAB5F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4818468" y="3999308"/>
            <a:ext cx="376238" cy="692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4959AC6-DD89-68CF-0748-2D91807B3F6C}"/>
              </a:ext>
            </a:extLst>
          </p:cNvPr>
          <p:cNvSpPr/>
          <p:nvPr/>
        </p:nvSpPr>
        <p:spPr>
          <a:xfrm>
            <a:off x="6124584" y="3643313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集合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1573F62-D6DE-A840-4130-9A3EAF92E735}"/>
              </a:ext>
            </a:extLst>
          </p:cNvPr>
          <p:cNvSpPr/>
          <p:nvPr/>
        </p:nvSpPr>
        <p:spPr>
          <a:xfrm>
            <a:off x="8192697" y="3643311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树形结构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B8751DF-DD24-E26F-BB1D-BA5579A0AB2D}"/>
              </a:ext>
            </a:extLst>
          </p:cNvPr>
          <p:cNvSpPr/>
          <p:nvPr/>
        </p:nvSpPr>
        <p:spPr>
          <a:xfrm>
            <a:off x="6124583" y="4533899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集合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C48AFD6-7D1B-C073-ADF5-98CA2DE5CD6D}"/>
              </a:ext>
            </a:extLst>
          </p:cNvPr>
          <p:cNvSpPr/>
          <p:nvPr/>
        </p:nvSpPr>
        <p:spPr>
          <a:xfrm>
            <a:off x="7567620" y="4533899"/>
            <a:ext cx="1304926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一般树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AC0ED9-6E92-F4A6-41F8-C03C0D61CB3F}"/>
              </a:ext>
            </a:extLst>
          </p:cNvPr>
          <p:cNvSpPr/>
          <p:nvPr/>
        </p:nvSpPr>
        <p:spPr>
          <a:xfrm>
            <a:off x="8932078" y="4533899"/>
            <a:ext cx="873919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二叉树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65D95AE-E021-CF0C-8F3C-ACB43B36D034}"/>
              </a:ext>
            </a:extLst>
          </p:cNvPr>
          <p:cNvSpPr/>
          <p:nvPr/>
        </p:nvSpPr>
        <p:spPr>
          <a:xfrm>
            <a:off x="10359637" y="3643312"/>
            <a:ext cx="1357313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图状结构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CE366BB-633E-6F6C-B917-5869740674F5}"/>
              </a:ext>
            </a:extLst>
          </p:cNvPr>
          <p:cNvSpPr/>
          <p:nvPr/>
        </p:nvSpPr>
        <p:spPr>
          <a:xfrm>
            <a:off x="10104843" y="4533900"/>
            <a:ext cx="873918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有向图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F9BD873-05FE-11D0-153C-AF44AACBB083}"/>
              </a:ext>
            </a:extLst>
          </p:cNvPr>
          <p:cNvSpPr/>
          <p:nvPr/>
        </p:nvSpPr>
        <p:spPr>
          <a:xfrm>
            <a:off x="11038294" y="4533899"/>
            <a:ext cx="873918" cy="504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无向图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1DC25BED-EBF2-C8BD-52AE-7FA7B947B7B4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rot="5400000">
            <a:off x="7303302" y="2097884"/>
            <a:ext cx="1045368" cy="2045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8D3EE47-EAD1-FAAF-918C-2A580F99DE95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 rot="16200000" flipH="1">
            <a:off x="9420829" y="2025846"/>
            <a:ext cx="1045367" cy="2189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D087ED0B-572F-B6D7-0D94-536D9B6D4BD1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 rot="16200000" flipH="1">
            <a:off x="8337359" y="3109316"/>
            <a:ext cx="1045366" cy="22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9C19E7E3-3A7D-CD31-20A1-E698C01F8E9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rot="5400000">
            <a:off x="6610361" y="4341018"/>
            <a:ext cx="3857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9418ECB-425D-2FE4-77D9-9787C28FA7A9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5400000">
            <a:off x="8352838" y="4015382"/>
            <a:ext cx="385763" cy="651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D5012D5A-8096-1112-C09E-DCF67755906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rot="16200000" flipH="1">
            <a:off x="8927315" y="4092175"/>
            <a:ext cx="385763" cy="497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9685DC70-1703-CD93-954F-BA5CE2419DD2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rot="5400000">
            <a:off x="10597167" y="4092772"/>
            <a:ext cx="385763" cy="496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C3D129E-D0D8-1D7C-69EC-983840D61F83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rot="16200000" flipH="1">
            <a:off x="11063892" y="4122538"/>
            <a:ext cx="385762" cy="436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标题 2">
            <a:extLst>
              <a:ext uri="{FF2B5EF4-FFF2-40B4-BE49-F238E27FC236}">
                <a16:creationId xmlns:a16="http://schemas.microsoft.com/office/drawing/2014/main" id="{5EFFADDD-F09F-84B5-5354-DAB59D19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-308768"/>
            <a:ext cx="10515600" cy="1325563"/>
          </a:xfrm>
        </p:spPr>
        <p:txBody>
          <a:bodyPr/>
          <a:lstStyle/>
          <a:p>
            <a:r>
              <a:rPr lang="zh-CN" altLang="en-US" dirty="0"/>
              <a:t>第一章  逻辑结构分类图</a:t>
            </a:r>
          </a:p>
        </p:txBody>
      </p:sp>
    </p:spTree>
    <p:extLst>
      <p:ext uri="{BB962C8B-B14F-4D97-AF65-F5344CB8AC3E}">
        <p14:creationId xmlns:p14="http://schemas.microsoft.com/office/powerpoint/2010/main" val="337186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9A84D8-0D6E-EB81-9CC2-E4653ED2EDB9}"/>
              </a:ext>
            </a:extLst>
          </p:cNvPr>
          <p:cNvSpPr/>
          <p:nvPr/>
        </p:nvSpPr>
        <p:spPr>
          <a:xfrm>
            <a:off x="1653930" y="702081"/>
            <a:ext cx="7613162" cy="5056881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8A4CED7-1E09-0705-EA27-540E58DDE221}"/>
              </a:ext>
            </a:extLst>
          </p:cNvPr>
          <p:cNvSpPr/>
          <p:nvPr/>
        </p:nvSpPr>
        <p:spPr>
          <a:xfrm>
            <a:off x="5197143" y="3667904"/>
            <a:ext cx="437632" cy="1250855"/>
          </a:xfrm>
          <a:custGeom>
            <a:avLst/>
            <a:gdLst>
              <a:gd name="connsiteX0" fmla="*/ 0 w 437632"/>
              <a:gd name="connsiteY0" fmla="*/ 0 h 1250855"/>
              <a:gd name="connsiteX1" fmla="*/ 218816 w 437632"/>
              <a:gd name="connsiteY1" fmla="*/ 0 h 1250855"/>
              <a:gd name="connsiteX2" fmla="*/ 218816 w 437632"/>
              <a:gd name="connsiteY2" fmla="*/ 1250855 h 1250855"/>
              <a:gd name="connsiteX3" fmla="*/ 437632 w 437632"/>
              <a:gd name="connsiteY3" fmla="*/ 1250855 h 125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1250855">
                <a:moveTo>
                  <a:pt x="0" y="0"/>
                </a:moveTo>
                <a:lnTo>
                  <a:pt x="218816" y="0"/>
                </a:lnTo>
                <a:lnTo>
                  <a:pt x="218816" y="1250855"/>
                </a:lnTo>
                <a:lnTo>
                  <a:pt x="437632" y="1250855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386" tIns="592298" rIns="198386" bIns="592297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EE90533-BD2B-69BF-5976-8AD7FD61B140}"/>
              </a:ext>
            </a:extLst>
          </p:cNvPr>
          <p:cNvSpPr/>
          <p:nvPr/>
        </p:nvSpPr>
        <p:spPr>
          <a:xfrm>
            <a:off x="7822939" y="3252753"/>
            <a:ext cx="441318" cy="832102"/>
          </a:xfrm>
          <a:custGeom>
            <a:avLst/>
            <a:gdLst>
              <a:gd name="connsiteX0" fmla="*/ 0 w 441318"/>
              <a:gd name="connsiteY0" fmla="*/ 832102 h 832102"/>
              <a:gd name="connsiteX1" fmla="*/ 220659 w 441318"/>
              <a:gd name="connsiteY1" fmla="*/ 832102 h 832102"/>
              <a:gd name="connsiteX2" fmla="*/ 220659 w 441318"/>
              <a:gd name="connsiteY2" fmla="*/ 0 h 832102"/>
              <a:gd name="connsiteX3" fmla="*/ 441318 w 441318"/>
              <a:gd name="connsiteY3" fmla="*/ 0 h 8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318" h="832102">
                <a:moveTo>
                  <a:pt x="0" y="832102"/>
                </a:moveTo>
                <a:lnTo>
                  <a:pt x="220659" y="832102"/>
                </a:lnTo>
                <a:lnTo>
                  <a:pt x="220659" y="0"/>
                </a:lnTo>
                <a:lnTo>
                  <a:pt x="441318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812" tIns="392504" rIns="209812" bIns="392504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78B11F6-A0F4-91D3-6DCA-51866A0A5830}"/>
              </a:ext>
            </a:extLst>
          </p:cNvPr>
          <p:cNvSpPr/>
          <p:nvPr/>
        </p:nvSpPr>
        <p:spPr>
          <a:xfrm>
            <a:off x="5197143" y="3667904"/>
            <a:ext cx="437632" cy="416951"/>
          </a:xfrm>
          <a:custGeom>
            <a:avLst/>
            <a:gdLst>
              <a:gd name="connsiteX0" fmla="*/ 0 w 437632"/>
              <a:gd name="connsiteY0" fmla="*/ 0 h 416951"/>
              <a:gd name="connsiteX1" fmla="*/ 218816 w 437632"/>
              <a:gd name="connsiteY1" fmla="*/ 0 h 416951"/>
              <a:gd name="connsiteX2" fmla="*/ 218816 w 437632"/>
              <a:gd name="connsiteY2" fmla="*/ 416951 h 416951"/>
              <a:gd name="connsiteX3" fmla="*/ 437632 w 437632"/>
              <a:gd name="connsiteY3" fmla="*/ 416951 h 41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416951">
                <a:moveTo>
                  <a:pt x="0" y="0"/>
                </a:moveTo>
                <a:lnTo>
                  <a:pt x="218816" y="0"/>
                </a:lnTo>
                <a:lnTo>
                  <a:pt x="218816" y="416951"/>
                </a:lnTo>
                <a:lnTo>
                  <a:pt x="437632" y="41695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6405" tIns="193364" rIns="216405" bIns="193365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369D543-338F-F861-27DB-900A78ECEE3E}"/>
              </a:ext>
            </a:extLst>
          </p:cNvPr>
          <p:cNvSpPr/>
          <p:nvPr/>
        </p:nvSpPr>
        <p:spPr>
          <a:xfrm>
            <a:off x="7822939" y="3205232"/>
            <a:ext cx="437632" cy="91440"/>
          </a:xfrm>
          <a:custGeom>
            <a:avLst/>
            <a:gdLst>
              <a:gd name="connsiteX0" fmla="*/ 0 w 437632"/>
              <a:gd name="connsiteY0" fmla="*/ 45720 h 91440"/>
              <a:gd name="connsiteX1" fmla="*/ 437632 w 43763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632" h="91440">
                <a:moveTo>
                  <a:pt x="0" y="45720"/>
                </a:moveTo>
                <a:lnTo>
                  <a:pt x="437632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576" tIns="34779" rIns="220575" bIns="34780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B4AA616-6D04-B318-A027-C02ECC10027F}"/>
              </a:ext>
            </a:extLst>
          </p:cNvPr>
          <p:cNvSpPr/>
          <p:nvPr/>
        </p:nvSpPr>
        <p:spPr>
          <a:xfrm>
            <a:off x="5197143" y="3250952"/>
            <a:ext cx="437632" cy="416951"/>
          </a:xfrm>
          <a:custGeom>
            <a:avLst/>
            <a:gdLst>
              <a:gd name="connsiteX0" fmla="*/ 0 w 437632"/>
              <a:gd name="connsiteY0" fmla="*/ 416951 h 416951"/>
              <a:gd name="connsiteX1" fmla="*/ 218816 w 437632"/>
              <a:gd name="connsiteY1" fmla="*/ 416951 h 416951"/>
              <a:gd name="connsiteX2" fmla="*/ 218816 w 437632"/>
              <a:gd name="connsiteY2" fmla="*/ 0 h 416951"/>
              <a:gd name="connsiteX3" fmla="*/ 437632 w 437632"/>
              <a:gd name="connsiteY3" fmla="*/ 0 h 41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416951">
                <a:moveTo>
                  <a:pt x="0" y="416951"/>
                </a:moveTo>
                <a:lnTo>
                  <a:pt x="218816" y="416951"/>
                </a:lnTo>
                <a:lnTo>
                  <a:pt x="218816" y="0"/>
                </a:lnTo>
                <a:lnTo>
                  <a:pt x="43763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6405" tIns="193364" rIns="216405" bIns="193365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0DFCFB5-EEB3-C656-0FE6-E36315AF851C}"/>
              </a:ext>
            </a:extLst>
          </p:cNvPr>
          <p:cNvSpPr/>
          <p:nvPr/>
        </p:nvSpPr>
        <p:spPr>
          <a:xfrm>
            <a:off x="7822939" y="2417048"/>
            <a:ext cx="437632" cy="841348"/>
          </a:xfrm>
          <a:custGeom>
            <a:avLst/>
            <a:gdLst>
              <a:gd name="connsiteX0" fmla="*/ 0 w 437632"/>
              <a:gd name="connsiteY0" fmla="*/ 0 h 841348"/>
              <a:gd name="connsiteX1" fmla="*/ 218816 w 437632"/>
              <a:gd name="connsiteY1" fmla="*/ 0 h 841348"/>
              <a:gd name="connsiteX2" fmla="*/ 218816 w 437632"/>
              <a:gd name="connsiteY2" fmla="*/ 841348 h 841348"/>
              <a:gd name="connsiteX3" fmla="*/ 437632 w 437632"/>
              <a:gd name="connsiteY3" fmla="*/ 841348 h 84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841348">
                <a:moveTo>
                  <a:pt x="0" y="0"/>
                </a:moveTo>
                <a:lnTo>
                  <a:pt x="218816" y="0"/>
                </a:lnTo>
                <a:lnTo>
                  <a:pt x="218816" y="841348"/>
                </a:lnTo>
                <a:lnTo>
                  <a:pt x="437632" y="841348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7808" tIns="396966" rIns="207806" bIns="396964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319CA97-7AD7-7764-2DD7-DC97902E89D0}"/>
              </a:ext>
            </a:extLst>
          </p:cNvPr>
          <p:cNvSpPr/>
          <p:nvPr/>
        </p:nvSpPr>
        <p:spPr>
          <a:xfrm>
            <a:off x="5197143" y="2417048"/>
            <a:ext cx="437632" cy="1250855"/>
          </a:xfrm>
          <a:custGeom>
            <a:avLst/>
            <a:gdLst>
              <a:gd name="connsiteX0" fmla="*/ 0 w 437632"/>
              <a:gd name="connsiteY0" fmla="*/ 1250855 h 1250855"/>
              <a:gd name="connsiteX1" fmla="*/ 218816 w 437632"/>
              <a:gd name="connsiteY1" fmla="*/ 1250855 h 1250855"/>
              <a:gd name="connsiteX2" fmla="*/ 218816 w 437632"/>
              <a:gd name="connsiteY2" fmla="*/ 0 h 1250855"/>
              <a:gd name="connsiteX3" fmla="*/ 437632 w 437632"/>
              <a:gd name="connsiteY3" fmla="*/ 0 h 125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1250855">
                <a:moveTo>
                  <a:pt x="0" y="1250855"/>
                </a:moveTo>
                <a:lnTo>
                  <a:pt x="218816" y="1250855"/>
                </a:lnTo>
                <a:lnTo>
                  <a:pt x="218816" y="0"/>
                </a:lnTo>
                <a:lnTo>
                  <a:pt x="43763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386" tIns="592298" rIns="198386" bIns="592297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CB0625-EE84-7F74-95D3-45B6135E7DE5}"/>
              </a:ext>
            </a:extLst>
          </p:cNvPr>
          <p:cNvSpPr/>
          <p:nvPr/>
        </p:nvSpPr>
        <p:spPr>
          <a:xfrm>
            <a:off x="2324738" y="2605093"/>
            <a:ext cx="437632" cy="1042379"/>
          </a:xfrm>
          <a:custGeom>
            <a:avLst/>
            <a:gdLst>
              <a:gd name="connsiteX0" fmla="*/ 0 w 437632"/>
              <a:gd name="connsiteY0" fmla="*/ 0 h 1042379"/>
              <a:gd name="connsiteX1" fmla="*/ 218816 w 437632"/>
              <a:gd name="connsiteY1" fmla="*/ 0 h 1042379"/>
              <a:gd name="connsiteX2" fmla="*/ 218816 w 437632"/>
              <a:gd name="connsiteY2" fmla="*/ 1042379 h 1042379"/>
              <a:gd name="connsiteX3" fmla="*/ 437632 w 437632"/>
              <a:gd name="connsiteY3" fmla="*/ 1042379 h 104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1042379">
                <a:moveTo>
                  <a:pt x="0" y="0"/>
                </a:moveTo>
                <a:lnTo>
                  <a:pt x="218816" y="0"/>
                </a:lnTo>
                <a:lnTo>
                  <a:pt x="218816" y="1042379"/>
                </a:lnTo>
                <a:lnTo>
                  <a:pt x="437632" y="1042379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54" tIns="492927" rIns="203252" bIns="492926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F390460-1100-61F2-2563-D4E006044040}"/>
              </a:ext>
            </a:extLst>
          </p:cNvPr>
          <p:cNvSpPr/>
          <p:nvPr/>
        </p:nvSpPr>
        <p:spPr>
          <a:xfrm>
            <a:off x="2324738" y="1562713"/>
            <a:ext cx="437632" cy="1042379"/>
          </a:xfrm>
          <a:custGeom>
            <a:avLst/>
            <a:gdLst>
              <a:gd name="connsiteX0" fmla="*/ 0 w 437632"/>
              <a:gd name="connsiteY0" fmla="*/ 1042379 h 1042379"/>
              <a:gd name="connsiteX1" fmla="*/ 218816 w 437632"/>
              <a:gd name="connsiteY1" fmla="*/ 1042379 h 1042379"/>
              <a:gd name="connsiteX2" fmla="*/ 218816 w 437632"/>
              <a:gd name="connsiteY2" fmla="*/ 0 h 1042379"/>
              <a:gd name="connsiteX3" fmla="*/ 437632 w 437632"/>
              <a:gd name="connsiteY3" fmla="*/ 0 h 104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1042379">
                <a:moveTo>
                  <a:pt x="0" y="1042379"/>
                </a:moveTo>
                <a:lnTo>
                  <a:pt x="218816" y="1042379"/>
                </a:lnTo>
                <a:lnTo>
                  <a:pt x="218816" y="0"/>
                </a:lnTo>
                <a:lnTo>
                  <a:pt x="437632" y="0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54" tIns="492927" rIns="203252" bIns="492926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0CA8A9F-048C-27EF-AC47-F75E6785DCE1}"/>
              </a:ext>
            </a:extLst>
          </p:cNvPr>
          <p:cNvSpPr/>
          <p:nvPr/>
        </p:nvSpPr>
        <p:spPr>
          <a:xfrm>
            <a:off x="1546979" y="2271532"/>
            <a:ext cx="888397" cy="667123"/>
          </a:xfrm>
          <a:custGeom>
            <a:avLst/>
            <a:gdLst>
              <a:gd name="connsiteX0" fmla="*/ 0 w 888397"/>
              <a:gd name="connsiteY0" fmla="*/ 0 h 667123"/>
              <a:gd name="connsiteX1" fmla="*/ 888397 w 888397"/>
              <a:gd name="connsiteY1" fmla="*/ 0 h 667123"/>
              <a:gd name="connsiteX2" fmla="*/ 888397 w 888397"/>
              <a:gd name="connsiteY2" fmla="*/ 667123 h 667123"/>
              <a:gd name="connsiteX3" fmla="*/ 0 w 888397"/>
              <a:gd name="connsiteY3" fmla="*/ 667123 h 667123"/>
              <a:gd name="connsiteX4" fmla="*/ 0 w 888397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397" h="667123">
                <a:moveTo>
                  <a:pt x="0" y="0"/>
                </a:moveTo>
                <a:lnTo>
                  <a:pt x="888397" y="0"/>
                </a:lnTo>
                <a:lnTo>
                  <a:pt x="888397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线性表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1D031F1-5145-58E5-C1DC-B0882B2A303E}"/>
              </a:ext>
            </a:extLst>
          </p:cNvPr>
          <p:cNvSpPr/>
          <p:nvPr/>
        </p:nvSpPr>
        <p:spPr>
          <a:xfrm>
            <a:off x="2762371" y="1229152"/>
            <a:ext cx="2923036" cy="667123"/>
          </a:xfrm>
          <a:custGeom>
            <a:avLst/>
            <a:gdLst>
              <a:gd name="connsiteX0" fmla="*/ 0 w 2923036"/>
              <a:gd name="connsiteY0" fmla="*/ 0 h 667123"/>
              <a:gd name="connsiteX1" fmla="*/ 2923036 w 2923036"/>
              <a:gd name="connsiteY1" fmla="*/ 0 h 667123"/>
              <a:gd name="connsiteX2" fmla="*/ 2923036 w 2923036"/>
              <a:gd name="connsiteY2" fmla="*/ 667123 h 667123"/>
              <a:gd name="connsiteX3" fmla="*/ 0 w 2923036"/>
              <a:gd name="connsiteY3" fmla="*/ 667123 h 667123"/>
              <a:gd name="connsiteX4" fmla="*/ 0 w 2923036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036" h="667123">
                <a:moveTo>
                  <a:pt x="0" y="0"/>
                </a:moveTo>
                <a:lnTo>
                  <a:pt x="2923036" y="0"/>
                </a:lnTo>
                <a:lnTo>
                  <a:pt x="2923036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顺序存储</a:t>
            </a:r>
            <a:r>
              <a:rPr lang="en-US" altLang="zh-CN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00AAD66C-B5D5-9967-DD93-C38FC9DD7472}"/>
              </a:ext>
            </a:extLst>
          </p:cNvPr>
          <p:cNvSpPr/>
          <p:nvPr/>
        </p:nvSpPr>
        <p:spPr>
          <a:xfrm>
            <a:off x="2762371" y="3313911"/>
            <a:ext cx="2478334" cy="667123"/>
          </a:xfrm>
          <a:custGeom>
            <a:avLst/>
            <a:gdLst>
              <a:gd name="connsiteX0" fmla="*/ 0 w 1249441"/>
              <a:gd name="connsiteY0" fmla="*/ 0 h 667123"/>
              <a:gd name="connsiteX1" fmla="*/ 1249441 w 1249441"/>
              <a:gd name="connsiteY1" fmla="*/ 0 h 667123"/>
              <a:gd name="connsiteX2" fmla="*/ 1249441 w 1249441"/>
              <a:gd name="connsiteY2" fmla="*/ 667123 h 667123"/>
              <a:gd name="connsiteX3" fmla="*/ 0 w 1249441"/>
              <a:gd name="connsiteY3" fmla="*/ 667123 h 667123"/>
              <a:gd name="connsiteX4" fmla="*/ 0 w 1249441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441" h="667123">
                <a:moveTo>
                  <a:pt x="0" y="0"/>
                </a:moveTo>
                <a:lnTo>
                  <a:pt x="1249441" y="0"/>
                </a:lnTo>
                <a:lnTo>
                  <a:pt x="1249441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链式存储</a:t>
            </a:r>
            <a:r>
              <a:rPr lang="en-US" altLang="zh-CN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866B93C-FD9C-8A09-8CD3-CABB91B2BFA8}"/>
              </a:ext>
            </a:extLst>
          </p:cNvPr>
          <p:cNvSpPr/>
          <p:nvPr/>
        </p:nvSpPr>
        <p:spPr>
          <a:xfrm>
            <a:off x="5634775" y="2083487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单链表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94B79E8-7954-B012-7CDF-5AFE4216B8D2}"/>
              </a:ext>
            </a:extLst>
          </p:cNvPr>
          <p:cNvSpPr/>
          <p:nvPr/>
        </p:nvSpPr>
        <p:spPr>
          <a:xfrm>
            <a:off x="8260572" y="2924836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1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1F7E7CA-EF01-70A7-734C-4E58BB3DE5EE}"/>
              </a:ext>
            </a:extLst>
          </p:cNvPr>
          <p:cNvSpPr/>
          <p:nvPr/>
        </p:nvSpPr>
        <p:spPr>
          <a:xfrm>
            <a:off x="5634775" y="2917390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循环链表</a:t>
            </a:r>
          </a:p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1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921B019-0FA4-2501-1434-57734EF55B8B}"/>
              </a:ext>
            </a:extLst>
          </p:cNvPr>
          <p:cNvSpPr/>
          <p:nvPr/>
        </p:nvSpPr>
        <p:spPr>
          <a:xfrm>
            <a:off x="8260572" y="2917390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1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D04528C-5D36-B974-049F-2C8B43ED7D46}"/>
              </a:ext>
            </a:extLst>
          </p:cNvPr>
          <p:cNvSpPr/>
          <p:nvPr/>
        </p:nvSpPr>
        <p:spPr>
          <a:xfrm>
            <a:off x="5634775" y="3751294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双向链表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CCFB565-27E8-F05D-77DC-245B662EBF49}"/>
              </a:ext>
            </a:extLst>
          </p:cNvPr>
          <p:cNvSpPr/>
          <p:nvPr/>
        </p:nvSpPr>
        <p:spPr>
          <a:xfrm>
            <a:off x="8264258" y="2919192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指针实现</a:t>
            </a:r>
            <a:endParaRPr lang="en-US" altLang="zh-CN" sz="21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F04087C-C04C-B3E2-ED0E-B254644F6D73}"/>
              </a:ext>
            </a:extLst>
          </p:cNvPr>
          <p:cNvSpPr/>
          <p:nvPr/>
        </p:nvSpPr>
        <p:spPr>
          <a:xfrm>
            <a:off x="5634775" y="4585198"/>
            <a:ext cx="3778083" cy="667123"/>
          </a:xfrm>
          <a:custGeom>
            <a:avLst/>
            <a:gdLst>
              <a:gd name="connsiteX0" fmla="*/ 0 w 3778083"/>
              <a:gd name="connsiteY0" fmla="*/ 0 h 667123"/>
              <a:gd name="connsiteX1" fmla="*/ 3778083 w 3778083"/>
              <a:gd name="connsiteY1" fmla="*/ 0 h 667123"/>
              <a:gd name="connsiteX2" fmla="*/ 3778083 w 3778083"/>
              <a:gd name="connsiteY2" fmla="*/ 667123 h 667123"/>
              <a:gd name="connsiteX3" fmla="*/ 0 w 3778083"/>
              <a:gd name="connsiteY3" fmla="*/ 667123 h 667123"/>
              <a:gd name="connsiteX4" fmla="*/ 0 w 377808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8083" h="667123">
                <a:moveTo>
                  <a:pt x="0" y="0"/>
                </a:moveTo>
                <a:lnTo>
                  <a:pt x="3778083" y="0"/>
                </a:lnTo>
                <a:lnTo>
                  <a:pt x="377808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静态链表（借助数组实现）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36144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B4DDEA-2DA1-F291-4105-DF0E6EF7C2C8}"/>
              </a:ext>
            </a:extLst>
          </p:cNvPr>
          <p:cNvSpPr/>
          <p:nvPr/>
        </p:nvSpPr>
        <p:spPr>
          <a:xfrm>
            <a:off x="1654669" y="365125"/>
            <a:ext cx="9908066" cy="649287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6298107-F08F-AE87-D2D9-64219E17E4B0}"/>
              </a:ext>
            </a:extLst>
          </p:cNvPr>
          <p:cNvSpPr/>
          <p:nvPr/>
        </p:nvSpPr>
        <p:spPr>
          <a:xfrm>
            <a:off x="2526925" y="2801756"/>
            <a:ext cx="569658" cy="1349677"/>
          </a:xfrm>
          <a:custGeom>
            <a:avLst/>
            <a:gdLst>
              <a:gd name="connsiteX0" fmla="*/ 0 w 566648"/>
              <a:gd name="connsiteY0" fmla="*/ 0 h 1349677"/>
              <a:gd name="connsiteX1" fmla="*/ 283324 w 566648"/>
              <a:gd name="connsiteY1" fmla="*/ 0 h 1349677"/>
              <a:gd name="connsiteX2" fmla="*/ 283324 w 566648"/>
              <a:gd name="connsiteY2" fmla="*/ 1349677 h 1349677"/>
              <a:gd name="connsiteX3" fmla="*/ 566648 w 566648"/>
              <a:gd name="connsiteY3" fmla="*/ 1349677 h 134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349677">
                <a:moveTo>
                  <a:pt x="0" y="0"/>
                </a:moveTo>
                <a:lnTo>
                  <a:pt x="283324" y="0"/>
                </a:lnTo>
                <a:lnTo>
                  <a:pt x="283324" y="1349677"/>
                </a:lnTo>
                <a:lnTo>
                  <a:pt x="566648" y="1349677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9429" tIns="638243" rIns="259429" bIns="638244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E964338-413C-90C7-C512-48A3A276C04E}"/>
              </a:ext>
            </a:extLst>
          </p:cNvPr>
          <p:cNvSpPr/>
          <p:nvPr/>
        </p:nvSpPr>
        <p:spPr>
          <a:xfrm>
            <a:off x="2526925" y="1452079"/>
            <a:ext cx="569658" cy="1349677"/>
          </a:xfrm>
          <a:custGeom>
            <a:avLst/>
            <a:gdLst>
              <a:gd name="connsiteX0" fmla="*/ 0 w 566648"/>
              <a:gd name="connsiteY0" fmla="*/ 1349677 h 1349677"/>
              <a:gd name="connsiteX1" fmla="*/ 283324 w 566648"/>
              <a:gd name="connsiteY1" fmla="*/ 1349677 h 1349677"/>
              <a:gd name="connsiteX2" fmla="*/ 283324 w 566648"/>
              <a:gd name="connsiteY2" fmla="*/ 0 h 1349677"/>
              <a:gd name="connsiteX3" fmla="*/ 566648 w 566648"/>
              <a:gd name="connsiteY3" fmla="*/ 0 h 134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349677">
                <a:moveTo>
                  <a:pt x="0" y="1349677"/>
                </a:moveTo>
                <a:lnTo>
                  <a:pt x="283324" y="1349677"/>
                </a:lnTo>
                <a:lnTo>
                  <a:pt x="283324" y="0"/>
                </a:lnTo>
                <a:lnTo>
                  <a:pt x="566648" y="0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9429" tIns="638243" rIns="259429" bIns="638244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930D769-98C5-867F-9C8B-955340A08912}"/>
              </a:ext>
            </a:extLst>
          </p:cNvPr>
          <p:cNvSpPr/>
          <p:nvPr/>
        </p:nvSpPr>
        <p:spPr>
          <a:xfrm>
            <a:off x="1514530" y="2369859"/>
            <a:ext cx="1156409" cy="863793"/>
          </a:xfrm>
          <a:custGeom>
            <a:avLst/>
            <a:gdLst>
              <a:gd name="connsiteX0" fmla="*/ 0 w 1150299"/>
              <a:gd name="connsiteY0" fmla="*/ 0 h 863793"/>
              <a:gd name="connsiteX1" fmla="*/ 1150299 w 1150299"/>
              <a:gd name="connsiteY1" fmla="*/ 0 h 863793"/>
              <a:gd name="connsiteX2" fmla="*/ 1150299 w 1150299"/>
              <a:gd name="connsiteY2" fmla="*/ 863793 h 863793"/>
              <a:gd name="connsiteX3" fmla="*/ 0 w 1150299"/>
              <a:gd name="connsiteY3" fmla="*/ 863793 h 863793"/>
              <a:gd name="connsiteX4" fmla="*/ 0 w 1150299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299" h="863793">
                <a:moveTo>
                  <a:pt x="0" y="0"/>
                </a:moveTo>
                <a:lnTo>
                  <a:pt x="1150299" y="0"/>
                </a:lnTo>
                <a:lnTo>
                  <a:pt x="1150299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>
                <a:latin typeface="宋体" panose="02010600030101010101" pitchFamily="2" charset="-122"/>
                <a:ea typeface="宋体" panose="02010600030101010101" pitchFamily="2" charset="-122"/>
              </a:rPr>
              <a:t>线性表</a:t>
            </a:r>
            <a:endParaRPr lang="en-US" altLang="zh-CN" sz="24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2A46FC4-EEA3-8B30-BD5A-BBE768AC6667}"/>
              </a:ext>
            </a:extLst>
          </p:cNvPr>
          <p:cNvSpPr/>
          <p:nvPr/>
        </p:nvSpPr>
        <p:spPr>
          <a:xfrm>
            <a:off x="3152020" y="1032421"/>
            <a:ext cx="2706040" cy="863793"/>
          </a:xfrm>
          <a:custGeom>
            <a:avLst/>
            <a:gdLst>
              <a:gd name="connsiteX0" fmla="*/ 0 w 3784758"/>
              <a:gd name="connsiteY0" fmla="*/ 0 h 863793"/>
              <a:gd name="connsiteX1" fmla="*/ 3784758 w 3784758"/>
              <a:gd name="connsiteY1" fmla="*/ 0 h 863793"/>
              <a:gd name="connsiteX2" fmla="*/ 3784758 w 3784758"/>
              <a:gd name="connsiteY2" fmla="*/ 863793 h 863793"/>
              <a:gd name="connsiteX3" fmla="*/ 0 w 3784758"/>
              <a:gd name="connsiteY3" fmla="*/ 863793 h 863793"/>
              <a:gd name="connsiteX4" fmla="*/ 0 w 3784758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758" h="863793">
                <a:moveTo>
                  <a:pt x="0" y="0"/>
                </a:moveTo>
                <a:lnTo>
                  <a:pt x="3784758" y="0"/>
                </a:lnTo>
                <a:lnTo>
                  <a:pt x="3784758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顺序存储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154295"/>
            <a:ext cx="10515600" cy="1325563"/>
          </a:xfrm>
        </p:spPr>
        <p:txBody>
          <a:bodyPr/>
          <a:lstStyle/>
          <a:p>
            <a:r>
              <a:rPr lang="zh-CN" altLang="en-US" dirty="0"/>
              <a:t>第二章具体知识点总结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668A33BB-45D2-3483-F234-BA58101289CC}"/>
              </a:ext>
            </a:extLst>
          </p:cNvPr>
          <p:cNvSpPr/>
          <p:nvPr/>
        </p:nvSpPr>
        <p:spPr>
          <a:xfrm>
            <a:off x="5488313" y="131478"/>
            <a:ext cx="1472926" cy="1313387"/>
          </a:xfrm>
          <a:custGeom>
            <a:avLst/>
            <a:gdLst>
              <a:gd name="connsiteX0" fmla="*/ 0 w 566648"/>
              <a:gd name="connsiteY0" fmla="*/ 1637311 h 1637311"/>
              <a:gd name="connsiteX1" fmla="*/ 283324 w 566648"/>
              <a:gd name="connsiteY1" fmla="*/ 1637311 h 1637311"/>
              <a:gd name="connsiteX2" fmla="*/ 283324 w 566648"/>
              <a:gd name="connsiteY2" fmla="*/ 0 h 1637311"/>
              <a:gd name="connsiteX3" fmla="*/ 566648 w 566648"/>
              <a:gd name="connsiteY3" fmla="*/ 0 h 16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637311">
                <a:moveTo>
                  <a:pt x="0" y="1637311"/>
                </a:moveTo>
                <a:lnTo>
                  <a:pt x="283324" y="1637311"/>
                </a:lnTo>
                <a:lnTo>
                  <a:pt x="283324" y="0"/>
                </a:lnTo>
                <a:lnTo>
                  <a:pt x="566648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710" tIns="775341" rIns="252709" bIns="775341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E181227-A94A-749C-35CA-5230C688523B}"/>
              </a:ext>
            </a:extLst>
          </p:cNvPr>
          <p:cNvSpPr/>
          <p:nvPr/>
        </p:nvSpPr>
        <p:spPr>
          <a:xfrm>
            <a:off x="6956882" y="53351"/>
            <a:ext cx="1414303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取值操作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AB3781F-837A-107E-803B-02EAB3D8B71B}"/>
              </a:ext>
            </a:extLst>
          </p:cNvPr>
          <p:cNvSpPr/>
          <p:nvPr/>
        </p:nvSpPr>
        <p:spPr>
          <a:xfrm>
            <a:off x="5671494" y="4244700"/>
            <a:ext cx="437632" cy="1250855"/>
          </a:xfrm>
          <a:custGeom>
            <a:avLst/>
            <a:gdLst>
              <a:gd name="connsiteX0" fmla="*/ 0 w 437632"/>
              <a:gd name="connsiteY0" fmla="*/ 0 h 1250855"/>
              <a:gd name="connsiteX1" fmla="*/ 218816 w 437632"/>
              <a:gd name="connsiteY1" fmla="*/ 0 h 1250855"/>
              <a:gd name="connsiteX2" fmla="*/ 218816 w 437632"/>
              <a:gd name="connsiteY2" fmla="*/ 1250855 h 1250855"/>
              <a:gd name="connsiteX3" fmla="*/ 437632 w 437632"/>
              <a:gd name="connsiteY3" fmla="*/ 1250855 h 125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1250855">
                <a:moveTo>
                  <a:pt x="0" y="0"/>
                </a:moveTo>
                <a:lnTo>
                  <a:pt x="218816" y="0"/>
                </a:lnTo>
                <a:lnTo>
                  <a:pt x="218816" y="1250855"/>
                </a:lnTo>
                <a:lnTo>
                  <a:pt x="437632" y="1250855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386" tIns="592298" rIns="198386" bIns="592297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2DDB3EF-BC6C-C978-C8C3-4B6A9F175E4B}"/>
              </a:ext>
            </a:extLst>
          </p:cNvPr>
          <p:cNvSpPr/>
          <p:nvPr/>
        </p:nvSpPr>
        <p:spPr>
          <a:xfrm>
            <a:off x="5671494" y="4244700"/>
            <a:ext cx="437632" cy="416951"/>
          </a:xfrm>
          <a:custGeom>
            <a:avLst/>
            <a:gdLst>
              <a:gd name="connsiteX0" fmla="*/ 0 w 437632"/>
              <a:gd name="connsiteY0" fmla="*/ 0 h 416951"/>
              <a:gd name="connsiteX1" fmla="*/ 218816 w 437632"/>
              <a:gd name="connsiteY1" fmla="*/ 0 h 416951"/>
              <a:gd name="connsiteX2" fmla="*/ 218816 w 437632"/>
              <a:gd name="connsiteY2" fmla="*/ 416951 h 416951"/>
              <a:gd name="connsiteX3" fmla="*/ 437632 w 437632"/>
              <a:gd name="connsiteY3" fmla="*/ 416951 h 41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416951">
                <a:moveTo>
                  <a:pt x="0" y="0"/>
                </a:moveTo>
                <a:lnTo>
                  <a:pt x="218816" y="0"/>
                </a:lnTo>
                <a:lnTo>
                  <a:pt x="218816" y="416951"/>
                </a:lnTo>
                <a:lnTo>
                  <a:pt x="437632" y="416951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6405" tIns="193364" rIns="216405" bIns="193365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9559E36-ECB4-3358-AC5D-7499EE5B23DF}"/>
              </a:ext>
            </a:extLst>
          </p:cNvPr>
          <p:cNvSpPr/>
          <p:nvPr/>
        </p:nvSpPr>
        <p:spPr>
          <a:xfrm>
            <a:off x="5671494" y="3827748"/>
            <a:ext cx="437632" cy="416951"/>
          </a:xfrm>
          <a:custGeom>
            <a:avLst/>
            <a:gdLst>
              <a:gd name="connsiteX0" fmla="*/ 0 w 437632"/>
              <a:gd name="connsiteY0" fmla="*/ 416951 h 416951"/>
              <a:gd name="connsiteX1" fmla="*/ 218816 w 437632"/>
              <a:gd name="connsiteY1" fmla="*/ 416951 h 416951"/>
              <a:gd name="connsiteX2" fmla="*/ 218816 w 437632"/>
              <a:gd name="connsiteY2" fmla="*/ 0 h 416951"/>
              <a:gd name="connsiteX3" fmla="*/ 437632 w 437632"/>
              <a:gd name="connsiteY3" fmla="*/ 0 h 41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416951">
                <a:moveTo>
                  <a:pt x="0" y="416951"/>
                </a:moveTo>
                <a:lnTo>
                  <a:pt x="218816" y="416951"/>
                </a:lnTo>
                <a:lnTo>
                  <a:pt x="218816" y="0"/>
                </a:lnTo>
                <a:lnTo>
                  <a:pt x="43763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6405" tIns="193364" rIns="216405" bIns="193365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EA8648A-3145-E04C-69B1-C29DBCD1685B}"/>
              </a:ext>
            </a:extLst>
          </p:cNvPr>
          <p:cNvSpPr/>
          <p:nvPr/>
        </p:nvSpPr>
        <p:spPr>
          <a:xfrm>
            <a:off x="5671494" y="2993844"/>
            <a:ext cx="437632" cy="1250855"/>
          </a:xfrm>
          <a:custGeom>
            <a:avLst/>
            <a:gdLst>
              <a:gd name="connsiteX0" fmla="*/ 0 w 437632"/>
              <a:gd name="connsiteY0" fmla="*/ 1250855 h 1250855"/>
              <a:gd name="connsiteX1" fmla="*/ 218816 w 437632"/>
              <a:gd name="connsiteY1" fmla="*/ 1250855 h 1250855"/>
              <a:gd name="connsiteX2" fmla="*/ 218816 w 437632"/>
              <a:gd name="connsiteY2" fmla="*/ 0 h 1250855"/>
              <a:gd name="connsiteX3" fmla="*/ 437632 w 437632"/>
              <a:gd name="connsiteY3" fmla="*/ 0 h 125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32" h="1250855">
                <a:moveTo>
                  <a:pt x="0" y="1250855"/>
                </a:moveTo>
                <a:lnTo>
                  <a:pt x="218816" y="1250855"/>
                </a:lnTo>
                <a:lnTo>
                  <a:pt x="218816" y="0"/>
                </a:lnTo>
                <a:lnTo>
                  <a:pt x="437632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386" tIns="592298" rIns="198386" bIns="592297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BA222DBB-CE05-AD17-D4FF-99FDAE000A50}"/>
              </a:ext>
            </a:extLst>
          </p:cNvPr>
          <p:cNvSpPr/>
          <p:nvPr/>
        </p:nvSpPr>
        <p:spPr>
          <a:xfrm>
            <a:off x="3159121" y="3817871"/>
            <a:ext cx="2478334" cy="667123"/>
          </a:xfrm>
          <a:custGeom>
            <a:avLst/>
            <a:gdLst>
              <a:gd name="connsiteX0" fmla="*/ 0 w 1249441"/>
              <a:gd name="connsiteY0" fmla="*/ 0 h 667123"/>
              <a:gd name="connsiteX1" fmla="*/ 1249441 w 1249441"/>
              <a:gd name="connsiteY1" fmla="*/ 0 h 667123"/>
              <a:gd name="connsiteX2" fmla="*/ 1249441 w 1249441"/>
              <a:gd name="connsiteY2" fmla="*/ 667123 h 667123"/>
              <a:gd name="connsiteX3" fmla="*/ 0 w 1249441"/>
              <a:gd name="connsiteY3" fmla="*/ 667123 h 667123"/>
              <a:gd name="connsiteX4" fmla="*/ 0 w 1249441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441" h="667123">
                <a:moveTo>
                  <a:pt x="0" y="0"/>
                </a:moveTo>
                <a:lnTo>
                  <a:pt x="1249441" y="0"/>
                </a:lnTo>
                <a:lnTo>
                  <a:pt x="1249441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链式存储</a:t>
            </a:r>
            <a:r>
              <a:rPr lang="en-US" altLang="zh-CN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528C4FA0-6AD9-2297-24E7-E9619AFB04D3}"/>
              </a:ext>
            </a:extLst>
          </p:cNvPr>
          <p:cNvSpPr/>
          <p:nvPr/>
        </p:nvSpPr>
        <p:spPr>
          <a:xfrm>
            <a:off x="6109126" y="2660283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单链表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AC054998-05E4-1A27-51B8-0A6498CF392C}"/>
              </a:ext>
            </a:extLst>
          </p:cNvPr>
          <p:cNvSpPr/>
          <p:nvPr/>
        </p:nvSpPr>
        <p:spPr>
          <a:xfrm>
            <a:off x="6109126" y="3494186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循环链表</a:t>
            </a:r>
          </a:p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1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FA64BA33-D291-B5F7-0C10-73BD4969793B}"/>
              </a:ext>
            </a:extLst>
          </p:cNvPr>
          <p:cNvSpPr/>
          <p:nvPr/>
        </p:nvSpPr>
        <p:spPr>
          <a:xfrm>
            <a:off x="6109126" y="4328090"/>
            <a:ext cx="2188163" cy="667123"/>
          </a:xfrm>
          <a:custGeom>
            <a:avLst/>
            <a:gdLst>
              <a:gd name="connsiteX0" fmla="*/ 0 w 2188163"/>
              <a:gd name="connsiteY0" fmla="*/ 0 h 667123"/>
              <a:gd name="connsiteX1" fmla="*/ 2188163 w 2188163"/>
              <a:gd name="connsiteY1" fmla="*/ 0 h 667123"/>
              <a:gd name="connsiteX2" fmla="*/ 2188163 w 2188163"/>
              <a:gd name="connsiteY2" fmla="*/ 667123 h 667123"/>
              <a:gd name="connsiteX3" fmla="*/ 0 w 2188163"/>
              <a:gd name="connsiteY3" fmla="*/ 667123 h 667123"/>
              <a:gd name="connsiteX4" fmla="*/ 0 w 218816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8163" h="667123">
                <a:moveTo>
                  <a:pt x="0" y="0"/>
                </a:moveTo>
                <a:lnTo>
                  <a:pt x="2188163" y="0"/>
                </a:lnTo>
                <a:lnTo>
                  <a:pt x="218816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双向链表</a:t>
            </a: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F22DC9D9-6E05-20CF-2933-C13D8EC69214}"/>
              </a:ext>
            </a:extLst>
          </p:cNvPr>
          <p:cNvSpPr/>
          <p:nvPr/>
        </p:nvSpPr>
        <p:spPr>
          <a:xfrm>
            <a:off x="6109126" y="5161994"/>
            <a:ext cx="3778083" cy="667123"/>
          </a:xfrm>
          <a:custGeom>
            <a:avLst/>
            <a:gdLst>
              <a:gd name="connsiteX0" fmla="*/ 0 w 3778083"/>
              <a:gd name="connsiteY0" fmla="*/ 0 h 667123"/>
              <a:gd name="connsiteX1" fmla="*/ 3778083 w 3778083"/>
              <a:gd name="connsiteY1" fmla="*/ 0 h 667123"/>
              <a:gd name="connsiteX2" fmla="*/ 3778083 w 3778083"/>
              <a:gd name="connsiteY2" fmla="*/ 667123 h 667123"/>
              <a:gd name="connsiteX3" fmla="*/ 0 w 3778083"/>
              <a:gd name="connsiteY3" fmla="*/ 667123 h 667123"/>
              <a:gd name="connsiteX4" fmla="*/ 0 w 3778083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8083" h="667123">
                <a:moveTo>
                  <a:pt x="0" y="0"/>
                </a:moveTo>
                <a:lnTo>
                  <a:pt x="3778083" y="0"/>
                </a:lnTo>
                <a:lnTo>
                  <a:pt x="3778083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>
                <a:latin typeface="宋体" panose="02010600030101010101" pitchFamily="2" charset="-122"/>
                <a:ea typeface="宋体" panose="02010600030101010101" pitchFamily="2" charset="-122"/>
              </a:rPr>
              <a:t>静态链表（借助数组实现）</a:t>
            </a: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6A4D5BD0-38E1-470F-439B-B40CF8CC1374}"/>
              </a:ext>
            </a:extLst>
          </p:cNvPr>
          <p:cNvSpPr/>
          <p:nvPr/>
        </p:nvSpPr>
        <p:spPr>
          <a:xfrm>
            <a:off x="5488313" y="586100"/>
            <a:ext cx="1472926" cy="865979"/>
          </a:xfrm>
          <a:custGeom>
            <a:avLst/>
            <a:gdLst>
              <a:gd name="connsiteX0" fmla="*/ 0 w 566648"/>
              <a:gd name="connsiteY0" fmla="*/ 1637311 h 1637311"/>
              <a:gd name="connsiteX1" fmla="*/ 283324 w 566648"/>
              <a:gd name="connsiteY1" fmla="*/ 1637311 h 1637311"/>
              <a:gd name="connsiteX2" fmla="*/ 283324 w 566648"/>
              <a:gd name="connsiteY2" fmla="*/ 0 h 1637311"/>
              <a:gd name="connsiteX3" fmla="*/ 566648 w 566648"/>
              <a:gd name="connsiteY3" fmla="*/ 0 h 16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637311">
                <a:moveTo>
                  <a:pt x="0" y="1637311"/>
                </a:moveTo>
                <a:lnTo>
                  <a:pt x="283324" y="1637311"/>
                </a:lnTo>
                <a:lnTo>
                  <a:pt x="283324" y="0"/>
                </a:lnTo>
                <a:lnTo>
                  <a:pt x="566648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710" tIns="775341" rIns="252709" bIns="775341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3322C18-CA68-4E65-B5BB-D1C20031A939}"/>
              </a:ext>
            </a:extLst>
          </p:cNvPr>
          <p:cNvSpPr/>
          <p:nvPr/>
        </p:nvSpPr>
        <p:spPr>
          <a:xfrm>
            <a:off x="6956882" y="507973"/>
            <a:ext cx="1414303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查找操作</a:t>
            </a: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20E115CE-E039-611F-5F21-6DB59303AC6A}"/>
              </a:ext>
            </a:extLst>
          </p:cNvPr>
          <p:cNvSpPr/>
          <p:nvPr/>
        </p:nvSpPr>
        <p:spPr>
          <a:xfrm>
            <a:off x="5488313" y="1032422"/>
            <a:ext cx="1472926" cy="412444"/>
          </a:xfrm>
          <a:custGeom>
            <a:avLst/>
            <a:gdLst>
              <a:gd name="connsiteX0" fmla="*/ 0 w 566648"/>
              <a:gd name="connsiteY0" fmla="*/ 1637311 h 1637311"/>
              <a:gd name="connsiteX1" fmla="*/ 283324 w 566648"/>
              <a:gd name="connsiteY1" fmla="*/ 1637311 h 1637311"/>
              <a:gd name="connsiteX2" fmla="*/ 283324 w 566648"/>
              <a:gd name="connsiteY2" fmla="*/ 0 h 1637311"/>
              <a:gd name="connsiteX3" fmla="*/ 566648 w 566648"/>
              <a:gd name="connsiteY3" fmla="*/ 0 h 16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637311">
                <a:moveTo>
                  <a:pt x="0" y="1637311"/>
                </a:moveTo>
                <a:lnTo>
                  <a:pt x="283324" y="1637311"/>
                </a:lnTo>
                <a:lnTo>
                  <a:pt x="283324" y="0"/>
                </a:lnTo>
                <a:lnTo>
                  <a:pt x="566648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710" tIns="775341" rIns="252709" bIns="775341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DC3C39F-D1A5-34D6-4BBE-5472935442F0}"/>
              </a:ext>
            </a:extLst>
          </p:cNvPr>
          <p:cNvSpPr/>
          <p:nvPr/>
        </p:nvSpPr>
        <p:spPr>
          <a:xfrm>
            <a:off x="6956882" y="954294"/>
            <a:ext cx="1414303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插入操作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0570995-E478-6ED3-EB3F-D04A760903E1}"/>
              </a:ext>
            </a:extLst>
          </p:cNvPr>
          <p:cNvSpPr/>
          <p:nvPr/>
        </p:nvSpPr>
        <p:spPr>
          <a:xfrm>
            <a:off x="6967001" y="1390759"/>
            <a:ext cx="1414303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删除操作</a:t>
            </a: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A273E74A-64AB-694F-C7AC-57B60C987931}"/>
              </a:ext>
            </a:extLst>
          </p:cNvPr>
          <p:cNvSpPr/>
          <p:nvPr/>
        </p:nvSpPr>
        <p:spPr>
          <a:xfrm>
            <a:off x="7042754" y="2002315"/>
            <a:ext cx="2172324" cy="979883"/>
          </a:xfrm>
          <a:custGeom>
            <a:avLst/>
            <a:gdLst>
              <a:gd name="connsiteX0" fmla="*/ 0 w 566648"/>
              <a:gd name="connsiteY0" fmla="*/ 1637311 h 1637311"/>
              <a:gd name="connsiteX1" fmla="*/ 283324 w 566648"/>
              <a:gd name="connsiteY1" fmla="*/ 1637311 h 1637311"/>
              <a:gd name="connsiteX2" fmla="*/ 283324 w 566648"/>
              <a:gd name="connsiteY2" fmla="*/ 0 h 1637311"/>
              <a:gd name="connsiteX3" fmla="*/ 566648 w 566648"/>
              <a:gd name="connsiteY3" fmla="*/ 0 h 16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637311">
                <a:moveTo>
                  <a:pt x="0" y="1637311"/>
                </a:moveTo>
                <a:lnTo>
                  <a:pt x="283324" y="1637311"/>
                </a:lnTo>
                <a:lnTo>
                  <a:pt x="283324" y="0"/>
                </a:lnTo>
                <a:lnTo>
                  <a:pt x="566648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710" tIns="775341" rIns="252709" bIns="775341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2571C04-7C52-E9EE-9208-12D1C6597E99}"/>
              </a:ext>
            </a:extLst>
          </p:cNvPr>
          <p:cNvSpPr/>
          <p:nvPr/>
        </p:nvSpPr>
        <p:spPr>
          <a:xfrm>
            <a:off x="9204959" y="1847379"/>
            <a:ext cx="2172324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建表（前插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后插）</a:t>
            </a: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50561DC4-BA05-4813-4806-A06145F3E2C9}"/>
              </a:ext>
            </a:extLst>
          </p:cNvPr>
          <p:cNvSpPr/>
          <p:nvPr/>
        </p:nvSpPr>
        <p:spPr>
          <a:xfrm>
            <a:off x="7042754" y="2493503"/>
            <a:ext cx="2152086" cy="500341"/>
          </a:xfrm>
          <a:custGeom>
            <a:avLst/>
            <a:gdLst>
              <a:gd name="connsiteX0" fmla="*/ 0 w 566648"/>
              <a:gd name="connsiteY0" fmla="*/ 1637311 h 1637311"/>
              <a:gd name="connsiteX1" fmla="*/ 283324 w 566648"/>
              <a:gd name="connsiteY1" fmla="*/ 1637311 h 1637311"/>
              <a:gd name="connsiteX2" fmla="*/ 283324 w 566648"/>
              <a:gd name="connsiteY2" fmla="*/ 0 h 1637311"/>
              <a:gd name="connsiteX3" fmla="*/ 566648 w 566648"/>
              <a:gd name="connsiteY3" fmla="*/ 0 h 16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637311">
                <a:moveTo>
                  <a:pt x="0" y="1637311"/>
                </a:moveTo>
                <a:lnTo>
                  <a:pt x="283324" y="1637311"/>
                </a:lnTo>
                <a:lnTo>
                  <a:pt x="283324" y="0"/>
                </a:lnTo>
                <a:lnTo>
                  <a:pt x="566648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710" tIns="775341" rIns="252709" bIns="775341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C2C7B53-09B1-C634-9DC8-6EFFE76CE35A}"/>
              </a:ext>
            </a:extLst>
          </p:cNvPr>
          <p:cNvSpPr/>
          <p:nvPr/>
        </p:nvSpPr>
        <p:spPr>
          <a:xfrm>
            <a:off x="9204959" y="2302001"/>
            <a:ext cx="2172324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取值操作</a:t>
            </a: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57D9FC73-6C1A-4112-ED58-85EC626B3ABF}"/>
              </a:ext>
            </a:extLst>
          </p:cNvPr>
          <p:cNvSpPr/>
          <p:nvPr/>
        </p:nvSpPr>
        <p:spPr>
          <a:xfrm>
            <a:off x="7042754" y="2959773"/>
            <a:ext cx="2162205" cy="45719"/>
          </a:xfrm>
          <a:custGeom>
            <a:avLst/>
            <a:gdLst>
              <a:gd name="connsiteX0" fmla="*/ 0 w 566648"/>
              <a:gd name="connsiteY0" fmla="*/ 1637311 h 1637311"/>
              <a:gd name="connsiteX1" fmla="*/ 283324 w 566648"/>
              <a:gd name="connsiteY1" fmla="*/ 1637311 h 1637311"/>
              <a:gd name="connsiteX2" fmla="*/ 283324 w 566648"/>
              <a:gd name="connsiteY2" fmla="*/ 0 h 1637311"/>
              <a:gd name="connsiteX3" fmla="*/ 566648 w 566648"/>
              <a:gd name="connsiteY3" fmla="*/ 0 h 16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637311">
                <a:moveTo>
                  <a:pt x="0" y="1637311"/>
                </a:moveTo>
                <a:lnTo>
                  <a:pt x="283324" y="1637311"/>
                </a:lnTo>
                <a:lnTo>
                  <a:pt x="283324" y="0"/>
                </a:lnTo>
                <a:lnTo>
                  <a:pt x="566648" y="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2710" tIns="775341" rIns="252709" bIns="775341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0CF26A23-A4CA-9702-BCA0-4D906D5DB6B2}"/>
              </a:ext>
            </a:extLst>
          </p:cNvPr>
          <p:cNvSpPr/>
          <p:nvPr/>
        </p:nvSpPr>
        <p:spPr>
          <a:xfrm>
            <a:off x="9204959" y="2748322"/>
            <a:ext cx="2188163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查找操作</a:t>
            </a: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C2F7EED3-9B2A-10DC-7E7D-AE04C136AD76}"/>
              </a:ext>
            </a:extLst>
          </p:cNvPr>
          <p:cNvSpPr/>
          <p:nvPr/>
        </p:nvSpPr>
        <p:spPr>
          <a:xfrm>
            <a:off x="9215079" y="3214002"/>
            <a:ext cx="2188163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插入操作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A1DEFE54-CE1D-9558-981C-B296EFA49AE4}"/>
              </a:ext>
            </a:extLst>
          </p:cNvPr>
          <p:cNvCxnSpPr/>
          <p:nvPr/>
        </p:nvCxnSpPr>
        <p:spPr>
          <a:xfrm>
            <a:off x="6109126" y="1452079"/>
            <a:ext cx="847756" cy="146646"/>
          </a:xfrm>
          <a:prstGeom prst="bentConnector3">
            <a:avLst>
              <a:gd name="adj1" fmla="val 1451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B32FC70-1AFD-11E1-7336-32E19DB3A273}"/>
              </a:ext>
            </a:extLst>
          </p:cNvPr>
          <p:cNvCxnSpPr>
            <a:cxnSpLocks/>
          </p:cNvCxnSpPr>
          <p:nvPr/>
        </p:nvCxnSpPr>
        <p:spPr>
          <a:xfrm>
            <a:off x="7981827" y="3005492"/>
            <a:ext cx="1213013" cy="442976"/>
          </a:xfrm>
          <a:prstGeom prst="bentConnector3">
            <a:avLst>
              <a:gd name="adj1" fmla="val 1157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149C4C3E-7EFA-EB02-3FDA-0F1F516F3B55}"/>
              </a:ext>
            </a:extLst>
          </p:cNvPr>
          <p:cNvSpPr/>
          <p:nvPr/>
        </p:nvSpPr>
        <p:spPr>
          <a:xfrm>
            <a:off x="9212455" y="3707542"/>
            <a:ext cx="2188163" cy="377909"/>
          </a:xfrm>
          <a:custGeom>
            <a:avLst/>
            <a:gdLst>
              <a:gd name="connsiteX0" fmla="*/ 0 w 2833242"/>
              <a:gd name="connsiteY0" fmla="*/ 0 h 863793"/>
              <a:gd name="connsiteX1" fmla="*/ 2833242 w 2833242"/>
              <a:gd name="connsiteY1" fmla="*/ 0 h 863793"/>
              <a:gd name="connsiteX2" fmla="*/ 2833242 w 2833242"/>
              <a:gd name="connsiteY2" fmla="*/ 863793 h 863793"/>
              <a:gd name="connsiteX3" fmla="*/ 0 w 2833242"/>
              <a:gd name="connsiteY3" fmla="*/ 863793 h 863793"/>
              <a:gd name="connsiteX4" fmla="*/ 0 w 2833242"/>
              <a:gd name="connsiteY4" fmla="*/ 0 h 8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242" h="863793">
                <a:moveTo>
                  <a:pt x="0" y="0"/>
                </a:moveTo>
                <a:lnTo>
                  <a:pt x="2833242" y="0"/>
                </a:lnTo>
                <a:lnTo>
                  <a:pt x="2833242" y="863793"/>
                </a:lnTo>
                <a:lnTo>
                  <a:pt x="0" y="86379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</a:rPr>
              <a:t>删除操作</a:t>
            </a: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B164F24-9B72-6CE9-37D9-DE1B0D94523C}"/>
              </a:ext>
            </a:extLst>
          </p:cNvPr>
          <p:cNvCxnSpPr>
            <a:cxnSpLocks/>
            <a:stCxn id="52" idx="1"/>
          </p:cNvCxnSpPr>
          <p:nvPr/>
        </p:nvCxnSpPr>
        <p:spPr>
          <a:xfrm>
            <a:off x="8123857" y="3005492"/>
            <a:ext cx="1070983" cy="929378"/>
          </a:xfrm>
          <a:prstGeom prst="bentConnector5">
            <a:avLst>
              <a:gd name="adj1" fmla="val -688"/>
              <a:gd name="adj2" fmla="val 100146"/>
              <a:gd name="adj3" fmla="val 7865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98DCC06-B305-512A-3143-1F9C7CAC6B66}"/>
              </a:ext>
            </a:extLst>
          </p:cNvPr>
          <p:cNvSpPr/>
          <p:nvPr/>
        </p:nvSpPr>
        <p:spPr>
          <a:xfrm>
            <a:off x="2526347" y="2801756"/>
            <a:ext cx="569658" cy="3380767"/>
          </a:xfrm>
          <a:custGeom>
            <a:avLst/>
            <a:gdLst>
              <a:gd name="connsiteX0" fmla="*/ 0 w 566648"/>
              <a:gd name="connsiteY0" fmla="*/ 0 h 1349677"/>
              <a:gd name="connsiteX1" fmla="*/ 283324 w 566648"/>
              <a:gd name="connsiteY1" fmla="*/ 0 h 1349677"/>
              <a:gd name="connsiteX2" fmla="*/ 283324 w 566648"/>
              <a:gd name="connsiteY2" fmla="*/ 1349677 h 1349677"/>
              <a:gd name="connsiteX3" fmla="*/ 566648 w 566648"/>
              <a:gd name="connsiteY3" fmla="*/ 1349677 h 134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48" h="1349677">
                <a:moveTo>
                  <a:pt x="0" y="0"/>
                </a:moveTo>
                <a:lnTo>
                  <a:pt x="283324" y="0"/>
                </a:lnTo>
                <a:lnTo>
                  <a:pt x="283324" y="1349677"/>
                </a:lnTo>
                <a:lnTo>
                  <a:pt x="566648" y="1349677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9429" tIns="638243" rIns="259429" bIns="638244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1D899AAF-2DF3-09A7-CC02-CB5B84A6E039}"/>
              </a:ext>
            </a:extLst>
          </p:cNvPr>
          <p:cNvSpPr/>
          <p:nvPr/>
        </p:nvSpPr>
        <p:spPr>
          <a:xfrm>
            <a:off x="3190531" y="5825752"/>
            <a:ext cx="8867750" cy="667123"/>
          </a:xfrm>
          <a:custGeom>
            <a:avLst/>
            <a:gdLst>
              <a:gd name="connsiteX0" fmla="*/ 0 w 1249441"/>
              <a:gd name="connsiteY0" fmla="*/ 0 h 667123"/>
              <a:gd name="connsiteX1" fmla="*/ 1249441 w 1249441"/>
              <a:gd name="connsiteY1" fmla="*/ 0 h 667123"/>
              <a:gd name="connsiteX2" fmla="*/ 1249441 w 1249441"/>
              <a:gd name="connsiteY2" fmla="*/ 667123 h 667123"/>
              <a:gd name="connsiteX3" fmla="*/ 0 w 1249441"/>
              <a:gd name="connsiteY3" fmla="*/ 667123 h 667123"/>
              <a:gd name="connsiteX4" fmla="*/ 0 w 1249441"/>
              <a:gd name="connsiteY4" fmla="*/ 0 h 6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441" h="667123">
                <a:moveTo>
                  <a:pt x="0" y="0"/>
                </a:moveTo>
                <a:lnTo>
                  <a:pt x="1249441" y="0"/>
                </a:lnTo>
                <a:lnTo>
                  <a:pt x="1249441" y="667123"/>
                </a:lnTo>
                <a:lnTo>
                  <a:pt x="0" y="66712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线性表的应用：线性表合并、有序表合并、逆置、删除区间内的结点</a:t>
            </a:r>
            <a:endParaRPr lang="zh-CN" altLang="en-US" sz="2100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61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816074252"/>
              </p:ext>
            </p:extLst>
          </p:nvPr>
        </p:nvGraphicFramePr>
        <p:xfrm>
          <a:off x="1169377" y="693289"/>
          <a:ext cx="7904284" cy="514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71600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5589204"/>
              </p:ext>
            </p:extLst>
          </p:nvPr>
        </p:nvGraphicFramePr>
        <p:xfrm>
          <a:off x="2136531" y="1036698"/>
          <a:ext cx="8387861" cy="517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213550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77144235"/>
              </p:ext>
            </p:extLst>
          </p:nvPr>
        </p:nvGraphicFramePr>
        <p:xfrm>
          <a:off x="2277207" y="913097"/>
          <a:ext cx="7904284" cy="514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412990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02435602"/>
              </p:ext>
            </p:extLst>
          </p:nvPr>
        </p:nvGraphicFramePr>
        <p:xfrm>
          <a:off x="2461845" y="1027906"/>
          <a:ext cx="7904284" cy="514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</a:t>
            </a:r>
          </a:p>
        </p:txBody>
      </p:sp>
    </p:spTree>
    <p:extLst>
      <p:ext uri="{BB962C8B-B14F-4D97-AF65-F5344CB8AC3E}">
        <p14:creationId xmlns:p14="http://schemas.microsoft.com/office/powerpoint/2010/main" val="97333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86319008"/>
              </p:ext>
            </p:extLst>
          </p:nvPr>
        </p:nvGraphicFramePr>
        <p:xfrm>
          <a:off x="2461845" y="1027906"/>
          <a:ext cx="7904284" cy="514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21739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439</Words>
  <Application>Microsoft Office PowerPoint</Application>
  <PresentationFormat>宽屏</PresentationFormat>
  <Paragraphs>142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第一章</vt:lpstr>
      <vt:lpstr>第一章  逻辑结构分类图</vt:lpstr>
      <vt:lpstr>第二章</vt:lpstr>
      <vt:lpstr>第二章具体知识点总结</vt:lpstr>
      <vt:lpstr>第三章</vt:lpstr>
      <vt:lpstr>第四章</vt:lpstr>
      <vt:lpstr>第五章</vt:lpstr>
      <vt:lpstr>第六章</vt:lpstr>
      <vt:lpstr>第七章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BEING</dc:creator>
  <cp:lastModifiedBy>h w</cp:lastModifiedBy>
  <cp:revision>20</cp:revision>
  <dcterms:created xsi:type="dcterms:W3CDTF">2023-09-05T08:56:27Z</dcterms:created>
  <dcterms:modified xsi:type="dcterms:W3CDTF">2023-09-15T04:48:48Z</dcterms:modified>
</cp:coreProperties>
</file>