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60"/>
  </p:notesMasterIdLst>
  <p:handoutMasterIdLst>
    <p:handoutMasterId r:id="rId61"/>
  </p:handoutMasterIdLst>
  <p:sldIdLst>
    <p:sldId id="256" r:id="rId2"/>
    <p:sldId id="273" r:id="rId3"/>
    <p:sldId id="370" r:id="rId4"/>
    <p:sldId id="274" r:id="rId5"/>
    <p:sldId id="275" r:id="rId6"/>
    <p:sldId id="374" r:id="rId7"/>
    <p:sldId id="279" r:id="rId8"/>
    <p:sldId id="375" r:id="rId9"/>
    <p:sldId id="376" r:id="rId10"/>
    <p:sldId id="377" r:id="rId11"/>
    <p:sldId id="378" r:id="rId12"/>
    <p:sldId id="379" r:id="rId13"/>
    <p:sldId id="381" r:id="rId14"/>
    <p:sldId id="276" r:id="rId15"/>
    <p:sldId id="277" r:id="rId16"/>
    <p:sldId id="373" r:id="rId17"/>
    <p:sldId id="278" r:id="rId18"/>
    <p:sldId id="272" r:id="rId19"/>
    <p:sldId id="281" r:id="rId20"/>
    <p:sldId id="282" r:id="rId21"/>
    <p:sldId id="283" r:id="rId22"/>
    <p:sldId id="284" r:id="rId23"/>
    <p:sldId id="285" r:id="rId24"/>
    <p:sldId id="286" r:id="rId25"/>
    <p:sldId id="287" r:id="rId26"/>
    <p:sldId id="288" r:id="rId27"/>
    <p:sldId id="289" r:id="rId28"/>
    <p:sldId id="384" r:id="rId29"/>
    <p:sldId id="385" r:id="rId30"/>
    <p:sldId id="383" r:id="rId31"/>
    <p:sldId id="290" r:id="rId32"/>
    <p:sldId id="291" r:id="rId33"/>
    <p:sldId id="292" r:id="rId34"/>
    <p:sldId id="293" r:id="rId35"/>
    <p:sldId id="294" r:id="rId36"/>
    <p:sldId id="295" r:id="rId37"/>
    <p:sldId id="299" r:id="rId38"/>
    <p:sldId id="296" r:id="rId39"/>
    <p:sldId id="297" r:id="rId40"/>
    <p:sldId id="298" r:id="rId41"/>
    <p:sldId id="300" r:id="rId42"/>
    <p:sldId id="301" r:id="rId43"/>
    <p:sldId id="382" r:id="rId44"/>
    <p:sldId id="302" r:id="rId45"/>
    <p:sldId id="303" r:id="rId46"/>
    <p:sldId id="304" r:id="rId47"/>
    <p:sldId id="305" r:id="rId48"/>
    <p:sldId id="306" r:id="rId49"/>
    <p:sldId id="307" r:id="rId50"/>
    <p:sldId id="308" r:id="rId51"/>
    <p:sldId id="310" r:id="rId52"/>
    <p:sldId id="309" r:id="rId53"/>
    <p:sldId id="388" r:id="rId54"/>
    <p:sldId id="311" r:id="rId55"/>
    <p:sldId id="312" r:id="rId56"/>
    <p:sldId id="313" r:id="rId57"/>
    <p:sldId id="386" r:id="rId58"/>
    <p:sldId id="387" r:id="rId59"/>
  </p:sldIdLst>
  <p:sldSz cx="9144000" cy="6858000" type="screen4x3"/>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825"/>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85609" autoAdjust="0"/>
  </p:normalViewPr>
  <p:slideViewPr>
    <p:cSldViewPr snapToGrid="0" showGuides="1">
      <p:cViewPr varScale="1">
        <p:scale>
          <a:sx n="92" d="100"/>
          <a:sy n="92" d="100"/>
        </p:scale>
        <p:origin x="333" y="45"/>
      </p:cViewPr>
      <p:guideLst>
        <p:guide orient="horz" pos="2160"/>
        <p:guide pos="2880"/>
      </p:guideLst>
    </p:cSldViewPr>
  </p:slideViewPr>
  <p:outlineViewPr>
    <p:cViewPr>
      <p:scale>
        <a:sx n="33" d="100"/>
        <a:sy n="33" d="100"/>
      </p:scale>
      <p:origin x="0" y="-3378"/>
    </p:cViewPr>
  </p:outlineViewPr>
  <p:notesTextViewPr>
    <p:cViewPr>
      <p:scale>
        <a:sx n="3" d="2"/>
        <a:sy n="3" d="2"/>
      </p:scale>
      <p:origin x="0" y="0"/>
    </p:cViewPr>
  </p:notesTextViewPr>
  <p:notesViewPr>
    <p:cSldViewPr snapToGrid="0" showGuides="1">
      <p:cViewPr varScale="1">
        <p:scale>
          <a:sx n="68" d="100"/>
          <a:sy n="68" d="100"/>
        </p:scale>
        <p:origin x="187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4302231"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23698" y="0"/>
            <a:ext cx="4302231" cy="341064"/>
          </a:xfrm>
          <a:prstGeom prst="rect">
            <a:avLst/>
          </a:prstGeom>
        </p:spPr>
        <p:txBody>
          <a:bodyPr vert="horz" lIns="91440" tIns="45720" rIns="91440" bIns="45720" rtlCol="0"/>
          <a:lstStyle>
            <a:lvl1pPr algn="r">
              <a:defRPr sz="1200"/>
            </a:lvl1pPr>
          </a:lstStyle>
          <a:p>
            <a:fld id="{9DDAD964-A622-4AAE-B744-53C99E3B3340}" type="datetimeFigureOut">
              <a:rPr lang="zh-CN" altLang="en-US" smtClean="0"/>
              <a:t>2023/10/19</a:t>
            </a:fld>
            <a:endParaRPr lang="zh-CN" altLang="en-US"/>
          </a:p>
        </p:txBody>
      </p:sp>
      <p:sp>
        <p:nvSpPr>
          <p:cNvPr id="4" name="页脚占位符 3"/>
          <p:cNvSpPr>
            <a:spLocks noGrp="1"/>
          </p:cNvSpPr>
          <p:nvPr>
            <p:ph type="ftr" sz="quarter" idx="2"/>
          </p:nvPr>
        </p:nvSpPr>
        <p:spPr>
          <a:xfrm>
            <a:off x="1" y="6456612"/>
            <a:ext cx="4302231" cy="34106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3698" y="6456612"/>
            <a:ext cx="4302231" cy="341063"/>
          </a:xfrm>
          <a:prstGeom prst="rect">
            <a:avLst/>
          </a:prstGeom>
        </p:spPr>
        <p:txBody>
          <a:bodyPr vert="horz" lIns="91440" tIns="45720" rIns="91440" bIns="45720" rtlCol="0" anchor="b"/>
          <a:lstStyle>
            <a:lvl1pPr algn="r">
              <a:defRPr sz="1200"/>
            </a:lvl1pPr>
          </a:lstStyle>
          <a:p>
            <a:fld id="{00068BA9-4DDB-4A94-8531-2E89A5DE5091}" type="slidenum">
              <a:rPr lang="zh-CN" altLang="en-US" smtClean="0"/>
              <a:t>‹#›</a:t>
            </a:fld>
            <a:endParaRPr lang="zh-CN" altLang="en-US"/>
          </a:p>
        </p:txBody>
      </p:sp>
    </p:spTree>
    <p:extLst>
      <p:ext uri="{BB962C8B-B14F-4D97-AF65-F5344CB8AC3E}">
        <p14:creationId xmlns:p14="http://schemas.microsoft.com/office/powerpoint/2010/main" val="34749408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4302231"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23698" y="0"/>
            <a:ext cx="4302231" cy="341064"/>
          </a:xfrm>
          <a:prstGeom prst="rect">
            <a:avLst/>
          </a:prstGeom>
        </p:spPr>
        <p:txBody>
          <a:bodyPr vert="horz" lIns="91440" tIns="45720" rIns="91440" bIns="45720" rtlCol="0"/>
          <a:lstStyle>
            <a:lvl1pPr algn="r">
              <a:defRPr sz="1200"/>
            </a:lvl1pPr>
          </a:lstStyle>
          <a:p>
            <a:fld id="{BCF5858B-718F-4B2D-8BD1-8BF89932B326}" type="datetimeFigureOut">
              <a:rPr lang="zh-CN" altLang="en-US" smtClean="0"/>
              <a:t>2023/10/19</a:t>
            </a:fld>
            <a:endParaRPr lang="zh-CN" altLang="en-US"/>
          </a:p>
        </p:txBody>
      </p:sp>
      <p:sp>
        <p:nvSpPr>
          <p:cNvPr id="4" name="幻灯片图像占位符 3"/>
          <p:cNvSpPr>
            <a:spLocks noGrp="1" noRot="1" noChangeAspect="1"/>
          </p:cNvSpPr>
          <p:nvPr>
            <p:ph type="sldImg" idx="2"/>
          </p:nvPr>
        </p:nvSpPr>
        <p:spPr>
          <a:xfrm>
            <a:off x="3435350" y="849313"/>
            <a:ext cx="3057525"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2823" y="3271381"/>
            <a:ext cx="7942580" cy="2676585"/>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1" y="6456612"/>
            <a:ext cx="4302231" cy="3410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23698" y="6456612"/>
            <a:ext cx="4302231" cy="341063"/>
          </a:xfrm>
          <a:prstGeom prst="rect">
            <a:avLst/>
          </a:prstGeom>
        </p:spPr>
        <p:txBody>
          <a:bodyPr vert="horz" lIns="91440" tIns="45720" rIns="91440" bIns="45720" rtlCol="0" anchor="b"/>
          <a:lstStyle>
            <a:lvl1pPr algn="r">
              <a:defRPr sz="1200"/>
            </a:lvl1pPr>
          </a:lstStyle>
          <a:p>
            <a:fld id="{99B10111-4C48-4E92-8CF1-F5F4BAA2D7BD}" type="slidenum">
              <a:rPr lang="zh-CN" altLang="en-US" smtClean="0"/>
              <a:t>‹#›</a:t>
            </a:fld>
            <a:endParaRPr lang="zh-CN" altLang="en-US"/>
          </a:p>
        </p:txBody>
      </p:sp>
    </p:spTree>
    <p:extLst>
      <p:ext uri="{BB962C8B-B14F-4D97-AF65-F5344CB8AC3E}">
        <p14:creationId xmlns:p14="http://schemas.microsoft.com/office/powerpoint/2010/main" val="1780257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B10111-4C48-4E92-8CF1-F5F4BAA2D7BD}" type="slidenum">
              <a:rPr lang="zh-CN" altLang="en-US" smtClean="0"/>
              <a:t>1</a:t>
            </a:fld>
            <a:endParaRPr lang="zh-CN" altLang="en-US"/>
          </a:p>
        </p:txBody>
      </p:sp>
    </p:spTree>
    <p:extLst>
      <p:ext uri="{BB962C8B-B14F-4D97-AF65-F5344CB8AC3E}">
        <p14:creationId xmlns:p14="http://schemas.microsoft.com/office/powerpoint/2010/main" val="2902548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B10111-4C48-4E92-8CF1-F5F4BAA2D7BD}" type="slidenum">
              <a:rPr lang="zh-CN" altLang="en-US" smtClean="0"/>
              <a:t>33</a:t>
            </a:fld>
            <a:endParaRPr lang="zh-CN" altLang="en-US"/>
          </a:p>
        </p:txBody>
      </p:sp>
    </p:spTree>
    <p:extLst>
      <p:ext uri="{BB962C8B-B14F-4D97-AF65-F5344CB8AC3E}">
        <p14:creationId xmlns:p14="http://schemas.microsoft.com/office/powerpoint/2010/main" val="539914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91103"/>
            <a:ext cx="7772400" cy="739444"/>
          </a:xfrm>
        </p:spPr>
        <p:txBody>
          <a:bodyPr anchor="b"/>
          <a:lstStyle>
            <a:lvl1pPr algn="ctr">
              <a:defRPr sz="44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889658"/>
            <a:ext cx="6858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r>
              <a:rPr lang="en-US" altLang="zh-CN"/>
              <a:t>Data Structure &amp; Algorithms</a:t>
            </a:r>
            <a:endParaRPr lang="zh-CN" alt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fld id="{36FD9405-CE62-418F-9683-85B6A1C55A4B}" type="slidenum">
              <a:rPr lang="zh-CN" altLang="en-US" smtClean="0"/>
              <a:pPr/>
              <a:t>‹#›</a:t>
            </a:fld>
            <a:endParaRPr lang="zh-CN" altLang="en-US" dirty="0"/>
          </a:p>
        </p:txBody>
      </p:sp>
      <p:cxnSp>
        <p:nvCxnSpPr>
          <p:cNvPr id="7" name="直接连接符 6"/>
          <p:cNvCxnSpPr/>
          <p:nvPr userDrawn="1"/>
        </p:nvCxnSpPr>
        <p:spPr>
          <a:xfrm>
            <a:off x="1076547" y="2562446"/>
            <a:ext cx="6990907" cy="0"/>
          </a:xfrm>
          <a:prstGeom prst="line">
            <a:avLst/>
          </a:prstGeom>
          <a:ln w="12700">
            <a:solidFill>
              <a:srgbClr val="00582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47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2626029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2792291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8" name="矩形 17"/>
          <p:cNvSpPr/>
          <p:nvPr userDrawn="1"/>
        </p:nvSpPr>
        <p:spPr>
          <a:xfrm>
            <a:off x="0" y="6176963"/>
            <a:ext cx="9144000" cy="681037"/>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432000" y="212659"/>
            <a:ext cx="8280000" cy="606041"/>
          </a:xfrm>
        </p:spPr>
        <p:txBody>
          <a:bodyPr/>
          <a:lstStyle>
            <a:lvl1pPr>
              <a:defRPr sz="2800">
                <a:latin typeface="+mn-lt"/>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432000" y="976838"/>
            <a:ext cx="8280000" cy="5063602"/>
          </a:xfrm>
        </p:spPr>
        <p:txBody>
          <a:bodyPr/>
          <a:lstStyle>
            <a:lvl1pPr>
              <a:defRPr sz="2400">
                <a:latin typeface="+mn-lt"/>
                <a:ea typeface="微软雅黑" panose="020B0503020204020204" pitchFamily="34" charset="-122"/>
              </a:defRPr>
            </a:lvl1pPr>
            <a:lvl2pPr>
              <a:defRPr sz="2000">
                <a:latin typeface="+mn-lt"/>
                <a:ea typeface="微软雅黑" panose="020B0503020204020204" pitchFamily="34" charset="-122"/>
              </a:defRPr>
            </a:lvl2pPr>
            <a:lvl3pPr>
              <a:defRPr sz="1800">
                <a:latin typeface="+mn-lt"/>
                <a:ea typeface="微软雅黑" panose="020B0503020204020204" pitchFamily="34" charset="-122"/>
              </a:defRPr>
            </a:lvl3pPr>
            <a:lvl4pPr>
              <a:defRPr sz="1600">
                <a:latin typeface="+mn-lt"/>
                <a:ea typeface="微软雅黑" panose="020B0503020204020204" pitchFamily="34" charset="-122"/>
              </a:defRPr>
            </a:lvl4pPr>
            <a:lvl5pPr>
              <a:defRPr sz="1600">
                <a:latin typeface="+mn-lt"/>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lvl1pPr>
              <a:defRPr b="1">
                <a:solidFill>
                  <a:schemeClr val="bg1"/>
                </a:solidFill>
                <a:latin typeface="微软雅黑" panose="020B0503020204020204" pitchFamily="34" charset="-122"/>
                <a:ea typeface="微软雅黑" panose="020B0503020204020204" pitchFamily="34" charset="-122"/>
              </a:defRPr>
            </a:lvl1pPr>
          </a:lstStyle>
          <a:p>
            <a:fld id="{36FD9405-CE62-418F-9683-85B6A1C55A4B}" type="slidenum">
              <a:rPr lang="zh-CN" altLang="en-US" smtClean="0"/>
              <a:pPr/>
              <a:t>‹#›</a:t>
            </a:fld>
            <a:endParaRPr lang="zh-CN" altLang="en-US" dirty="0"/>
          </a:p>
        </p:txBody>
      </p:sp>
      <p:cxnSp>
        <p:nvCxnSpPr>
          <p:cNvPr id="9" name="直接连接符 8"/>
          <p:cNvCxnSpPr/>
          <p:nvPr userDrawn="1"/>
        </p:nvCxnSpPr>
        <p:spPr>
          <a:xfrm>
            <a:off x="393405" y="818700"/>
            <a:ext cx="8282762" cy="0"/>
          </a:xfrm>
          <a:prstGeom prst="line">
            <a:avLst/>
          </a:prstGeom>
          <a:ln w="12700">
            <a:solidFill>
              <a:srgbClr val="005825"/>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11"/>
          </p:nvPr>
        </p:nvSpPr>
        <p:spPr>
          <a:xfrm>
            <a:off x="0" y="6356351"/>
            <a:ext cx="3086100" cy="365125"/>
          </a:xfrm>
          <a:prstGeom prst="rect">
            <a:avLst/>
          </a:prstGeom>
        </p:spPr>
        <p:txBody>
          <a:bodyPr/>
          <a:lstStyle>
            <a:lvl1pPr>
              <a:defRPr b="1">
                <a:solidFill>
                  <a:schemeClr val="bg1"/>
                </a:solidFill>
                <a:latin typeface="微软雅黑" panose="020B0503020204020204" pitchFamily="34" charset="-122"/>
                <a:ea typeface="微软雅黑" panose="020B0503020204020204" pitchFamily="34" charset="-122"/>
              </a:defRPr>
            </a:lvl1pPr>
          </a:lstStyle>
          <a:p>
            <a:pPr algn="l"/>
            <a:r>
              <a:rPr lang="en-US" altLang="zh-CN"/>
              <a:t>Data Structure &amp; Algorithms</a:t>
            </a:r>
            <a:endParaRPr lang="zh-CN" altLang="en-US" dirty="0"/>
          </a:p>
        </p:txBody>
      </p:sp>
    </p:spTree>
    <p:extLst>
      <p:ext uri="{BB962C8B-B14F-4D97-AF65-F5344CB8AC3E}">
        <p14:creationId xmlns:p14="http://schemas.microsoft.com/office/powerpoint/2010/main" val="3330289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userDrawn="1"/>
        </p:nvSpPr>
        <p:spPr>
          <a:xfrm>
            <a:off x="0" y="6176963"/>
            <a:ext cx="9144000" cy="681037"/>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9" name="Slide Number Placeholder 5"/>
          <p:cNvSpPr>
            <a:spLocks noGrp="1"/>
          </p:cNvSpPr>
          <p:nvPr>
            <p:ph type="sldNum" sz="quarter" idx="12"/>
          </p:nvPr>
        </p:nvSpPr>
        <p:spPr>
          <a:xfrm>
            <a:off x="6457950" y="6356351"/>
            <a:ext cx="2057400" cy="365125"/>
          </a:xfrm>
          <a:prstGeom prst="rect">
            <a:avLst/>
          </a:prstGeom>
        </p:spPr>
        <p:txBody>
          <a:bodyPr/>
          <a:lstStyle>
            <a:lvl1pPr>
              <a:defRPr b="1">
                <a:solidFill>
                  <a:schemeClr val="bg1"/>
                </a:solidFill>
                <a:latin typeface="微软雅黑" panose="020B0503020204020204" pitchFamily="34" charset="-122"/>
                <a:ea typeface="微软雅黑" panose="020B0503020204020204" pitchFamily="34" charset="-122"/>
              </a:defRPr>
            </a:lvl1pPr>
          </a:lstStyle>
          <a:p>
            <a:fld id="{36FD9405-CE62-418F-9683-85B6A1C55A4B}" type="slidenum">
              <a:rPr lang="zh-CN" altLang="en-US" smtClean="0"/>
              <a:pPr/>
              <a:t>‹#›</a:t>
            </a:fld>
            <a:endParaRPr lang="zh-CN" altLang="en-US" dirty="0"/>
          </a:p>
        </p:txBody>
      </p:sp>
      <p:sp>
        <p:nvSpPr>
          <p:cNvPr id="11" name="Footer Placeholder 4"/>
          <p:cNvSpPr>
            <a:spLocks noGrp="1"/>
          </p:cNvSpPr>
          <p:nvPr>
            <p:ph type="ftr" sz="quarter" idx="11"/>
          </p:nvPr>
        </p:nvSpPr>
        <p:spPr>
          <a:xfrm>
            <a:off x="0" y="6356351"/>
            <a:ext cx="3086100" cy="365125"/>
          </a:xfrm>
          <a:prstGeom prst="rect">
            <a:avLst/>
          </a:prstGeom>
        </p:spPr>
        <p:txBody>
          <a:bodyPr/>
          <a:lstStyle>
            <a:lvl1pPr>
              <a:defRPr b="1">
                <a:solidFill>
                  <a:schemeClr val="bg1"/>
                </a:solidFill>
                <a:latin typeface="微软雅黑" panose="020B0503020204020204" pitchFamily="34" charset="-122"/>
                <a:ea typeface="微软雅黑" panose="020B0503020204020204" pitchFamily="34" charset="-122"/>
              </a:defRPr>
            </a:lvl1pPr>
          </a:lstStyle>
          <a:p>
            <a:pPr algn="l"/>
            <a:r>
              <a:rPr lang="en-US" altLang="zh-CN"/>
              <a:t>Data Structure &amp; Algorithms</a:t>
            </a:r>
            <a:endParaRPr lang="zh-CN" altLang="en-US" dirty="0"/>
          </a:p>
        </p:txBody>
      </p:sp>
    </p:spTree>
    <p:extLst>
      <p:ext uri="{BB962C8B-B14F-4D97-AF65-F5344CB8AC3E}">
        <p14:creationId xmlns:p14="http://schemas.microsoft.com/office/powerpoint/2010/main" val="1111103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3903102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2538208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1033585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2307955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2332202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zh-CN"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ltLang="zh-CN"/>
              <a:t>Data Structure &amp; Algorithms</a:t>
            </a:r>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6FD9405-CE62-418F-9683-85B6A1C55A4B}" type="slidenum">
              <a:rPr lang="zh-CN" altLang="en-US" smtClean="0"/>
              <a:t>‹#›</a:t>
            </a:fld>
            <a:endParaRPr lang="zh-CN" altLang="en-US"/>
          </a:p>
        </p:txBody>
      </p:sp>
    </p:spTree>
    <p:extLst>
      <p:ext uri="{BB962C8B-B14F-4D97-AF65-F5344CB8AC3E}">
        <p14:creationId xmlns:p14="http://schemas.microsoft.com/office/powerpoint/2010/main" val="667568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2000" y="531637"/>
            <a:ext cx="8280000" cy="584791"/>
          </a:xfrm>
          <a:prstGeom prst="rect">
            <a:avLst/>
          </a:prstGeom>
        </p:spPr>
        <p:txBody>
          <a:bodyPr vert="horz" lIns="91440" tIns="45720" rIns="91440" bIns="45720" rtlCol="0" anchor="ctr">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432000" y="1338338"/>
            <a:ext cx="82800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3" name="日期占位符 12"/>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14" name="页脚占位符 13"/>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Data Structure &amp; Algorithms</a:t>
            </a:r>
            <a:endParaRPr lang="zh-CN" altLang="en-US"/>
          </a:p>
        </p:txBody>
      </p:sp>
      <p:sp>
        <p:nvSpPr>
          <p:cNvPr id="15" name="灯片编号占位符 14"/>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59066-C5B0-49A4-8A01-22CA3197C10F}" type="slidenum">
              <a:rPr lang="zh-CN" altLang="en-US" smtClean="0"/>
              <a:t>‹#›</a:t>
            </a:fld>
            <a:endParaRPr lang="zh-CN" altLang="en-US"/>
          </a:p>
        </p:txBody>
      </p:sp>
    </p:spTree>
    <p:extLst>
      <p:ext uri="{BB962C8B-B14F-4D97-AF65-F5344CB8AC3E}">
        <p14:creationId xmlns:p14="http://schemas.microsoft.com/office/powerpoint/2010/main" val="2811902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tiff"/><Relationship Id="rId2" Type="http://schemas.openxmlformats.org/officeDocument/2006/relationships/image" Target="../media/image18.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0.jpeg"/><Relationship Id="rId7" Type="http://schemas.openxmlformats.org/officeDocument/2006/relationships/image" Target="../media/image15.jpe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2.jpeg"/><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2" Type="http://schemas.openxmlformats.org/officeDocument/2006/relationships/image" Target="../media/image20.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tif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26.tiff"/></Relationships>
</file>

<file path=ppt/slides/_rels/slide24.xml.rels><?xml version="1.0" encoding="UTF-8" standalone="yes"?>
<Relationships xmlns="http://schemas.openxmlformats.org/package/2006/relationships"><Relationship Id="rId2" Type="http://schemas.openxmlformats.org/officeDocument/2006/relationships/image" Target="../media/image26.tif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tif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tiff"/><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jpe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2.jpeg"/><Relationship Id="rId2" Type="http://schemas.openxmlformats.org/officeDocument/2006/relationships/image" Target="../media/image2.jpeg"/><Relationship Id="rId16"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jpeg"/><Relationship Id="rId15" Type="http://schemas.openxmlformats.org/officeDocument/2006/relationships/image" Target="../media/image1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 Id="rId14" Type="http://schemas.openxmlformats.org/officeDocument/2006/relationships/image" Target="../media/image14.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48573"/>
            <a:ext cx="7772400" cy="739444"/>
          </a:xfrm>
        </p:spPr>
        <p:txBody>
          <a:bodyPr/>
          <a:lstStyle/>
          <a:p>
            <a:pPr>
              <a:lnSpc>
                <a:spcPct val="100000"/>
              </a:lnSpc>
            </a:pPr>
            <a:r>
              <a:rPr lang="en-US" altLang="zh-CN" sz="3600" b="1" dirty="0">
                <a:latin typeface="Microsoft YaHei" charset="0"/>
                <a:ea typeface="Microsoft YaHei" charset="0"/>
                <a:cs typeface="Microsoft YaHei" charset="0"/>
              </a:rPr>
              <a:t>Trees  &amp; Binary Trees</a:t>
            </a:r>
            <a:endParaRPr lang="zh-CN" altLang="en-US" sz="3600" b="1" dirty="0">
              <a:latin typeface="Microsoft YaHei" charset="0"/>
              <a:ea typeface="Microsoft YaHei" charset="0"/>
              <a:cs typeface="Microsoft YaHei" charset="0"/>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705" y="261301"/>
            <a:ext cx="972636" cy="906131"/>
          </a:xfrm>
          <a:prstGeom prst="rect">
            <a:avLst/>
          </a:prstGeom>
        </p:spPr>
      </p:pic>
      <p:sp>
        <p:nvSpPr>
          <p:cNvPr id="8" name="副标题 2"/>
          <p:cNvSpPr>
            <a:spLocks noGrp="1"/>
          </p:cNvSpPr>
          <p:nvPr>
            <p:ph type="subTitle" idx="1"/>
          </p:nvPr>
        </p:nvSpPr>
        <p:spPr>
          <a:xfrm>
            <a:off x="1143000" y="3310641"/>
            <a:ext cx="6858000" cy="2010389"/>
          </a:xfrm>
        </p:spPr>
        <p:txBody>
          <a:bodyPr>
            <a:normAutofit/>
          </a:bodyPr>
          <a:lstStyle/>
          <a:p>
            <a:pPr>
              <a:lnSpc>
                <a:spcPct val="170000"/>
              </a:lnSpc>
              <a:spcBef>
                <a:spcPts val="0"/>
              </a:spcBef>
              <a:spcAft>
                <a:spcPts val="600"/>
              </a:spcAft>
            </a:pPr>
            <a:r>
              <a:rPr lang="zh-CN" altLang="en-US" sz="1800" b="1" dirty="0"/>
              <a:t>苏卓 （初稿）</a:t>
            </a:r>
            <a:endParaRPr lang="en-US" altLang="zh-CN" sz="1800" b="1" dirty="0"/>
          </a:p>
          <a:p>
            <a:pPr>
              <a:lnSpc>
                <a:spcPct val="170000"/>
              </a:lnSpc>
              <a:spcBef>
                <a:spcPts val="0"/>
              </a:spcBef>
              <a:spcAft>
                <a:spcPts val="600"/>
              </a:spcAft>
            </a:pPr>
            <a:r>
              <a:rPr lang="zh-CN" altLang="en-US" sz="1800" b="1" dirty="0"/>
              <a:t>吴贺俊 （修订）</a:t>
            </a:r>
            <a:endParaRPr lang="en-US" altLang="zh-CN" sz="1800" b="1" dirty="0"/>
          </a:p>
        </p:txBody>
      </p:sp>
      <p:sp>
        <p:nvSpPr>
          <p:cNvPr id="6" name="文本框 5"/>
          <p:cNvSpPr txBox="1"/>
          <p:nvPr/>
        </p:nvSpPr>
        <p:spPr>
          <a:xfrm>
            <a:off x="1310341" y="529700"/>
            <a:ext cx="3519105" cy="369332"/>
          </a:xfrm>
          <a:prstGeom prst="rect">
            <a:avLst/>
          </a:prstGeom>
          <a:noFill/>
        </p:spPr>
        <p:txBody>
          <a:bodyPr wrap="none" rtlCol="0">
            <a:spAutoFit/>
          </a:bodyPr>
          <a:lstStyle/>
          <a:p>
            <a:r>
              <a:rPr lang="en-US" altLang="zh-CN" b="1" dirty="0">
                <a:solidFill>
                  <a:srgbClr val="005825"/>
                </a:solidFill>
                <a:latin typeface="微软雅黑" panose="020B0503020204020204" pitchFamily="34" charset="-122"/>
                <a:ea typeface="微软雅黑" panose="020B0503020204020204" pitchFamily="34" charset="-122"/>
              </a:rPr>
              <a:t>Data Structure &amp; Algorithms</a:t>
            </a:r>
            <a:endParaRPr lang="zh-CN" altLang="en-US" b="1" dirty="0">
              <a:solidFill>
                <a:srgbClr val="00582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2791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Concepts of trees</a:t>
            </a:r>
            <a:endParaRPr kumimoji="1" lang="zh-CN" altLang="en-US" sz="2400" dirty="0"/>
          </a:p>
        </p:txBody>
      </p:sp>
      <p:sp>
        <p:nvSpPr>
          <p:cNvPr id="3" name="内容占位符 2"/>
          <p:cNvSpPr>
            <a:spLocks noGrp="1"/>
          </p:cNvSpPr>
          <p:nvPr>
            <p:ph idx="1"/>
          </p:nvPr>
        </p:nvSpPr>
        <p:spPr>
          <a:xfrm>
            <a:off x="431999" y="976838"/>
            <a:ext cx="8416165" cy="5063602"/>
          </a:xfrm>
        </p:spPr>
        <p:txBody>
          <a:bodyPr>
            <a:normAutofit/>
          </a:bodyPr>
          <a:lstStyle/>
          <a:p>
            <a:pPr marL="12700" lvl="1" indent="0" fontAlgn="base">
              <a:lnSpc>
                <a:spcPct val="110000"/>
              </a:lnSpc>
              <a:spcBef>
                <a:spcPct val="20000"/>
              </a:spcBef>
              <a:spcAft>
                <a:spcPct val="0"/>
              </a:spcAft>
              <a:buNone/>
            </a:pPr>
            <a:r>
              <a:rPr lang="zh-CN" altLang="en-US" sz="1800" b="1" dirty="0">
                <a:solidFill>
                  <a:srgbClr val="FF0000"/>
                </a:solidFill>
              </a:rPr>
              <a:t>层次、堂兄弟结点</a:t>
            </a:r>
            <a:endParaRPr lang="zh-CN" altLang="en-US" sz="1800" dirty="0">
              <a:solidFill>
                <a:srgbClr val="FF0000"/>
              </a:solidFill>
            </a:endParaRPr>
          </a:p>
          <a:p>
            <a:pPr fontAlgn="base">
              <a:lnSpc>
                <a:spcPct val="150000"/>
              </a:lnSpc>
              <a:spcBef>
                <a:spcPts val="1080"/>
              </a:spcBef>
              <a:spcAft>
                <a:spcPct val="0"/>
              </a:spcAft>
            </a:pPr>
            <a:r>
              <a:rPr lang="zh-CN" altLang="en-US" sz="1800" dirty="0"/>
              <a:t>规定树中根结点的层次为</a:t>
            </a:r>
            <a:r>
              <a:rPr lang="en-US" altLang="zh-CN" sz="1800" dirty="0"/>
              <a:t>1</a:t>
            </a:r>
            <a:r>
              <a:rPr lang="zh-CN" altLang="en-US" sz="1800" dirty="0"/>
              <a:t>，其余结点的</a:t>
            </a:r>
            <a:r>
              <a:rPr lang="zh-CN" altLang="en-US" sz="1800" b="1" dirty="0">
                <a:solidFill>
                  <a:srgbClr val="FF0000"/>
                </a:solidFill>
              </a:rPr>
              <a:t>层次</a:t>
            </a:r>
            <a:r>
              <a:rPr lang="zh-CN" altLang="en-US" sz="1800" dirty="0"/>
              <a:t>等于其双亲结点的层次加</a:t>
            </a:r>
            <a:r>
              <a:rPr lang="en-US" altLang="zh-CN" sz="1800" dirty="0"/>
              <a:t>1</a:t>
            </a:r>
            <a:r>
              <a:rPr lang="zh-CN" altLang="en-US" sz="1800" dirty="0"/>
              <a:t>。</a:t>
            </a:r>
          </a:p>
          <a:p>
            <a:pPr fontAlgn="base">
              <a:lnSpc>
                <a:spcPct val="150000"/>
              </a:lnSpc>
              <a:spcBef>
                <a:spcPts val="1080"/>
              </a:spcBef>
              <a:spcAft>
                <a:spcPct val="0"/>
              </a:spcAft>
            </a:pPr>
            <a:r>
              <a:rPr lang="zh-CN" altLang="en-US" sz="1800" dirty="0"/>
              <a:t>若某结点在第 </a:t>
            </a:r>
            <a:r>
              <a:rPr lang="en-US" altLang="zh-CN" sz="1800" i="1" dirty="0">
                <a:latin typeface="Times New Roman" charset="0"/>
                <a:ea typeface="Times New Roman" charset="0"/>
                <a:cs typeface="Times New Roman" charset="0"/>
              </a:rPr>
              <a:t>l </a:t>
            </a:r>
            <a:r>
              <a:rPr lang="en-US" altLang="zh-CN" sz="1800" dirty="0">
                <a:latin typeface="Times New Roman" charset="0"/>
                <a:ea typeface="Times New Roman" charset="0"/>
                <a:cs typeface="Times New Roman" charset="0"/>
              </a:rPr>
              <a:t>(</a:t>
            </a:r>
            <a:r>
              <a:rPr lang="en-US" altLang="zh-CN" sz="1800" i="1" dirty="0">
                <a:latin typeface="Times New Roman" charset="0"/>
                <a:ea typeface="Times New Roman" charset="0"/>
                <a:cs typeface="Times New Roman" charset="0"/>
              </a:rPr>
              <a:t>l</a:t>
            </a:r>
            <a:r>
              <a:rPr lang="en-US" altLang="zh-CN" sz="1800" dirty="0">
                <a:latin typeface="Times New Roman" charset="0"/>
                <a:ea typeface="Times New Roman" charset="0"/>
                <a:cs typeface="Times New Roman" charset="0"/>
              </a:rPr>
              <a:t>≧1) </a:t>
            </a:r>
            <a:r>
              <a:rPr lang="zh-CN" altLang="en-US" sz="1800" dirty="0"/>
              <a:t>层，则其子结点在第 </a:t>
            </a:r>
            <a:r>
              <a:rPr lang="en-US" altLang="zh-CN" sz="1800" i="1" dirty="0">
                <a:latin typeface="Times New Roman" charset="0"/>
                <a:ea typeface="Times New Roman" charset="0"/>
                <a:cs typeface="Times New Roman" charset="0"/>
              </a:rPr>
              <a:t>l</a:t>
            </a:r>
            <a:r>
              <a:rPr lang="en-US" altLang="zh-CN" sz="1800" dirty="0">
                <a:latin typeface="Times New Roman" charset="0"/>
                <a:ea typeface="Times New Roman" charset="0"/>
                <a:cs typeface="Times New Roman" charset="0"/>
              </a:rPr>
              <a:t>+1 </a:t>
            </a:r>
            <a:r>
              <a:rPr lang="zh-CN" altLang="en-US" sz="1800" dirty="0"/>
              <a:t>层。</a:t>
            </a:r>
          </a:p>
          <a:p>
            <a:pPr fontAlgn="base">
              <a:lnSpc>
                <a:spcPct val="150000"/>
              </a:lnSpc>
              <a:spcBef>
                <a:spcPts val="1080"/>
              </a:spcBef>
              <a:spcAft>
                <a:spcPct val="0"/>
              </a:spcAft>
            </a:pPr>
            <a:r>
              <a:rPr lang="zh-CN" altLang="en-US" sz="1800" dirty="0"/>
              <a:t>双亲结点在同一层上的所有结点互称为</a:t>
            </a:r>
            <a:r>
              <a:rPr lang="zh-CN" altLang="en-US" sz="1800" b="1" dirty="0">
                <a:solidFill>
                  <a:srgbClr val="FF0000"/>
                </a:solidFill>
              </a:rPr>
              <a:t>堂兄弟结点 </a:t>
            </a:r>
            <a:r>
              <a:rPr lang="en-US" altLang="zh-CN" sz="1800" b="1" dirty="0">
                <a:solidFill>
                  <a:srgbClr val="FF0000"/>
                </a:solidFill>
              </a:rPr>
              <a:t>(Cousins)</a:t>
            </a:r>
            <a:r>
              <a:rPr lang="zh-CN" altLang="en-US" sz="1800" dirty="0"/>
              <a:t>。如图中结点</a:t>
            </a:r>
            <a:r>
              <a:rPr lang="en-US" altLang="zh-CN" sz="1800" dirty="0"/>
              <a:t>E</a:t>
            </a:r>
            <a:r>
              <a:rPr lang="zh-CN" altLang="en-US" sz="1800" dirty="0"/>
              <a:t>、</a:t>
            </a:r>
            <a:r>
              <a:rPr lang="en-US" altLang="zh-CN" sz="1800" dirty="0"/>
              <a:t>F</a:t>
            </a:r>
            <a:r>
              <a:rPr lang="zh-CN" altLang="en-US" sz="1800" dirty="0"/>
              <a:t>、</a:t>
            </a:r>
            <a:r>
              <a:rPr lang="en-US" altLang="zh-CN" sz="1800" dirty="0"/>
              <a:t>G</a:t>
            </a:r>
            <a:r>
              <a:rPr lang="zh-CN" altLang="en-US" sz="1800" dirty="0"/>
              <a:t>、</a:t>
            </a:r>
            <a:r>
              <a:rPr lang="en-US" altLang="zh-CN" sz="1800" dirty="0"/>
              <a:t>H</a:t>
            </a:r>
            <a:r>
              <a:rPr lang="zh-CN" altLang="en-US" sz="1800" dirty="0"/>
              <a:t>、</a:t>
            </a:r>
            <a:r>
              <a:rPr lang="en-US" altLang="zh-CN" sz="1800" dirty="0"/>
              <a:t>I</a:t>
            </a:r>
            <a:r>
              <a:rPr lang="zh-CN" altLang="en-US" sz="1800" dirty="0"/>
              <a:t>、</a:t>
            </a:r>
            <a:r>
              <a:rPr lang="en-US" altLang="zh-CN" sz="1800" dirty="0"/>
              <a:t>J</a:t>
            </a:r>
            <a:r>
              <a:rPr lang="zh-CN" altLang="en-US" sz="1800" dirty="0"/>
              <a:t>。</a:t>
            </a:r>
          </a:p>
          <a:p>
            <a:endParaRPr kumimoji="1" lang="zh-CN" altLang="en-US" sz="2000" dirty="0"/>
          </a:p>
        </p:txBody>
      </p:sp>
      <p:sp>
        <p:nvSpPr>
          <p:cNvPr id="4" name="幻灯片编号占位符 3"/>
          <p:cNvSpPr>
            <a:spLocks noGrp="1"/>
          </p:cNvSpPr>
          <p:nvPr>
            <p:ph type="sldNum" sz="quarter" idx="12"/>
          </p:nvPr>
        </p:nvSpPr>
        <p:spPr/>
        <p:txBody>
          <a:bodyPr/>
          <a:lstStyle/>
          <a:p>
            <a:fld id="{36FD9405-CE62-418F-9683-85B6A1C55A4B}" type="slidenum">
              <a:rPr lang="zh-CN" altLang="en-US" smtClean="0"/>
              <a:pPr/>
              <a:t>10</a:t>
            </a:fld>
            <a:endParaRPr lang="zh-CN" altLang="en-US" dirty="0"/>
          </a:p>
        </p:txBody>
      </p:sp>
      <p:sp>
        <p:nvSpPr>
          <p:cNvPr id="5" name="页脚占位符 4"/>
          <p:cNvSpPr>
            <a:spLocks noGrp="1"/>
          </p:cNvSpPr>
          <p:nvPr>
            <p:ph type="ftr" sz="quarter" idx="11"/>
          </p:nvPr>
        </p:nvSpPr>
        <p:spPr/>
        <p:txBody>
          <a:bodyPr/>
          <a:lstStyle/>
          <a:p>
            <a:pPr algn="l"/>
            <a:r>
              <a:rPr lang="en-US" altLang="zh-CN"/>
              <a:t>Data Structure &amp; Algorithms</a:t>
            </a:r>
            <a:endParaRPr lang="zh-CN"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6904" y="3552846"/>
            <a:ext cx="5770191" cy="2371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2798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Concepts of trees</a:t>
            </a:r>
            <a:endParaRPr kumimoji="1" lang="zh-CN" altLang="en-US" dirty="0"/>
          </a:p>
        </p:txBody>
      </p:sp>
      <p:sp>
        <p:nvSpPr>
          <p:cNvPr id="3" name="内容占位符 2"/>
          <p:cNvSpPr>
            <a:spLocks noGrp="1"/>
          </p:cNvSpPr>
          <p:nvPr>
            <p:ph idx="1"/>
          </p:nvPr>
        </p:nvSpPr>
        <p:spPr/>
        <p:txBody>
          <a:bodyPr>
            <a:normAutofit/>
          </a:bodyPr>
          <a:lstStyle/>
          <a:p>
            <a:pPr marL="12700" lvl="1" indent="0" fontAlgn="base">
              <a:lnSpc>
                <a:spcPct val="125000"/>
              </a:lnSpc>
              <a:spcBef>
                <a:spcPts val="1000"/>
              </a:spcBef>
              <a:spcAft>
                <a:spcPct val="0"/>
              </a:spcAft>
              <a:buClr>
                <a:srgbClr val="3366FF"/>
              </a:buClr>
              <a:buSzPct val="80000"/>
              <a:buFont typeface="Wingdings" pitchFamily="2" charset="2"/>
              <a:buNone/>
            </a:pPr>
            <a:r>
              <a:rPr lang="zh-CN" altLang="en-US" b="1" dirty="0">
                <a:solidFill>
                  <a:srgbClr val="FF0000"/>
                </a:solidFill>
                <a:latin typeface="宋体" pitchFamily="2" charset="-122"/>
              </a:rPr>
              <a:t>结点的层次路径、祖先、子孙</a:t>
            </a:r>
          </a:p>
          <a:p>
            <a:pPr marL="355600" indent="-342900" fontAlgn="base">
              <a:lnSpc>
                <a:spcPct val="125000"/>
              </a:lnSpc>
              <a:spcAft>
                <a:spcPct val="0"/>
              </a:spcAft>
              <a:buClr>
                <a:schemeClr val="tx1"/>
              </a:buClr>
              <a:buSzPct val="80000"/>
            </a:pPr>
            <a:r>
              <a:rPr lang="zh-CN" altLang="en-US" sz="2000" dirty="0">
                <a:latin typeface="宋体" pitchFamily="2" charset="-122"/>
              </a:rPr>
              <a:t>从根结点开始，到达某结点</a:t>
            </a:r>
            <a:r>
              <a:rPr lang="en-US" altLang="zh-CN" sz="2000" dirty="0"/>
              <a:t>p</a:t>
            </a:r>
            <a:r>
              <a:rPr lang="zh-CN" altLang="en-US" sz="2000" dirty="0"/>
              <a:t>所经过的所有结点成为</a:t>
            </a:r>
            <a:r>
              <a:rPr lang="zh-CN" altLang="en-US" sz="2000" dirty="0">
                <a:latin typeface="宋体" pitchFamily="2" charset="-122"/>
              </a:rPr>
              <a:t>结点</a:t>
            </a:r>
            <a:r>
              <a:rPr lang="en-US" altLang="zh-CN" sz="2000" dirty="0"/>
              <a:t>p</a:t>
            </a:r>
            <a:r>
              <a:rPr lang="zh-CN" altLang="en-US" sz="2000" dirty="0"/>
              <a:t>的</a:t>
            </a:r>
            <a:r>
              <a:rPr lang="zh-CN" altLang="en-US" sz="2000" b="1" dirty="0">
                <a:solidFill>
                  <a:srgbClr val="FF0000"/>
                </a:solidFill>
                <a:latin typeface="宋体" pitchFamily="2" charset="-122"/>
              </a:rPr>
              <a:t>层次路径</a:t>
            </a:r>
            <a:r>
              <a:rPr lang="en-US" altLang="zh-CN" sz="2000" dirty="0">
                <a:latin typeface="宋体" pitchFamily="2" charset="-122"/>
              </a:rPr>
              <a:t>(</a:t>
            </a:r>
            <a:r>
              <a:rPr lang="zh-CN" altLang="en-US" sz="2000" dirty="0">
                <a:latin typeface="宋体" pitchFamily="2" charset="-122"/>
              </a:rPr>
              <a:t>有且只有一条</a:t>
            </a:r>
            <a:r>
              <a:rPr lang="en-US" altLang="zh-CN" sz="2000" dirty="0">
                <a:latin typeface="宋体" pitchFamily="2" charset="-122"/>
              </a:rPr>
              <a:t>)</a:t>
            </a:r>
            <a:r>
              <a:rPr lang="zh-CN" altLang="en-US" sz="2000" dirty="0">
                <a:latin typeface="宋体" pitchFamily="2" charset="-122"/>
              </a:rPr>
              <a:t>。</a:t>
            </a:r>
          </a:p>
          <a:p>
            <a:pPr marL="355600" indent="-342900" fontAlgn="base">
              <a:lnSpc>
                <a:spcPct val="125000"/>
              </a:lnSpc>
              <a:spcAft>
                <a:spcPct val="0"/>
              </a:spcAft>
              <a:buClr>
                <a:schemeClr val="tx1"/>
              </a:buClr>
              <a:buSzPct val="80000"/>
            </a:pPr>
            <a:r>
              <a:rPr lang="zh-CN" altLang="en-US" sz="2000" dirty="0"/>
              <a:t>结点</a:t>
            </a:r>
            <a:r>
              <a:rPr lang="en-US" altLang="zh-CN" sz="2000" dirty="0"/>
              <a:t>p</a:t>
            </a:r>
            <a:r>
              <a:rPr lang="zh-CN" altLang="en-US" sz="2000" dirty="0"/>
              <a:t>的层次路径上的所有结点（</a:t>
            </a:r>
            <a:r>
              <a:rPr lang="en-US" altLang="zh-CN" sz="2000" dirty="0"/>
              <a:t>p</a:t>
            </a:r>
            <a:r>
              <a:rPr lang="zh-CN" altLang="en-US" sz="2000" dirty="0"/>
              <a:t>除外）称为</a:t>
            </a:r>
            <a:r>
              <a:rPr lang="en-US" altLang="zh-CN" sz="2000" dirty="0"/>
              <a:t>p</a:t>
            </a:r>
            <a:r>
              <a:rPr lang="zh-CN" altLang="en-US" sz="2000" dirty="0"/>
              <a:t>的</a:t>
            </a:r>
            <a:r>
              <a:rPr lang="zh-CN" altLang="en-US" sz="2000" b="1" dirty="0">
                <a:solidFill>
                  <a:srgbClr val="FF0000"/>
                </a:solidFill>
              </a:rPr>
              <a:t>祖先</a:t>
            </a:r>
            <a:r>
              <a:rPr lang="en-US" altLang="zh-CN" sz="2000" dirty="0"/>
              <a:t>(</a:t>
            </a:r>
            <a:r>
              <a:rPr lang="en-US" altLang="zh-CN" sz="2000" dirty="0" err="1"/>
              <a:t>ancester</a:t>
            </a:r>
            <a:r>
              <a:rPr lang="en-US" altLang="zh-CN" sz="2000" dirty="0"/>
              <a:t>) </a:t>
            </a:r>
            <a:r>
              <a:rPr lang="zh-CN" altLang="en-US" sz="2000" dirty="0"/>
              <a:t>。</a:t>
            </a:r>
          </a:p>
          <a:p>
            <a:pPr marL="355600" indent="-342900" fontAlgn="base">
              <a:lnSpc>
                <a:spcPct val="125000"/>
              </a:lnSpc>
              <a:spcAft>
                <a:spcPct val="0"/>
              </a:spcAft>
              <a:buClr>
                <a:schemeClr val="tx1"/>
              </a:buClr>
              <a:buSzPct val="80000"/>
            </a:pPr>
            <a:r>
              <a:rPr lang="zh-CN" altLang="en-US" sz="2000" dirty="0"/>
              <a:t>以某一结点为根的子树中的任意结点称为该结点的</a:t>
            </a:r>
            <a:r>
              <a:rPr lang="zh-CN" altLang="en-US" sz="2000" b="1" dirty="0">
                <a:solidFill>
                  <a:srgbClr val="FF0000"/>
                </a:solidFill>
              </a:rPr>
              <a:t>子孙结点</a:t>
            </a:r>
            <a:r>
              <a:rPr lang="en-US" altLang="zh-CN" sz="2000" dirty="0"/>
              <a:t>(descent)</a:t>
            </a:r>
            <a:r>
              <a:rPr lang="zh-CN" altLang="en-US" sz="2000" dirty="0"/>
              <a:t>。</a:t>
            </a:r>
          </a:p>
          <a:p>
            <a:pPr marL="355600" lvl="1" indent="-342900" fontAlgn="base">
              <a:lnSpc>
                <a:spcPct val="125000"/>
              </a:lnSpc>
              <a:spcBef>
                <a:spcPts val="1000"/>
              </a:spcBef>
              <a:spcAft>
                <a:spcPct val="0"/>
              </a:spcAft>
              <a:buClr>
                <a:schemeClr val="tx1"/>
              </a:buClr>
              <a:buSzPct val="80000"/>
            </a:pPr>
            <a:r>
              <a:rPr lang="zh-CN" altLang="en-US" b="1" dirty="0">
                <a:solidFill>
                  <a:srgbClr val="FF0000"/>
                </a:solidFill>
              </a:rPr>
              <a:t>树的深度</a:t>
            </a:r>
            <a:r>
              <a:rPr lang="en-US" altLang="zh-CN" b="1" dirty="0">
                <a:solidFill>
                  <a:srgbClr val="FF0000"/>
                </a:solidFill>
              </a:rPr>
              <a:t>(depth)</a:t>
            </a:r>
            <a:r>
              <a:rPr lang="zh-CN" altLang="en-US" dirty="0"/>
              <a:t>：树中结点的最大层次值，又称为树的高度，如图中树的高度为</a:t>
            </a:r>
            <a:r>
              <a:rPr lang="en-US" altLang="zh-CN" dirty="0"/>
              <a:t>4</a:t>
            </a:r>
            <a:r>
              <a:rPr lang="zh-CN" altLang="en-US" dirty="0"/>
              <a:t>。</a:t>
            </a:r>
          </a:p>
          <a:p>
            <a:pPr marL="355600" lvl="1" indent="-342900" fontAlgn="base">
              <a:lnSpc>
                <a:spcPct val="125000"/>
              </a:lnSpc>
              <a:spcBef>
                <a:spcPts val="1000"/>
              </a:spcBef>
              <a:spcAft>
                <a:spcPct val="0"/>
              </a:spcAft>
              <a:buClr>
                <a:schemeClr val="tx1"/>
              </a:buClr>
              <a:buSzPct val="80000"/>
            </a:pPr>
            <a:r>
              <a:rPr lang="zh-CN" altLang="en-US" b="1" dirty="0">
                <a:solidFill>
                  <a:srgbClr val="FF0000"/>
                </a:solidFill>
              </a:rPr>
              <a:t>有序树和无序树</a:t>
            </a:r>
            <a:r>
              <a:rPr lang="zh-CN" altLang="en-US" dirty="0"/>
              <a:t>：对于一棵树，若其中每一个结点的子树（若有）具有一定的次序，则该树称为有序树，否则称为无序树。</a:t>
            </a:r>
          </a:p>
          <a:p>
            <a:pPr marL="355600" lvl="1" indent="-342900" fontAlgn="base">
              <a:lnSpc>
                <a:spcPct val="125000"/>
              </a:lnSpc>
              <a:spcBef>
                <a:spcPts val="1000"/>
              </a:spcBef>
              <a:spcAft>
                <a:spcPct val="0"/>
              </a:spcAft>
              <a:buClr>
                <a:schemeClr val="tx1"/>
              </a:buClr>
              <a:buSzPct val="80000"/>
            </a:pPr>
            <a:r>
              <a:rPr lang="zh-CN" altLang="en-US" b="1" dirty="0">
                <a:solidFill>
                  <a:srgbClr val="FF0000"/>
                </a:solidFill>
                <a:latin typeface="Microsoft YaHei" charset="0"/>
                <a:ea typeface="Microsoft YaHei" charset="0"/>
                <a:cs typeface="Microsoft YaHei" charset="0"/>
              </a:rPr>
              <a:t>森林</a:t>
            </a:r>
            <a:r>
              <a:rPr lang="en-US" altLang="zh-CN" b="1" dirty="0">
                <a:solidFill>
                  <a:srgbClr val="FF0000"/>
                </a:solidFill>
                <a:latin typeface="Microsoft YaHei" charset="0"/>
                <a:ea typeface="Microsoft YaHei" charset="0"/>
                <a:cs typeface="Microsoft YaHei" charset="0"/>
              </a:rPr>
              <a:t>(forest)</a:t>
            </a:r>
            <a:r>
              <a:rPr lang="zh-CN" altLang="en-US" dirty="0">
                <a:latin typeface="Microsoft YaHei" charset="0"/>
                <a:ea typeface="Microsoft YaHei" charset="0"/>
                <a:cs typeface="Microsoft YaHei" charset="0"/>
              </a:rPr>
              <a:t>：是</a:t>
            </a:r>
            <a:r>
              <a:rPr lang="en-US" altLang="zh-CN" dirty="0">
                <a:latin typeface="Microsoft YaHei" charset="0"/>
                <a:ea typeface="Microsoft YaHei" charset="0"/>
                <a:cs typeface="Microsoft YaHei" charset="0"/>
              </a:rPr>
              <a:t>m(m≧0)</a:t>
            </a:r>
            <a:r>
              <a:rPr lang="zh-CN" altLang="en-US" dirty="0">
                <a:latin typeface="Microsoft YaHei" charset="0"/>
                <a:ea typeface="Microsoft YaHei" charset="0"/>
                <a:cs typeface="Microsoft YaHei" charset="0"/>
              </a:rPr>
              <a:t>棵互不相交的树的集合。显然，若将一棵树的根结点删除，剩余的子树就构成了森林。</a:t>
            </a:r>
          </a:p>
        </p:txBody>
      </p:sp>
      <p:sp>
        <p:nvSpPr>
          <p:cNvPr id="4" name="幻灯片编号占位符 3"/>
          <p:cNvSpPr>
            <a:spLocks noGrp="1"/>
          </p:cNvSpPr>
          <p:nvPr>
            <p:ph type="sldNum" sz="quarter" idx="12"/>
          </p:nvPr>
        </p:nvSpPr>
        <p:spPr/>
        <p:txBody>
          <a:bodyPr/>
          <a:lstStyle/>
          <a:p>
            <a:fld id="{36FD9405-CE62-418F-9683-85B6A1C55A4B}" type="slidenum">
              <a:rPr lang="zh-CN" altLang="en-US" smtClean="0"/>
              <a:pPr/>
              <a:t>11</a:t>
            </a:fld>
            <a:endParaRPr lang="zh-CN" altLang="en-US" dirty="0"/>
          </a:p>
        </p:txBody>
      </p:sp>
      <p:sp>
        <p:nvSpPr>
          <p:cNvPr id="5" name="页脚占位符 4"/>
          <p:cNvSpPr>
            <a:spLocks noGrp="1"/>
          </p:cNvSpPr>
          <p:nvPr>
            <p:ph type="ftr" sz="quarter" idx="11"/>
          </p:nvPr>
        </p:nvSpPr>
        <p:spPr/>
        <p:txBody>
          <a:bodyPr/>
          <a:lstStyle/>
          <a:p>
            <a:pPr algn="l"/>
            <a:r>
              <a:rPr lang="en-US" altLang="zh-CN"/>
              <a:t>Data Structure &amp; Algorithms</a:t>
            </a:r>
            <a:endParaRPr lang="zh-CN" altLang="en-US" dirty="0"/>
          </a:p>
        </p:txBody>
      </p:sp>
    </p:spTree>
    <p:extLst>
      <p:ext uri="{BB962C8B-B14F-4D97-AF65-F5344CB8AC3E}">
        <p14:creationId xmlns:p14="http://schemas.microsoft.com/office/powerpoint/2010/main" val="1372988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Representations</a:t>
            </a:r>
            <a:endParaRPr kumimoji="1" lang="zh-CN" altLang="en-US" dirty="0"/>
          </a:p>
        </p:txBody>
      </p:sp>
      <p:sp>
        <p:nvSpPr>
          <p:cNvPr id="3" name="内容占位符 2"/>
          <p:cNvSpPr>
            <a:spLocks noGrp="1"/>
          </p:cNvSpPr>
          <p:nvPr>
            <p:ph idx="1"/>
          </p:nvPr>
        </p:nvSpPr>
        <p:spPr>
          <a:xfrm>
            <a:off x="432000" y="818700"/>
            <a:ext cx="8280000" cy="5221740"/>
          </a:xfrm>
        </p:spPr>
        <p:txBody>
          <a:bodyPr>
            <a:normAutofit/>
          </a:bodyPr>
          <a:lstStyle/>
          <a:p>
            <a:pPr fontAlgn="base">
              <a:lnSpc>
                <a:spcPct val="125000"/>
              </a:lnSpc>
              <a:spcBef>
                <a:spcPts val="1200"/>
              </a:spcBef>
              <a:spcAft>
                <a:spcPct val="0"/>
              </a:spcAft>
              <a:buNone/>
            </a:pPr>
            <a:r>
              <a:rPr lang="zh-CN" altLang="en-US" sz="2000" dirty="0">
                <a:latin typeface="Microsoft YaHei" charset="0"/>
                <a:ea typeface="Microsoft YaHei" charset="0"/>
                <a:cs typeface="Microsoft YaHei" charset="0"/>
              </a:rPr>
              <a:t>树的表示形式</a:t>
            </a:r>
          </a:p>
          <a:p>
            <a:pPr marL="12700" lvl="1" indent="0" fontAlgn="base">
              <a:lnSpc>
                <a:spcPct val="125000"/>
              </a:lnSpc>
              <a:spcBef>
                <a:spcPts val="1200"/>
              </a:spcBef>
              <a:spcAft>
                <a:spcPct val="0"/>
              </a:spcAft>
              <a:buNone/>
            </a:pPr>
            <a:r>
              <a:rPr lang="zh-CN" altLang="en-US" dirty="0">
                <a:latin typeface="Microsoft YaHei" charset="0"/>
                <a:ea typeface="Microsoft YaHei" charset="0"/>
                <a:cs typeface="Microsoft YaHei" charset="0"/>
              </a:rPr>
              <a:t>⑴ 倒悬树。是最常用的表示形式，如图</a:t>
            </a:r>
            <a:r>
              <a:rPr lang="en-US" altLang="zh-CN" dirty="0">
                <a:latin typeface="Microsoft YaHei" charset="0"/>
                <a:ea typeface="Microsoft YaHei" charset="0"/>
                <a:cs typeface="Microsoft YaHei" charset="0"/>
              </a:rPr>
              <a:t>(a)</a:t>
            </a:r>
            <a:r>
              <a:rPr lang="zh-CN" altLang="en-US" dirty="0">
                <a:latin typeface="Microsoft YaHei" charset="0"/>
                <a:ea typeface="Microsoft YaHei" charset="0"/>
                <a:cs typeface="Microsoft YaHei" charset="0"/>
              </a:rPr>
              <a:t>。</a:t>
            </a:r>
          </a:p>
          <a:p>
            <a:pPr marL="12700" lvl="1" indent="0" fontAlgn="base">
              <a:lnSpc>
                <a:spcPct val="125000"/>
              </a:lnSpc>
              <a:spcBef>
                <a:spcPts val="1200"/>
              </a:spcBef>
              <a:spcAft>
                <a:spcPct val="0"/>
              </a:spcAft>
              <a:buNone/>
            </a:pPr>
            <a:r>
              <a:rPr lang="zh-CN" altLang="en-US" dirty="0">
                <a:latin typeface="Microsoft YaHei" charset="0"/>
                <a:ea typeface="Microsoft YaHei" charset="0"/>
                <a:cs typeface="Microsoft YaHei" charset="0"/>
              </a:rPr>
              <a:t>⑵ 嵌套集合。是一些集合的集体，对于任何两个集合，或者不相交，或者一个集合包含另一个集合。图</a:t>
            </a:r>
            <a:r>
              <a:rPr lang="en-US" altLang="zh-CN" dirty="0">
                <a:latin typeface="Microsoft YaHei" charset="0"/>
                <a:ea typeface="Microsoft YaHei" charset="0"/>
                <a:cs typeface="Microsoft YaHei" charset="0"/>
              </a:rPr>
              <a:t>(b)</a:t>
            </a:r>
            <a:r>
              <a:rPr lang="zh-CN" altLang="en-US" dirty="0">
                <a:latin typeface="Microsoft YaHei" charset="0"/>
                <a:ea typeface="Microsoft YaHei" charset="0"/>
                <a:cs typeface="Microsoft YaHei" charset="0"/>
              </a:rPr>
              <a:t>是树的嵌套集合形式。</a:t>
            </a:r>
          </a:p>
          <a:p>
            <a:pPr marL="12700" lvl="1" indent="0" fontAlgn="base">
              <a:lnSpc>
                <a:spcPct val="125000"/>
              </a:lnSpc>
              <a:spcBef>
                <a:spcPts val="1200"/>
              </a:spcBef>
              <a:spcAft>
                <a:spcPct val="0"/>
              </a:spcAft>
              <a:buNone/>
            </a:pPr>
            <a:r>
              <a:rPr lang="zh-CN" altLang="en-US" dirty="0">
                <a:latin typeface="Microsoft YaHei" charset="0"/>
                <a:ea typeface="Microsoft YaHei" charset="0"/>
                <a:cs typeface="Microsoft YaHei" charset="0"/>
              </a:rPr>
              <a:t>⑶ 广义表形式。图</a:t>
            </a:r>
            <a:r>
              <a:rPr lang="en-US" altLang="zh-CN" dirty="0">
                <a:latin typeface="Microsoft YaHei" charset="0"/>
                <a:ea typeface="Microsoft YaHei" charset="0"/>
                <a:cs typeface="Microsoft YaHei" charset="0"/>
              </a:rPr>
              <a:t>(c)</a:t>
            </a:r>
            <a:r>
              <a:rPr lang="zh-CN" altLang="en-US" dirty="0">
                <a:latin typeface="Microsoft YaHei" charset="0"/>
                <a:ea typeface="Microsoft YaHei" charset="0"/>
                <a:cs typeface="Microsoft YaHei" charset="0"/>
              </a:rPr>
              <a:t>是树的广义表形式。</a:t>
            </a:r>
          </a:p>
          <a:p>
            <a:endParaRPr kumimoji="1" lang="zh-CN" altLang="en-US" sz="2000" dirty="0">
              <a:latin typeface="Microsoft YaHei" charset="0"/>
              <a:ea typeface="Microsoft YaHei" charset="0"/>
              <a:cs typeface="Microsoft YaHei" charset="0"/>
            </a:endParaRPr>
          </a:p>
        </p:txBody>
      </p:sp>
      <p:sp>
        <p:nvSpPr>
          <p:cNvPr id="4" name="幻灯片编号占位符 3"/>
          <p:cNvSpPr>
            <a:spLocks noGrp="1"/>
          </p:cNvSpPr>
          <p:nvPr>
            <p:ph type="sldNum" sz="quarter" idx="12"/>
          </p:nvPr>
        </p:nvSpPr>
        <p:spPr/>
        <p:txBody>
          <a:bodyPr/>
          <a:lstStyle/>
          <a:p>
            <a:fld id="{36FD9405-CE62-418F-9683-85B6A1C55A4B}" type="slidenum">
              <a:rPr lang="zh-CN" altLang="en-US" smtClean="0"/>
              <a:pPr/>
              <a:t>12</a:t>
            </a:fld>
            <a:endParaRPr lang="zh-CN" altLang="en-US" dirty="0"/>
          </a:p>
        </p:txBody>
      </p:sp>
      <p:sp>
        <p:nvSpPr>
          <p:cNvPr id="5" name="页脚占位符 4"/>
          <p:cNvSpPr>
            <a:spLocks noGrp="1"/>
          </p:cNvSpPr>
          <p:nvPr>
            <p:ph type="ftr" sz="quarter" idx="11"/>
          </p:nvPr>
        </p:nvSpPr>
        <p:spPr/>
        <p:txBody>
          <a:bodyPr/>
          <a:lstStyle/>
          <a:p>
            <a:pPr algn="l"/>
            <a:r>
              <a:rPr lang="en-US" altLang="zh-CN"/>
              <a:t>Data Structure &amp; Algorithms</a:t>
            </a:r>
            <a:endParaRPr lang="zh-CN" altLang="en-US" dirty="0"/>
          </a:p>
        </p:txBody>
      </p:sp>
      <p:pic>
        <p:nvPicPr>
          <p:cNvPr id="62" name="图片 61"/>
          <p:cNvPicPr>
            <a:picLocks noChangeAspect="1"/>
          </p:cNvPicPr>
          <p:nvPr/>
        </p:nvPicPr>
        <p:blipFill>
          <a:blip r:embed="rId2"/>
          <a:stretch>
            <a:fillRect/>
          </a:stretch>
        </p:blipFill>
        <p:spPr>
          <a:xfrm>
            <a:off x="432000" y="3751728"/>
            <a:ext cx="2391882" cy="1813978"/>
          </a:xfrm>
          <a:prstGeom prst="rect">
            <a:avLst/>
          </a:prstGeom>
        </p:spPr>
      </p:pic>
      <p:pic>
        <p:nvPicPr>
          <p:cNvPr id="89" name="图片 88"/>
          <p:cNvPicPr>
            <a:picLocks noChangeAspect="1"/>
          </p:cNvPicPr>
          <p:nvPr/>
        </p:nvPicPr>
        <p:blipFill>
          <a:blip r:embed="rId3"/>
          <a:stretch>
            <a:fillRect/>
          </a:stretch>
        </p:blipFill>
        <p:spPr>
          <a:xfrm>
            <a:off x="3135033" y="3536576"/>
            <a:ext cx="2424631" cy="2128744"/>
          </a:xfrm>
          <a:prstGeom prst="rect">
            <a:avLst/>
          </a:prstGeom>
        </p:spPr>
      </p:pic>
      <p:sp>
        <p:nvSpPr>
          <p:cNvPr id="90" name="矩形 89"/>
          <p:cNvSpPr/>
          <p:nvPr/>
        </p:nvSpPr>
        <p:spPr>
          <a:xfrm>
            <a:off x="5870815" y="5213247"/>
            <a:ext cx="3165354" cy="369332"/>
          </a:xfrm>
          <a:prstGeom prst="rect">
            <a:avLst/>
          </a:prstGeom>
        </p:spPr>
        <p:txBody>
          <a:bodyPr wrap="none">
            <a:spAutoFit/>
          </a:bodyPr>
          <a:lstStyle/>
          <a:p>
            <a:pPr fontAlgn="base">
              <a:spcBef>
                <a:spcPct val="0"/>
              </a:spcBef>
              <a:spcAft>
                <a:spcPct val="0"/>
              </a:spcAft>
              <a:buFont typeface="Arial" pitchFamily="34" charset="0"/>
              <a:buNone/>
            </a:pPr>
            <a:r>
              <a:rPr lang="en-US" altLang="zh-CN"/>
              <a:t>(A(B(E(K,L),F),C(G(M,N)),D(H,I,J)</a:t>
            </a:r>
            <a:endParaRPr lang="en-US" altLang="zh-CN" dirty="0"/>
          </a:p>
        </p:txBody>
      </p:sp>
      <p:sp>
        <p:nvSpPr>
          <p:cNvPr id="91" name="文本框 90"/>
          <p:cNvSpPr txBox="1"/>
          <p:nvPr/>
        </p:nvSpPr>
        <p:spPr>
          <a:xfrm>
            <a:off x="1037074" y="5775790"/>
            <a:ext cx="1181734" cy="369332"/>
          </a:xfrm>
          <a:prstGeom prst="rect">
            <a:avLst/>
          </a:prstGeom>
          <a:noFill/>
        </p:spPr>
        <p:txBody>
          <a:bodyPr wrap="none" rtlCol="0">
            <a:spAutoFit/>
          </a:bodyPr>
          <a:lstStyle/>
          <a:p>
            <a:r>
              <a:rPr kumimoji="1" lang="en-US" altLang="zh-CN" dirty="0"/>
              <a:t>(</a:t>
            </a:r>
            <a:r>
              <a:rPr kumimoji="1" lang="en-US" altLang="zh-CN"/>
              <a:t>a)</a:t>
            </a:r>
            <a:r>
              <a:rPr kumimoji="1" lang="zh-CN" altLang="en-US" dirty="0"/>
              <a:t> 倒悬树</a:t>
            </a:r>
          </a:p>
        </p:txBody>
      </p:sp>
      <p:sp>
        <p:nvSpPr>
          <p:cNvPr id="92" name="文本框 91"/>
          <p:cNvSpPr txBox="1"/>
          <p:nvPr/>
        </p:nvSpPr>
        <p:spPr>
          <a:xfrm>
            <a:off x="3636839" y="5775790"/>
            <a:ext cx="1885453" cy="369332"/>
          </a:xfrm>
          <a:prstGeom prst="rect">
            <a:avLst/>
          </a:prstGeom>
          <a:noFill/>
        </p:spPr>
        <p:txBody>
          <a:bodyPr wrap="none" rtlCol="0">
            <a:spAutoFit/>
          </a:bodyPr>
          <a:lstStyle/>
          <a:p>
            <a:r>
              <a:rPr kumimoji="1" lang="en-US" altLang="zh-CN" dirty="0"/>
              <a:t>(b)</a:t>
            </a:r>
            <a:r>
              <a:rPr kumimoji="1" lang="zh-CN" altLang="en-US" dirty="0"/>
              <a:t> 嵌套集合形式</a:t>
            </a:r>
          </a:p>
        </p:txBody>
      </p:sp>
      <p:sp>
        <p:nvSpPr>
          <p:cNvPr id="93" name="文本框 92"/>
          <p:cNvSpPr txBox="1"/>
          <p:nvPr/>
        </p:nvSpPr>
        <p:spPr>
          <a:xfrm>
            <a:off x="6895783" y="5775790"/>
            <a:ext cx="1168910" cy="369332"/>
          </a:xfrm>
          <a:prstGeom prst="rect">
            <a:avLst/>
          </a:prstGeom>
          <a:noFill/>
        </p:spPr>
        <p:txBody>
          <a:bodyPr wrap="none" rtlCol="0">
            <a:spAutoFit/>
          </a:bodyPr>
          <a:lstStyle/>
          <a:p>
            <a:r>
              <a:rPr kumimoji="1" lang="en-US" altLang="zh-CN" dirty="0"/>
              <a:t>(c)</a:t>
            </a:r>
            <a:r>
              <a:rPr kumimoji="1" lang="zh-CN" altLang="en-US" dirty="0"/>
              <a:t> 广义表</a:t>
            </a:r>
          </a:p>
        </p:txBody>
      </p:sp>
    </p:spTree>
    <p:extLst>
      <p:ext uri="{BB962C8B-B14F-4D97-AF65-F5344CB8AC3E}">
        <p14:creationId xmlns:p14="http://schemas.microsoft.com/office/powerpoint/2010/main" val="1242374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Trees</a:t>
            </a:r>
            <a:endParaRPr lang="zh-CN" altLang="en-US" dirty="0"/>
          </a:p>
        </p:txBody>
      </p:sp>
      <p:sp>
        <p:nvSpPr>
          <p:cNvPr id="3" name="内容占位符 2"/>
          <p:cNvSpPr>
            <a:spLocks noGrp="1"/>
          </p:cNvSpPr>
          <p:nvPr>
            <p:ph idx="1"/>
          </p:nvPr>
        </p:nvSpPr>
        <p:spPr/>
        <p:txBody>
          <a:bodyPr>
            <a:normAutofit/>
          </a:bodyPr>
          <a:lstStyle/>
          <a:p>
            <a:pPr>
              <a:lnSpc>
                <a:spcPct val="150000"/>
              </a:lnSpc>
            </a:pPr>
            <a:r>
              <a:rPr lang="en-US" altLang="zh-CN" dirty="0"/>
              <a:t>1 </a:t>
            </a:r>
            <a:r>
              <a:rPr lang="en-US" altLang="zh-CN" b="1" u="sng" dirty="0"/>
              <a:t>Tree</a:t>
            </a:r>
            <a:r>
              <a:rPr lang="en-US" altLang="zh-CN" dirty="0"/>
              <a:t> Specifications and terms</a:t>
            </a:r>
          </a:p>
          <a:p>
            <a:pPr>
              <a:lnSpc>
                <a:spcPct val="150000"/>
              </a:lnSpc>
            </a:pPr>
            <a:endParaRPr lang="en-US" altLang="zh-CN" sz="1100" dirty="0"/>
          </a:p>
          <a:p>
            <a:pPr>
              <a:lnSpc>
                <a:spcPct val="150000"/>
              </a:lnSpc>
            </a:pPr>
            <a:r>
              <a:rPr lang="en-US" altLang="zh-CN" dirty="0">
                <a:solidFill>
                  <a:srgbClr val="FF0000"/>
                </a:solidFill>
              </a:rPr>
              <a:t>2.1 </a:t>
            </a:r>
            <a:r>
              <a:rPr lang="en-US" altLang="zh-CN" b="1" u="sng" dirty="0">
                <a:solidFill>
                  <a:srgbClr val="FF0000"/>
                </a:solidFill>
              </a:rPr>
              <a:t>Binary trees</a:t>
            </a:r>
          </a:p>
          <a:p>
            <a:pPr>
              <a:lnSpc>
                <a:spcPct val="150000"/>
              </a:lnSpc>
            </a:pPr>
            <a:r>
              <a:rPr lang="en-US" altLang="zh-CN" dirty="0"/>
              <a:t>2.2 Traversal of binary trees</a:t>
            </a:r>
          </a:p>
          <a:p>
            <a:pPr>
              <a:lnSpc>
                <a:spcPct val="150000"/>
              </a:lnSpc>
            </a:pPr>
            <a:r>
              <a:rPr lang="en-US" altLang="zh-CN" dirty="0"/>
              <a:t>2.3 Application: binary trees</a:t>
            </a:r>
          </a:p>
          <a:p>
            <a:pPr marL="0" indent="0">
              <a:lnSpc>
                <a:spcPct val="150000"/>
              </a:lnSpc>
              <a:buNone/>
            </a:pPr>
            <a:endParaRPr lang="en-US" altLang="zh-CN" sz="1050" dirty="0"/>
          </a:p>
          <a:p>
            <a:pPr>
              <a:lnSpc>
                <a:spcPct val="150000"/>
              </a:lnSpc>
            </a:pPr>
            <a:r>
              <a:rPr lang="en-US" altLang="zh-CN" dirty="0"/>
              <a:t>3 Tree and </a:t>
            </a:r>
            <a:r>
              <a:rPr lang="en-US" altLang="zh-CN" b="1" u="sng" dirty="0"/>
              <a:t>forest</a:t>
            </a: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13</a:t>
            </a:fld>
            <a:endParaRPr lang="zh-CN" altLang="en-US" dirty="0"/>
          </a:p>
        </p:txBody>
      </p:sp>
    </p:spTree>
    <p:extLst>
      <p:ext uri="{BB962C8B-B14F-4D97-AF65-F5344CB8AC3E}">
        <p14:creationId xmlns:p14="http://schemas.microsoft.com/office/powerpoint/2010/main" val="1372901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noFill/>
          </a:ln>
        </p:spPr>
        <p:txBody>
          <a:bodyPr/>
          <a:lstStyle/>
          <a:p>
            <a:r>
              <a:rPr lang="en-US" altLang="zh-CN" dirty="0"/>
              <a:t>Binary trees</a:t>
            </a:r>
            <a:endParaRPr lang="zh-CN" altLang="en-US" dirty="0"/>
          </a:p>
        </p:txBody>
      </p:sp>
      <p:sp>
        <p:nvSpPr>
          <p:cNvPr id="3" name="内容占位符 2"/>
          <p:cNvSpPr>
            <a:spLocks noGrp="1"/>
          </p:cNvSpPr>
          <p:nvPr>
            <p:ph idx="1"/>
          </p:nvPr>
        </p:nvSpPr>
        <p:spPr/>
        <p:txBody>
          <a:bodyPr/>
          <a:lstStyle/>
          <a:p>
            <a:pPr>
              <a:lnSpc>
                <a:spcPct val="150000"/>
              </a:lnSpc>
              <a:spcBef>
                <a:spcPts val="1200"/>
              </a:spcBef>
            </a:pPr>
            <a:r>
              <a:rPr lang="zh-CN" altLang="en-US" dirty="0"/>
              <a:t>二叉树在树结构的应用中起着非常重要的作用，原因在于：</a:t>
            </a:r>
            <a:endParaRPr lang="en-US" altLang="zh-CN" dirty="0"/>
          </a:p>
          <a:p>
            <a:pPr lvl="1">
              <a:lnSpc>
                <a:spcPct val="150000"/>
              </a:lnSpc>
              <a:spcBef>
                <a:spcPts val="1200"/>
              </a:spcBef>
            </a:pPr>
            <a:r>
              <a:rPr lang="zh-CN" altLang="en-US" dirty="0"/>
              <a:t>对二叉树的许多操作算法简单</a:t>
            </a:r>
            <a:endParaRPr lang="en-US" altLang="zh-CN" dirty="0"/>
          </a:p>
          <a:p>
            <a:pPr lvl="1">
              <a:lnSpc>
                <a:spcPct val="150000"/>
              </a:lnSpc>
              <a:spcBef>
                <a:spcPts val="1200"/>
              </a:spcBef>
            </a:pPr>
            <a:r>
              <a:rPr lang="zh-CN" altLang="en-US" dirty="0"/>
              <a:t>任何树都可以与二叉树相互转换，这样就解决了树的存储结构及其运算中存在的复杂性。</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14</a:t>
            </a:fld>
            <a:endParaRPr lang="zh-CN" altLang="en-US" dirty="0"/>
          </a:p>
        </p:txBody>
      </p:sp>
      <p:grpSp>
        <p:nvGrpSpPr>
          <p:cNvPr id="6" name="Group 62"/>
          <p:cNvGrpSpPr>
            <a:grpSpLocks/>
          </p:cNvGrpSpPr>
          <p:nvPr/>
        </p:nvGrpSpPr>
        <p:grpSpPr bwMode="auto">
          <a:xfrm>
            <a:off x="3189738" y="3555441"/>
            <a:ext cx="2767013" cy="2520607"/>
            <a:chOff x="3072" y="1536"/>
            <a:chExt cx="2055" cy="1872"/>
          </a:xfrm>
        </p:grpSpPr>
        <p:pic>
          <p:nvPicPr>
            <p:cNvPr id="7" name="Picture 49" descr="D:\Sims\UserData\Web Pages\s\FamilyGFX\family5_fa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0" y="1536"/>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8" name="Picture 50" descr="D:\Sims\UserData\Web Pages\s\FamilyGFX\family4_fa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2" y="2304"/>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9" name="Picture 51" descr="D:\Sims\UserData\Web Pages\s\FamilyGFX\family8_fac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6" y="2304"/>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10" name="Picture 52" descr="D:\Sims\UserData\Web Pages\b\FamilyGFX\family1_fac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0" y="2976"/>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11" name="Picture 53" descr="D:\Sims\UserData\Web Pages\b\FamilyGFX\family4_fac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2" y="2976"/>
              <a:ext cx="423"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12" name="Picture 54" descr="D:\Sims\UserData\Web Pages\s\FamilyGFX\family7_face.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6" y="2976"/>
              <a:ext cx="423"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13" name="Picture 55" descr="D:\Sims\UserData\Web Pages\s\FamilyGFX\family2_fac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04" y="2976"/>
              <a:ext cx="423"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14" name="Line 56"/>
            <p:cNvSpPr>
              <a:spLocks noChangeShapeType="1"/>
            </p:cNvSpPr>
            <p:nvPr/>
          </p:nvSpPr>
          <p:spPr bwMode="auto">
            <a:xfrm flipH="1">
              <a:off x="3504" y="1968"/>
              <a:ext cx="576" cy="33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57"/>
            <p:cNvSpPr>
              <a:spLocks noChangeShapeType="1"/>
            </p:cNvSpPr>
            <p:nvPr/>
          </p:nvSpPr>
          <p:spPr bwMode="auto">
            <a:xfrm>
              <a:off x="4080" y="1968"/>
              <a:ext cx="576" cy="33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58"/>
            <p:cNvSpPr>
              <a:spLocks noChangeShapeType="1"/>
            </p:cNvSpPr>
            <p:nvPr/>
          </p:nvSpPr>
          <p:spPr bwMode="auto">
            <a:xfrm flipH="1">
              <a:off x="3264" y="2736"/>
              <a:ext cx="240" cy="2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59"/>
            <p:cNvSpPr>
              <a:spLocks noChangeShapeType="1"/>
            </p:cNvSpPr>
            <p:nvPr/>
          </p:nvSpPr>
          <p:spPr bwMode="auto">
            <a:xfrm>
              <a:off x="3504" y="2736"/>
              <a:ext cx="336" cy="2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60"/>
            <p:cNvSpPr>
              <a:spLocks noChangeShapeType="1"/>
            </p:cNvSpPr>
            <p:nvPr/>
          </p:nvSpPr>
          <p:spPr bwMode="auto">
            <a:xfrm flipH="1">
              <a:off x="4368" y="2736"/>
              <a:ext cx="288" cy="2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61"/>
            <p:cNvSpPr>
              <a:spLocks noChangeShapeType="1"/>
            </p:cNvSpPr>
            <p:nvPr/>
          </p:nvSpPr>
          <p:spPr bwMode="auto">
            <a:xfrm>
              <a:off x="4656" y="2736"/>
              <a:ext cx="288" cy="2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1899156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Specifications of Binary Trees</a:t>
            </a:r>
            <a:endParaRPr lang="zh-CN" altLang="en-US" dirty="0"/>
          </a:p>
        </p:txBody>
      </p:sp>
      <p:sp>
        <p:nvSpPr>
          <p:cNvPr id="3" name="内容占位符 2"/>
          <p:cNvSpPr>
            <a:spLocks noGrp="1"/>
          </p:cNvSpPr>
          <p:nvPr>
            <p:ph idx="1"/>
          </p:nvPr>
        </p:nvSpPr>
        <p:spPr/>
        <p:txBody>
          <a:bodyPr/>
          <a:lstStyle/>
          <a:p>
            <a:pPr>
              <a:lnSpc>
                <a:spcPct val="150000"/>
              </a:lnSpc>
              <a:spcBef>
                <a:spcPts val="600"/>
              </a:spcBef>
            </a:pPr>
            <a:r>
              <a:rPr lang="zh-CN" altLang="en-US" sz="2000" dirty="0"/>
              <a:t>定义</a:t>
            </a:r>
          </a:p>
          <a:p>
            <a:pPr lvl="1">
              <a:lnSpc>
                <a:spcPct val="150000"/>
              </a:lnSpc>
              <a:spcBef>
                <a:spcPts val="600"/>
              </a:spcBef>
            </a:pPr>
            <a:r>
              <a:rPr lang="zh-CN" altLang="en-US" sz="1600" dirty="0"/>
              <a:t>二叉树是由</a:t>
            </a:r>
            <a:r>
              <a:rPr lang="en-US" altLang="zh-CN" sz="1600" dirty="0"/>
              <a:t>n(n≥0)</a:t>
            </a:r>
            <a:r>
              <a:rPr lang="zh-CN" altLang="en-US" sz="1600" dirty="0"/>
              <a:t>个结点的有限集合构成，此集合或者为</a:t>
            </a:r>
            <a:r>
              <a:rPr lang="zh-CN" altLang="en-US" sz="1600" dirty="0">
                <a:solidFill>
                  <a:srgbClr val="FF0000"/>
                </a:solidFill>
              </a:rPr>
              <a:t>空集</a:t>
            </a:r>
            <a:r>
              <a:rPr lang="zh-CN" altLang="en-US" sz="1600" dirty="0"/>
              <a:t>，或者由一个根结点及两棵互不相交的</a:t>
            </a:r>
            <a:r>
              <a:rPr lang="zh-CN" altLang="en-US" sz="1600" dirty="0">
                <a:solidFill>
                  <a:srgbClr val="FF0000"/>
                </a:solidFill>
              </a:rPr>
              <a:t>左右子树组成</a:t>
            </a:r>
            <a:r>
              <a:rPr lang="zh-CN" altLang="en-US" sz="1600" dirty="0"/>
              <a:t>，并且左右子树都是二叉树。</a:t>
            </a:r>
          </a:p>
          <a:p>
            <a:pPr lvl="1">
              <a:lnSpc>
                <a:spcPct val="150000"/>
              </a:lnSpc>
              <a:spcBef>
                <a:spcPts val="600"/>
              </a:spcBef>
            </a:pPr>
            <a:r>
              <a:rPr lang="zh-CN" altLang="en-US" sz="1600" dirty="0"/>
              <a:t>这是一个</a:t>
            </a:r>
            <a:r>
              <a:rPr lang="zh-CN" altLang="en-US" sz="1600" dirty="0">
                <a:solidFill>
                  <a:srgbClr val="FF0000"/>
                </a:solidFill>
              </a:rPr>
              <a:t>递归</a:t>
            </a:r>
            <a:r>
              <a:rPr lang="zh-CN" altLang="en-US" sz="1600" dirty="0"/>
              <a:t>定义。二叉树可以是空集合，根可以有空的左子树或空的右子树。</a:t>
            </a:r>
            <a:endParaRPr lang="en-US" altLang="zh-CN" sz="1600" dirty="0"/>
          </a:p>
          <a:p>
            <a:pPr lvl="1">
              <a:lnSpc>
                <a:spcPct val="150000"/>
              </a:lnSpc>
              <a:spcBef>
                <a:spcPts val="600"/>
              </a:spcBef>
            </a:pPr>
            <a:r>
              <a:rPr lang="zh-CN" altLang="en-US" sz="1600" dirty="0">
                <a:solidFill>
                  <a:srgbClr val="FF0000"/>
                </a:solidFill>
              </a:rPr>
              <a:t>二叉树不是树的特殊情况</a:t>
            </a:r>
            <a:r>
              <a:rPr lang="zh-CN" altLang="en-US" sz="1600" dirty="0"/>
              <a:t>，它们是两个概念。</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15</a:t>
            </a:fld>
            <a:endParaRPr lang="zh-CN" altLang="en-US" dirty="0"/>
          </a:p>
        </p:txBody>
      </p:sp>
      <p:pic>
        <p:nvPicPr>
          <p:cNvPr id="6" name="图片 5"/>
          <p:cNvPicPr>
            <a:picLocks noChangeAspect="1"/>
          </p:cNvPicPr>
          <p:nvPr/>
        </p:nvPicPr>
        <p:blipFill>
          <a:blip r:embed="rId2"/>
          <a:stretch>
            <a:fillRect/>
          </a:stretch>
        </p:blipFill>
        <p:spPr>
          <a:xfrm>
            <a:off x="3187700" y="3429000"/>
            <a:ext cx="2768600" cy="2514600"/>
          </a:xfrm>
          <a:prstGeom prst="rect">
            <a:avLst/>
          </a:prstGeom>
        </p:spPr>
      </p:pic>
    </p:spTree>
    <p:extLst>
      <p:ext uri="{BB962C8B-B14F-4D97-AF65-F5344CB8AC3E}">
        <p14:creationId xmlns:p14="http://schemas.microsoft.com/office/powerpoint/2010/main" val="635985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Specifications of Binary Trees</a:t>
            </a:r>
            <a:endParaRPr kumimoji="1" lang="zh-CN" altLang="en-US" dirty="0"/>
          </a:p>
        </p:txBody>
      </p:sp>
      <p:sp>
        <p:nvSpPr>
          <p:cNvPr id="3" name="内容占位符 2"/>
          <p:cNvSpPr>
            <a:spLocks noGrp="1"/>
          </p:cNvSpPr>
          <p:nvPr>
            <p:ph idx="1"/>
          </p:nvPr>
        </p:nvSpPr>
        <p:spPr/>
        <p:txBody>
          <a:bodyPr>
            <a:normAutofit/>
          </a:bodyPr>
          <a:lstStyle/>
          <a:p>
            <a:pPr>
              <a:lnSpc>
                <a:spcPct val="120000"/>
              </a:lnSpc>
              <a:spcBef>
                <a:spcPts val="1200"/>
              </a:spcBef>
            </a:pPr>
            <a:r>
              <a:rPr lang="zh-CN" altLang="en-US" sz="2000" b="1" dirty="0">
                <a:solidFill>
                  <a:srgbClr val="0000FF"/>
                </a:solidFill>
              </a:rPr>
              <a:t>二叉树不是树的特例</a:t>
            </a:r>
            <a:r>
              <a:rPr lang="zh-CN" altLang="en-US" sz="2000" dirty="0">
                <a:solidFill>
                  <a:srgbClr val="0000FF"/>
                </a:solidFill>
              </a:rPr>
              <a:t> </a:t>
            </a:r>
          </a:p>
          <a:p>
            <a:pPr>
              <a:lnSpc>
                <a:spcPct val="120000"/>
              </a:lnSpc>
              <a:spcBef>
                <a:spcPts val="1200"/>
              </a:spcBef>
            </a:pPr>
            <a:r>
              <a:rPr lang="zh-CN" altLang="en-US" sz="1800" dirty="0"/>
              <a:t>二叉树与无序树不同</a:t>
            </a:r>
          </a:p>
          <a:p>
            <a:pPr lvl="1">
              <a:lnSpc>
                <a:spcPct val="120000"/>
              </a:lnSpc>
              <a:spcBef>
                <a:spcPts val="1200"/>
              </a:spcBef>
            </a:pPr>
            <a:r>
              <a:rPr lang="zh-CN" altLang="en-US" sz="1800" dirty="0"/>
              <a:t>二叉树中，每个结点最多只能有两棵子树，并且有左右之分。二叉树并非是树的特殊情形，它们是两种不同的数据结构。 </a:t>
            </a:r>
          </a:p>
          <a:p>
            <a:pPr>
              <a:lnSpc>
                <a:spcPct val="120000"/>
              </a:lnSpc>
              <a:spcBef>
                <a:spcPts val="1200"/>
              </a:spcBef>
            </a:pPr>
            <a:r>
              <a:rPr lang="zh-CN" altLang="en-US" sz="1800" dirty="0"/>
              <a:t>二叉树与度数为</a:t>
            </a:r>
            <a:r>
              <a:rPr lang="en-US" altLang="zh-CN" sz="1800" dirty="0"/>
              <a:t>2</a:t>
            </a:r>
            <a:r>
              <a:rPr lang="zh-CN" altLang="en-US" sz="1800" dirty="0"/>
              <a:t>的有序树不同</a:t>
            </a:r>
          </a:p>
          <a:p>
            <a:pPr lvl="1">
              <a:lnSpc>
                <a:spcPct val="120000"/>
              </a:lnSpc>
              <a:spcBef>
                <a:spcPts val="1200"/>
              </a:spcBef>
            </a:pPr>
            <a:r>
              <a:rPr lang="zh-CN" altLang="en-US" sz="1800" dirty="0"/>
              <a:t>在有序树中，虽然一个结点的孩子之间是有左右次序的，但是若该结点只有一个孩子，就无须区分其左右次序。</a:t>
            </a:r>
          </a:p>
          <a:p>
            <a:pPr lvl="1">
              <a:lnSpc>
                <a:spcPct val="120000"/>
              </a:lnSpc>
              <a:spcBef>
                <a:spcPts val="1200"/>
              </a:spcBef>
            </a:pPr>
            <a:r>
              <a:rPr lang="zh-CN" altLang="en-US" sz="1800" dirty="0"/>
              <a:t>而在二叉树中，即使是一个孩子也有左右之分。</a:t>
            </a:r>
            <a:endParaRPr kumimoji="1" lang="zh-CN" altLang="en-US" sz="1800" dirty="0"/>
          </a:p>
        </p:txBody>
      </p:sp>
      <p:sp>
        <p:nvSpPr>
          <p:cNvPr id="4" name="幻灯片编号占位符 3"/>
          <p:cNvSpPr>
            <a:spLocks noGrp="1"/>
          </p:cNvSpPr>
          <p:nvPr>
            <p:ph type="sldNum" sz="quarter" idx="12"/>
          </p:nvPr>
        </p:nvSpPr>
        <p:spPr/>
        <p:txBody>
          <a:bodyPr/>
          <a:lstStyle/>
          <a:p>
            <a:fld id="{36FD9405-CE62-418F-9683-85B6A1C55A4B}" type="slidenum">
              <a:rPr lang="zh-CN" altLang="en-US" smtClean="0"/>
              <a:pPr/>
              <a:t>16</a:t>
            </a:fld>
            <a:endParaRPr lang="zh-CN" altLang="en-US" dirty="0"/>
          </a:p>
        </p:txBody>
      </p:sp>
      <p:sp>
        <p:nvSpPr>
          <p:cNvPr id="5" name="页脚占位符 4"/>
          <p:cNvSpPr>
            <a:spLocks noGrp="1"/>
          </p:cNvSpPr>
          <p:nvPr>
            <p:ph type="ftr" sz="quarter" idx="11"/>
          </p:nvPr>
        </p:nvSpPr>
        <p:spPr/>
        <p:txBody>
          <a:bodyPr/>
          <a:lstStyle/>
          <a:p>
            <a:pPr algn="l"/>
            <a:r>
              <a:rPr lang="en-US" altLang="zh-CN"/>
              <a:t>Data Structure &amp; Algorithms</a:t>
            </a:r>
            <a:endParaRPr lang="zh-CN" altLang="en-US" dirty="0"/>
          </a:p>
        </p:txBody>
      </p:sp>
      <p:pic>
        <p:nvPicPr>
          <p:cNvPr id="7" name="图片 6">
            <a:extLst>
              <a:ext uri="{FF2B5EF4-FFF2-40B4-BE49-F238E27FC236}">
                <a16:creationId xmlns:a16="http://schemas.microsoft.com/office/drawing/2014/main" id="{D34AD085-FF68-5734-8A1E-1C9A7560EFB9}"/>
              </a:ext>
            </a:extLst>
          </p:cNvPr>
          <p:cNvPicPr>
            <a:picLocks noChangeAspect="1"/>
          </p:cNvPicPr>
          <p:nvPr/>
        </p:nvPicPr>
        <p:blipFill>
          <a:blip r:embed="rId2"/>
          <a:stretch>
            <a:fillRect/>
          </a:stretch>
        </p:blipFill>
        <p:spPr>
          <a:xfrm>
            <a:off x="4683095" y="4481749"/>
            <a:ext cx="4187439" cy="1487957"/>
          </a:xfrm>
          <a:prstGeom prst="rect">
            <a:avLst/>
          </a:prstGeom>
        </p:spPr>
      </p:pic>
    </p:spTree>
    <p:extLst>
      <p:ext uri="{BB962C8B-B14F-4D97-AF65-F5344CB8AC3E}">
        <p14:creationId xmlns:p14="http://schemas.microsoft.com/office/powerpoint/2010/main" val="1425315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Specifications of Binary Trees</a:t>
            </a:r>
            <a:endParaRPr lang="zh-CN" altLang="en-US" dirty="0"/>
          </a:p>
        </p:txBody>
      </p:sp>
      <p:sp>
        <p:nvSpPr>
          <p:cNvPr id="3" name="内容占位符 2"/>
          <p:cNvSpPr>
            <a:spLocks noGrp="1"/>
          </p:cNvSpPr>
          <p:nvPr>
            <p:ph idx="1"/>
          </p:nvPr>
        </p:nvSpPr>
        <p:spPr/>
        <p:txBody>
          <a:bodyPr/>
          <a:lstStyle/>
          <a:p>
            <a:pPr>
              <a:lnSpc>
                <a:spcPct val="150000"/>
              </a:lnSpc>
              <a:spcBef>
                <a:spcPts val="1200"/>
              </a:spcBef>
            </a:pPr>
            <a:r>
              <a:rPr lang="zh-CN" altLang="en-US" sz="2000" dirty="0"/>
              <a:t>二叉树结点的子树要区分左子树和右子树，即使只有一棵子树也要进行区分，说明它是左子树，还是右子树。</a:t>
            </a:r>
            <a:r>
              <a:rPr lang="zh-CN" altLang="en-US" sz="2000" b="1" dirty="0">
                <a:solidFill>
                  <a:srgbClr val="FF0000"/>
                </a:solidFill>
              </a:rPr>
              <a:t>这是二叉树与树的最主要的差别。</a:t>
            </a:r>
            <a:endParaRPr lang="en-US" altLang="zh-CN" sz="2000" b="1" dirty="0">
              <a:solidFill>
                <a:srgbClr val="FF0000"/>
              </a:solidFill>
            </a:endParaRPr>
          </a:p>
          <a:p>
            <a:pPr>
              <a:lnSpc>
                <a:spcPct val="150000"/>
              </a:lnSpc>
              <a:spcBef>
                <a:spcPts val="1200"/>
              </a:spcBef>
            </a:pPr>
            <a:r>
              <a:rPr lang="zh-CN" altLang="en-US" sz="2000" dirty="0"/>
              <a:t>下图列出二叉树的</a:t>
            </a:r>
            <a:r>
              <a:rPr lang="en-US" altLang="zh-CN" sz="2000" dirty="0"/>
              <a:t>5</a:t>
            </a:r>
            <a:r>
              <a:rPr lang="zh-CN" altLang="en-US" sz="2000" dirty="0"/>
              <a:t>种基本形态，图</a:t>
            </a:r>
            <a:r>
              <a:rPr lang="en-US" altLang="zh-CN" sz="2000" dirty="0"/>
              <a:t>(c)</a:t>
            </a:r>
            <a:r>
              <a:rPr lang="zh-CN" altLang="en-US" sz="2000" dirty="0"/>
              <a:t>和图</a:t>
            </a:r>
            <a:r>
              <a:rPr lang="en-US" altLang="zh-CN" sz="2000" dirty="0"/>
              <a:t>(d)</a:t>
            </a:r>
            <a:r>
              <a:rPr lang="zh-CN" altLang="en-US" sz="2000" dirty="0"/>
              <a:t>是不同的两棵二叉树。</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17</a:t>
            </a:fld>
            <a:endParaRPr lang="zh-CN" altLang="en-US" dirty="0"/>
          </a:p>
        </p:txBody>
      </p:sp>
      <p:grpSp>
        <p:nvGrpSpPr>
          <p:cNvPr id="6" name="Group 31"/>
          <p:cNvGrpSpPr>
            <a:grpSpLocks/>
          </p:cNvGrpSpPr>
          <p:nvPr/>
        </p:nvGrpSpPr>
        <p:grpSpPr bwMode="auto">
          <a:xfrm>
            <a:off x="954644" y="3718673"/>
            <a:ext cx="7234711" cy="1143000"/>
            <a:chOff x="720" y="2688"/>
            <a:chExt cx="4320" cy="720"/>
          </a:xfrm>
        </p:grpSpPr>
        <p:sp>
          <p:nvSpPr>
            <p:cNvPr id="7" name="AutoShape 32"/>
            <p:cNvSpPr>
              <a:spLocks noChangeArrowheads="1"/>
            </p:cNvSpPr>
            <p:nvPr/>
          </p:nvSpPr>
          <p:spPr bwMode="auto">
            <a:xfrm>
              <a:off x="4752" y="3072"/>
              <a:ext cx="288" cy="336"/>
            </a:xfrm>
            <a:prstGeom prst="wedgeRoundRectCallout">
              <a:avLst>
                <a:gd name="adj1" fmla="val -82986"/>
                <a:gd name="adj2" fmla="val -118750"/>
                <a:gd name="adj3" fmla="val 16667"/>
              </a:avLst>
            </a:prstGeom>
            <a:gradFill rotWithShape="0">
              <a:gsLst>
                <a:gs pos="0">
                  <a:srgbClr val="FF7C80"/>
                </a:gs>
                <a:gs pos="100000">
                  <a:srgbClr val="76393B"/>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zh-CN" sz="2400" b="0" i="0" u="none" strike="noStrike" kern="0" cap="none" spc="0" normalizeH="0" baseline="0" noProof="0">
                <a:ln>
                  <a:noFill/>
                </a:ln>
                <a:solidFill>
                  <a:sysClr val="windowText" lastClr="000000"/>
                </a:solidFill>
                <a:effectLst/>
                <a:uLnTx/>
                <a:uFillTx/>
                <a:latin typeface="Times New Roman" pitchFamily="18" charset="0"/>
              </a:endParaRPr>
            </a:p>
          </p:txBody>
        </p:sp>
        <p:sp>
          <p:nvSpPr>
            <p:cNvPr id="8" name="AutoShape 33"/>
            <p:cNvSpPr>
              <a:spLocks noChangeArrowheads="1"/>
            </p:cNvSpPr>
            <p:nvPr/>
          </p:nvSpPr>
          <p:spPr bwMode="auto">
            <a:xfrm>
              <a:off x="3456" y="3072"/>
              <a:ext cx="288" cy="336"/>
            </a:xfrm>
            <a:prstGeom prst="wedgeRoundRectCallout">
              <a:avLst>
                <a:gd name="adj1" fmla="val -82986"/>
                <a:gd name="adj2" fmla="val -118750"/>
                <a:gd name="adj3" fmla="val 16667"/>
              </a:avLst>
            </a:prstGeom>
            <a:gradFill rotWithShape="0">
              <a:gsLst>
                <a:gs pos="0">
                  <a:srgbClr val="FF7C80"/>
                </a:gs>
                <a:gs pos="100000">
                  <a:srgbClr val="76393B"/>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zh-CN" sz="2400" b="0" i="0" u="none" strike="noStrike" kern="0" cap="none" spc="0" normalizeH="0" baseline="0" noProof="0">
                <a:ln>
                  <a:noFill/>
                </a:ln>
                <a:solidFill>
                  <a:sysClr val="windowText" lastClr="000000"/>
                </a:solidFill>
                <a:effectLst/>
                <a:uLnTx/>
                <a:uFillTx/>
                <a:latin typeface="Times New Roman" pitchFamily="18" charset="0"/>
              </a:endParaRPr>
            </a:p>
          </p:txBody>
        </p:sp>
        <p:sp>
          <p:nvSpPr>
            <p:cNvPr id="9" name="AutoShape 34"/>
            <p:cNvSpPr>
              <a:spLocks noChangeArrowheads="1"/>
            </p:cNvSpPr>
            <p:nvPr/>
          </p:nvSpPr>
          <p:spPr bwMode="auto">
            <a:xfrm>
              <a:off x="4224" y="3072"/>
              <a:ext cx="288" cy="336"/>
            </a:xfrm>
            <a:prstGeom prst="wedgeRoundRectCallout">
              <a:avLst>
                <a:gd name="adj1" fmla="val 81944"/>
                <a:gd name="adj2" fmla="val -131847"/>
                <a:gd name="adj3" fmla="val 16667"/>
              </a:avLst>
            </a:prstGeom>
            <a:gradFill rotWithShape="0">
              <a:gsLst>
                <a:gs pos="0">
                  <a:srgbClr val="FF7C80"/>
                </a:gs>
                <a:gs pos="100000">
                  <a:srgbClr val="76393B"/>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zh-CN" sz="2400" b="0" i="0" u="none" strike="noStrike" kern="0" cap="none" spc="0" normalizeH="0" baseline="0" noProof="0">
                <a:ln>
                  <a:noFill/>
                </a:ln>
                <a:solidFill>
                  <a:sysClr val="windowText" lastClr="000000"/>
                </a:solidFill>
                <a:effectLst/>
                <a:uLnTx/>
                <a:uFillTx/>
                <a:latin typeface="Times New Roman" pitchFamily="18" charset="0"/>
              </a:endParaRPr>
            </a:p>
          </p:txBody>
        </p:sp>
        <p:sp>
          <p:nvSpPr>
            <p:cNvPr id="10" name="AutoShape 35"/>
            <p:cNvSpPr>
              <a:spLocks noChangeArrowheads="1"/>
            </p:cNvSpPr>
            <p:nvPr/>
          </p:nvSpPr>
          <p:spPr bwMode="auto">
            <a:xfrm>
              <a:off x="2112" y="3072"/>
              <a:ext cx="288" cy="336"/>
            </a:xfrm>
            <a:prstGeom prst="wedgeRoundRectCallout">
              <a:avLst>
                <a:gd name="adj1" fmla="val 81944"/>
                <a:gd name="adj2" fmla="val -131847"/>
                <a:gd name="adj3" fmla="val 16667"/>
              </a:avLst>
            </a:prstGeom>
            <a:gradFill rotWithShape="0">
              <a:gsLst>
                <a:gs pos="0">
                  <a:srgbClr val="FF7C80"/>
                </a:gs>
                <a:gs pos="100000">
                  <a:srgbClr val="76393B"/>
                </a:gs>
              </a:gsLst>
              <a:lin ang="0" scaled="1"/>
            </a:gra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zh-CN" sz="2400" b="0" i="0" u="none" strike="noStrike" kern="0" cap="none" spc="0" normalizeH="0" baseline="0" noProof="0">
                <a:ln>
                  <a:noFill/>
                </a:ln>
                <a:solidFill>
                  <a:sysClr val="windowText" lastClr="000000"/>
                </a:solidFill>
                <a:effectLst/>
                <a:uLnTx/>
                <a:uFillTx/>
                <a:latin typeface="Times New Roman" pitchFamily="18" charset="0"/>
              </a:endParaRPr>
            </a:p>
          </p:txBody>
        </p:sp>
        <p:sp>
          <p:nvSpPr>
            <p:cNvPr id="11" name="Oval 36"/>
            <p:cNvSpPr>
              <a:spLocks noChangeArrowheads="1"/>
            </p:cNvSpPr>
            <p:nvPr/>
          </p:nvSpPr>
          <p:spPr bwMode="auto">
            <a:xfrm>
              <a:off x="720" y="2736"/>
              <a:ext cx="144" cy="192"/>
            </a:xfrm>
            <a:prstGeom prst="ellipse">
              <a:avLst/>
            </a:pr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zh-CN" sz="2400" b="0" i="0" u="none" strike="noStrike" kern="0" cap="none" spc="0" normalizeH="0" baseline="0" noProof="0">
                <a:ln>
                  <a:noFill/>
                </a:ln>
                <a:solidFill>
                  <a:srgbClr val="CC3300"/>
                </a:solidFill>
                <a:effectLst/>
                <a:uLnTx/>
                <a:uFillTx/>
                <a:latin typeface="Times New Roman" pitchFamily="18" charset="0"/>
              </a:endParaRPr>
            </a:p>
          </p:txBody>
        </p:sp>
        <p:sp>
          <p:nvSpPr>
            <p:cNvPr id="12" name="Line 37"/>
            <p:cNvSpPr>
              <a:spLocks noChangeShapeType="1"/>
            </p:cNvSpPr>
            <p:nvPr/>
          </p:nvSpPr>
          <p:spPr bwMode="auto">
            <a:xfrm flipH="1">
              <a:off x="720" y="2736"/>
              <a:ext cx="144" cy="192"/>
            </a:xfrm>
            <a:prstGeom prst="line">
              <a:avLst/>
            </a:prstGeom>
            <a:noFill/>
            <a:ln w="38100">
              <a:solidFill>
                <a:srgbClr val="CC33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ea typeface="宋体" pitchFamily="2" charset="-122"/>
              </a:endParaRPr>
            </a:p>
          </p:txBody>
        </p:sp>
        <p:sp>
          <p:nvSpPr>
            <p:cNvPr id="13" name="Oval 38"/>
            <p:cNvSpPr>
              <a:spLocks noChangeArrowheads="1"/>
            </p:cNvSpPr>
            <p:nvPr/>
          </p:nvSpPr>
          <p:spPr bwMode="auto">
            <a:xfrm>
              <a:off x="1440" y="2688"/>
              <a:ext cx="240" cy="240"/>
            </a:xfrm>
            <a:prstGeom prst="ellipse">
              <a:avLst/>
            </a:prstGeom>
            <a:gradFill rotWithShape="0">
              <a:gsLst>
                <a:gs pos="0">
                  <a:srgbClr val="FF7C80"/>
                </a:gs>
                <a:gs pos="100000">
                  <a:srgbClr val="FF7C80">
                    <a:gamma/>
                    <a:shade val="46275"/>
                    <a:invGamma/>
                  </a:srgbClr>
                </a:gs>
              </a:gsLst>
              <a:path path="rect">
                <a:fillToRect r="100000" b="100000"/>
              </a:path>
            </a:gradFill>
            <a:ln w="38100">
              <a:no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ea typeface="宋体" pitchFamily="2" charset="-122"/>
              </a:endParaRPr>
            </a:p>
          </p:txBody>
        </p:sp>
        <p:sp>
          <p:nvSpPr>
            <p:cNvPr id="14" name="Oval 39"/>
            <p:cNvSpPr>
              <a:spLocks noChangeArrowheads="1"/>
            </p:cNvSpPr>
            <p:nvPr/>
          </p:nvSpPr>
          <p:spPr bwMode="auto">
            <a:xfrm>
              <a:off x="2400" y="2688"/>
              <a:ext cx="240" cy="240"/>
            </a:xfrm>
            <a:prstGeom prst="ellipse">
              <a:avLst/>
            </a:prstGeom>
            <a:gradFill rotWithShape="0">
              <a:gsLst>
                <a:gs pos="0">
                  <a:srgbClr val="FF7C80"/>
                </a:gs>
                <a:gs pos="100000">
                  <a:srgbClr val="FF7C80">
                    <a:gamma/>
                    <a:shade val="46275"/>
                    <a:invGamma/>
                  </a:srgbClr>
                </a:gs>
              </a:gsLst>
              <a:path path="rect">
                <a:fillToRect r="100000" b="100000"/>
              </a:path>
            </a:gradFill>
            <a:ln w="38100">
              <a:no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ea typeface="宋体" pitchFamily="2" charset="-122"/>
              </a:endParaRPr>
            </a:p>
          </p:txBody>
        </p:sp>
        <p:sp>
          <p:nvSpPr>
            <p:cNvPr id="15" name="Oval 40"/>
            <p:cNvSpPr>
              <a:spLocks noChangeArrowheads="1"/>
            </p:cNvSpPr>
            <p:nvPr/>
          </p:nvSpPr>
          <p:spPr bwMode="auto">
            <a:xfrm>
              <a:off x="3216" y="2688"/>
              <a:ext cx="240" cy="240"/>
            </a:xfrm>
            <a:prstGeom prst="ellipse">
              <a:avLst/>
            </a:prstGeom>
            <a:gradFill rotWithShape="0">
              <a:gsLst>
                <a:gs pos="0">
                  <a:srgbClr val="FF7C80"/>
                </a:gs>
                <a:gs pos="100000">
                  <a:srgbClr val="FF7C80">
                    <a:gamma/>
                    <a:shade val="46275"/>
                    <a:invGamma/>
                  </a:srgbClr>
                </a:gs>
              </a:gsLst>
              <a:path path="rect">
                <a:fillToRect r="100000" b="100000"/>
              </a:path>
            </a:gradFill>
            <a:ln w="38100">
              <a:no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ea typeface="宋体" pitchFamily="2" charset="-122"/>
              </a:endParaRPr>
            </a:p>
          </p:txBody>
        </p:sp>
        <p:sp>
          <p:nvSpPr>
            <p:cNvPr id="16" name="Oval 41"/>
            <p:cNvSpPr>
              <a:spLocks noChangeArrowheads="1"/>
            </p:cNvSpPr>
            <p:nvPr/>
          </p:nvSpPr>
          <p:spPr bwMode="auto">
            <a:xfrm>
              <a:off x="4512" y="2688"/>
              <a:ext cx="240" cy="240"/>
            </a:xfrm>
            <a:prstGeom prst="ellipse">
              <a:avLst/>
            </a:prstGeom>
            <a:gradFill rotWithShape="0">
              <a:gsLst>
                <a:gs pos="0">
                  <a:srgbClr val="FF7C80"/>
                </a:gs>
                <a:gs pos="100000">
                  <a:srgbClr val="FF7C80">
                    <a:gamma/>
                    <a:shade val="46275"/>
                    <a:invGamma/>
                  </a:srgbClr>
                </a:gs>
              </a:gsLst>
              <a:path path="rect">
                <a:fillToRect r="100000" b="100000"/>
              </a:path>
            </a:gradFill>
            <a:ln w="38100">
              <a:no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ea typeface="宋体" pitchFamily="2" charset="-122"/>
              </a:endParaRPr>
            </a:p>
          </p:txBody>
        </p:sp>
        <p:sp>
          <p:nvSpPr>
            <p:cNvPr id="17" name="Text Box 42"/>
            <p:cNvSpPr txBox="1">
              <a:spLocks noChangeArrowheads="1"/>
            </p:cNvSpPr>
            <p:nvPr/>
          </p:nvSpPr>
          <p:spPr bwMode="auto">
            <a:xfrm>
              <a:off x="2112" y="3072"/>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sz="3200" b="1">
                  <a:solidFill>
                    <a:schemeClr val="tx1"/>
                  </a:solidFill>
                  <a:latin typeface="Tahoma" pitchFamily="34" charset="0"/>
                  <a:ea typeface="宋体" charset="-122"/>
                </a:defRPr>
              </a:lvl1pPr>
              <a:lvl2pPr marL="742950" indent="-285750" eaLnBrk="0" hangingPunct="0">
                <a:defRPr sz="3200" b="1">
                  <a:solidFill>
                    <a:schemeClr val="tx1"/>
                  </a:solidFill>
                  <a:latin typeface="Tahoma" pitchFamily="34" charset="0"/>
                  <a:ea typeface="宋体" charset="-122"/>
                </a:defRPr>
              </a:lvl2pPr>
              <a:lvl3pPr marL="1143000" indent="-228600" eaLnBrk="0" hangingPunct="0">
                <a:defRPr sz="3200" b="1">
                  <a:solidFill>
                    <a:schemeClr val="tx1"/>
                  </a:solidFill>
                  <a:latin typeface="Tahoma" pitchFamily="34" charset="0"/>
                  <a:ea typeface="宋体" charset="-122"/>
                </a:defRPr>
              </a:lvl3pPr>
              <a:lvl4pPr marL="1600200" indent="-228600" eaLnBrk="0" hangingPunct="0">
                <a:defRPr sz="3200" b="1">
                  <a:solidFill>
                    <a:schemeClr val="tx1"/>
                  </a:solidFill>
                  <a:latin typeface="Tahoma" pitchFamily="34" charset="0"/>
                  <a:ea typeface="宋体" charset="-122"/>
                </a:defRPr>
              </a:lvl4pPr>
              <a:lvl5pPr marL="2057400" indent="-228600" eaLnBrk="0" hangingPunct="0">
                <a:defRPr sz="3200" b="1">
                  <a:solidFill>
                    <a:schemeClr val="tx1"/>
                  </a:solidFill>
                  <a:latin typeface="Tahoma" pitchFamily="34" charset="0"/>
                  <a:ea typeface="宋体" charset="-122"/>
                </a:defRPr>
              </a:lvl5pPr>
              <a:lvl6pPr marL="2514600" indent="-228600" eaLnBrk="0" fontAlgn="base" hangingPunct="0">
                <a:spcBef>
                  <a:spcPct val="0"/>
                </a:spcBef>
                <a:spcAft>
                  <a:spcPct val="0"/>
                </a:spcAft>
                <a:defRPr sz="3200" b="1">
                  <a:solidFill>
                    <a:schemeClr val="tx1"/>
                  </a:solidFill>
                  <a:latin typeface="Tahoma" pitchFamily="34" charset="0"/>
                  <a:ea typeface="宋体" charset="-122"/>
                </a:defRPr>
              </a:lvl6pPr>
              <a:lvl7pPr marL="2971800" indent="-228600" eaLnBrk="0" fontAlgn="base" hangingPunct="0">
                <a:spcBef>
                  <a:spcPct val="0"/>
                </a:spcBef>
                <a:spcAft>
                  <a:spcPct val="0"/>
                </a:spcAft>
                <a:defRPr sz="3200" b="1">
                  <a:solidFill>
                    <a:schemeClr val="tx1"/>
                  </a:solidFill>
                  <a:latin typeface="Tahoma" pitchFamily="34" charset="0"/>
                  <a:ea typeface="宋体" charset="-122"/>
                </a:defRPr>
              </a:lvl7pPr>
              <a:lvl8pPr marL="3429000" indent="-228600" eaLnBrk="0" fontAlgn="base" hangingPunct="0">
                <a:spcBef>
                  <a:spcPct val="0"/>
                </a:spcBef>
                <a:spcAft>
                  <a:spcPct val="0"/>
                </a:spcAft>
                <a:defRPr sz="3200" b="1">
                  <a:solidFill>
                    <a:schemeClr val="tx1"/>
                  </a:solidFill>
                  <a:latin typeface="Tahoma" pitchFamily="34" charset="0"/>
                  <a:ea typeface="宋体" charset="-122"/>
                </a:defRPr>
              </a:lvl8pPr>
              <a:lvl9pPr marL="3886200" indent="-228600" eaLnBrk="0" fontAlgn="base" hangingPunct="0">
                <a:spcBef>
                  <a:spcPct val="0"/>
                </a:spcBef>
                <a:spcAft>
                  <a:spcPct val="0"/>
                </a:spcAft>
                <a:defRPr sz="3200" b="1">
                  <a:solidFill>
                    <a:schemeClr val="tx1"/>
                  </a:solidFill>
                  <a:latin typeface="Tahoma" pitchFamily="34"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itchFamily="18" charset="0"/>
                  <a:ea typeface="宋体" charset="-122"/>
                </a:rPr>
                <a:t>L</a:t>
              </a:r>
              <a:endParaRPr kumimoji="1" lang="en-US" altLang="zh-CN" sz="2400" b="0" i="0" u="none" strike="noStrike" kern="0" cap="none" spc="0" normalizeH="0" baseline="0" noProof="0">
                <a:ln>
                  <a:noFill/>
                </a:ln>
                <a:solidFill>
                  <a:srgbClr val="000000"/>
                </a:solidFill>
                <a:effectLst/>
                <a:uLnTx/>
                <a:uFillTx/>
                <a:latin typeface="Times New Roman" pitchFamily="18" charset="0"/>
                <a:ea typeface="宋体" charset="-122"/>
              </a:endParaRPr>
            </a:p>
          </p:txBody>
        </p:sp>
        <p:sp>
          <p:nvSpPr>
            <p:cNvPr id="18" name="Text Box 43"/>
            <p:cNvSpPr txBox="1">
              <a:spLocks noChangeArrowheads="1"/>
            </p:cNvSpPr>
            <p:nvPr/>
          </p:nvSpPr>
          <p:spPr bwMode="auto">
            <a:xfrm>
              <a:off x="4224" y="3072"/>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sz="3200" b="1">
                  <a:solidFill>
                    <a:schemeClr val="tx1"/>
                  </a:solidFill>
                  <a:latin typeface="Tahoma" pitchFamily="34" charset="0"/>
                  <a:ea typeface="宋体" charset="-122"/>
                </a:defRPr>
              </a:lvl1pPr>
              <a:lvl2pPr marL="742950" indent="-285750" eaLnBrk="0" hangingPunct="0">
                <a:defRPr sz="3200" b="1">
                  <a:solidFill>
                    <a:schemeClr val="tx1"/>
                  </a:solidFill>
                  <a:latin typeface="Tahoma" pitchFamily="34" charset="0"/>
                  <a:ea typeface="宋体" charset="-122"/>
                </a:defRPr>
              </a:lvl2pPr>
              <a:lvl3pPr marL="1143000" indent="-228600" eaLnBrk="0" hangingPunct="0">
                <a:defRPr sz="3200" b="1">
                  <a:solidFill>
                    <a:schemeClr val="tx1"/>
                  </a:solidFill>
                  <a:latin typeface="Tahoma" pitchFamily="34" charset="0"/>
                  <a:ea typeface="宋体" charset="-122"/>
                </a:defRPr>
              </a:lvl3pPr>
              <a:lvl4pPr marL="1600200" indent="-228600" eaLnBrk="0" hangingPunct="0">
                <a:defRPr sz="3200" b="1">
                  <a:solidFill>
                    <a:schemeClr val="tx1"/>
                  </a:solidFill>
                  <a:latin typeface="Tahoma" pitchFamily="34" charset="0"/>
                  <a:ea typeface="宋体" charset="-122"/>
                </a:defRPr>
              </a:lvl4pPr>
              <a:lvl5pPr marL="2057400" indent="-228600" eaLnBrk="0" hangingPunct="0">
                <a:defRPr sz="3200" b="1">
                  <a:solidFill>
                    <a:schemeClr val="tx1"/>
                  </a:solidFill>
                  <a:latin typeface="Tahoma" pitchFamily="34" charset="0"/>
                  <a:ea typeface="宋体" charset="-122"/>
                </a:defRPr>
              </a:lvl5pPr>
              <a:lvl6pPr marL="2514600" indent="-228600" eaLnBrk="0" fontAlgn="base" hangingPunct="0">
                <a:spcBef>
                  <a:spcPct val="0"/>
                </a:spcBef>
                <a:spcAft>
                  <a:spcPct val="0"/>
                </a:spcAft>
                <a:defRPr sz="3200" b="1">
                  <a:solidFill>
                    <a:schemeClr val="tx1"/>
                  </a:solidFill>
                  <a:latin typeface="Tahoma" pitchFamily="34" charset="0"/>
                  <a:ea typeface="宋体" charset="-122"/>
                </a:defRPr>
              </a:lvl6pPr>
              <a:lvl7pPr marL="2971800" indent="-228600" eaLnBrk="0" fontAlgn="base" hangingPunct="0">
                <a:spcBef>
                  <a:spcPct val="0"/>
                </a:spcBef>
                <a:spcAft>
                  <a:spcPct val="0"/>
                </a:spcAft>
                <a:defRPr sz="3200" b="1">
                  <a:solidFill>
                    <a:schemeClr val="tx1"/>
                  </a:solidFill>
                  <a:latin typeface="Tahoma" pitchFamily="34" charset="0"/>
                  <a:ea typeface="宋体" charset="-122"/>
                </a:defRPr>
              </a:lvl7pPr>
              <a:lvl8pPr marL="3429000" indent="-228600" eaLnBrk="0" fontAlgn="base" hangingPunct="0">
                <a:spcBef>
                  <a:spcPct val="0"/>
                </a:spcBef>
                <a:spcAft>
                  <a:spcPct val="0"/>
                </a:spcAft>
                <a:defRPr sz="3200" b="1">
                  <a:solidFill>
                    <a:schemeClr val="tx1"/>
                  </a:solidFill>
                  <a:latin typeface="Tahoma" pitchFamily="34" charset="0"/>
                  <a:ea typeface="宋体" charset="-122"/>
                </a:defRPr>
              </a:lvl8pPr>
              <a:lvl9pPr marL="3886200" indent="-228600" eaLnBrk="0" fontAlgn="base" hangingPunct="0">
                <a:spcBef>
                  <a:spcPct val="0"/>
                </a:spcBef>
                <a:spcAft>
                  <a:spcPct val="0"/>
                </a:spcAft>
                <a:defRPr sz="3200" b="1">
                  <a:solidFill>
                    <a:schemeClr val="tx1"/>
                  </a:solidFill>
                  <a:latin typeface="Tahoma" pitchFamily="34"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dirty="0">
                  <a:ln>
                    <a:noFill/>
                  </a:ln>
                  <a:solidFill>
                    <a:srgbClr val="FFFFFF"/>
                  </a:solidFill>
                  <a:effectLst/>
                  <a:uLnTx/>
                  <a:uFillTx/>
                  <a:latin typeface="Times New Roman" pitchFamily="18" charset="0"/>
                  <a:ea typeface="宋体" charset="-122"/>
                </a:rPr>
                <a:t>L</a:t>
              </a:r>
              <a:endParaRPr kumimoji="1" lang="en-US" altLang="zh-CN" sz="2400" b="0" i="0" u="none" strike="noStrike" kern="0" cap="none" spc="0" normalizeH="0" baseline="0" noProof="0" dirty="0">
                <a:ln>
                  <a:noFill/>
                </a:ln>
                <a:solidFill>
                  <a:srgbClr val="000000"/>
                </a:solidFill>
                <a:effectLst/>
                <a:uLnTx/>
                <a:uFillTx/>
                <a:latin typeface="Times New Roman" pitchFamily="18" charset="0"/>
                <a:ea typeface="宋体" charset="-122"/>
              </a:endParaRPr>
            </a:p>
          </p:txBody>
        </p:sp>
        <p:sp>
          <p:nvSpPr>
            <p:cNvPr id="19" name="Text Box 44"/>
            <p:cNvSpPr txBox="1">
              <a:spLocks noChangeArrowheads="1"/>
            </p:cNvSpPr>
            <p:nvPr/>
          </p:nvSpPr>
          <p:spPr bwMode="auto">
            <a:xfrm>
              <a:off x="3450" y="3072"/>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sz="3200" b="1">
                  <a:solidFill>
                    <a:schemeClr val="tx1"/>
                  </a:solidFill>
                  <a:latin typeface="Tahoma" pitchFamily="34" charset="0"/>
                  <a:ea typeface="宋体" charset="-122"/>
                </a:defRPr>
              </a:lvl1pPr>
              <a:lvl2pPr marL="742950" indent="-285750" eaLnBrk="0" hangingPunct="0">
                <a:defRPr sz="3200" b="1">
                  <a:solidFill>
                    <a:schemeClr val="tx1"/>
                  </a:solidFill>
                  <a:latin typeface="Tahoma" pitchFamily="34" charset="0"/>
                  <a:ea typeface="宋体" charset="-122"/>
                </a:defRPr>
              </a:lvl2pPr>
              <a:lvl3pPr marL="1143000" indent="-228600" eaLnBrk="0" hangingPunct="0">
                <a:defRPr sz="3200" b="1">
                  <a:solidFill>
                    <a:schemeClr val="tx1"/>
                  </a:solidFill>
                  <a:latin typeface="Tahoma" pitchFamily="34" charset="0"/>
                  <a:ea typeface="宋体" charset="-122"/>
                </a:defRPr>
              </a:lvl3pPr>
              <a:lvl4pPr marL="1600200" indent="-228600" eaLnBrk="0" hangingPunct="0">
                <a:defRPr sz="3200" b="1">
                  <a:solidFill>
                    <a:schemeClr val="tx1"/>
                  </a:solidFill>
                  <a:latin typeface="Tahoma" pitchFamily="34" charset="0"/>
                  <a:ea typeface="宋体" charset="-122"/>
                </a:defRPr>
              </a:lvl4pPr>
              <a:lvl5pPr marL="2057400" indent="-228600" eaLnBrk="0" hangingPunct="0">
                <a:defRPr sz="3200" b="1">
                  <a:solidFill>
                    <a:schemeClr val="tx1"/>
                  </a:solidFill>
                  <a:latin typeface="Tahoma" pitchFamily="34" charset="0"/>
                  <a:ea typeface="宋体" charset="-122"/>
                </a:defRPr>
              </a:lvl5pPr>
              <a:lvl6pPr marL="2514600" indent="-228600" eaLnBrk="0" fontAlgn="base" hangingPunct="0">
                <a:spcBef>
                  <a:spcPct val="0"/>
                </a:spcBef>
                <a:spcAft>
                  <a:spcPct val="0"/>
                </a:spcAft>
                <a:defRPr sz="3200" b="1">
                  <a:solidFill>
                    <a:schemeClr val="tx1"/>
                  </a:solidFill>
                  <a:latin typeface="Tahoma" pitchFamily="34" charset="0"/>
                  <a:ea typeface="宋体" charset="-122"/>
                </a:defRPr>
              </a:lvl6pPr>
              <a:lvl7pPr marL="2971800" indent="-228600" eaLnBrk="0" fontAlgn="base" hangingPunct="0">
                <a:spcBef>
                  <a:spcPct val="0"/>
                </a:spcBef>
                <a:spcAft>
                  <a:spcPct val="0"/>
                </a:spcAft>
                <a:defRPr sz="3200" b="1">
                  <a:solidFill>
                    <a:schemeClr val="tx1"/>
                  </a:solidFill>
                  <a:latin typeface="Tahoma" pitchFamily="34" charset="0"/>
                  <a:ea typeface="宋体" charset="-122"/>
                </a:defRPr>
              </a:lvl7pPr>
              <a:lvl8pPr marL="3429000" indent="-228600" eaLnBrk="0" fontAlgn="base" hangingPunct="0">
                <a:spcBef>
                  <a:spcPct val="0"/>
                </a:spcBef>
                <a:spcAft>
                  <a:spcPct val="0"/>
                </a:spcAft>
                <a:defRPr sz="3200" b="1">
                  <a:solidFill>
                    <a:schemeClr val="tx1"/>
                  </a:solidFill>
                  <a:latin typeface="Tahoma" pitchFamily="34" charset="0"/>
                  <a:ea typeface="宋体" charset="-122"/>
                </a:defRPr>
              </a:lvl8pPr>
              <a:lvl9pPr marL="3886200" indent="-228600" eaLnBrk="0" fontAlgn="base" hangingPunct="0">
                <a:spcBef>
                  <a:spcPct val="0"/>
                </a:spcBef>
                <a:spcAft>
                  <a:spcPct val="0"/>
                </a:spcAft>
                <a:defRPr sz="3200" b="1">
                  <a:solidFill>
                    <a:schemeClr val="tx1"/>
                  </a:solidFill>
                  <a:latin typeface="Tahoma" pitchFamily="34"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itchFamily="18" charset="0"/>
                  <a:ea typeface="宋体" charset="-122"/>
                </a:rPr>
                <a:t>R</a:t>
              </a:r>
              <a:endParaRPr kumimoji="1" lang="en-US" altLang="zh-CN" sz="2400" b="0" i="0" u="none" strike="noStrike" kern="0" cap="none" spc="0" normalizeH="0" baseline="0" noProof="0">
                <a:ln>
                  <a:noFill/>
                </a:ln>
                <a:solidFill>
                  <a:srgbClr val="000000"/>
                </a:solidFill>
                <a:effectLst/>
                <a:uLnTx/>
                <a:uFillTx/>
                <a:latin typeface="Times New Roman" pitchFamily="18" charset="0"/>
                <a:ea typeface="宋体" charset="-122"/>
              </a:endParaRPr>
            </a:p>
          </p:txBody>
        </p:sp>
        <p:sp>
          <p:nvSpPr>
            <p:cNvPr id="20" name="Text Box 45"/>
            <p:cNvSpPr txBox="1">
              <a:spLocks noChangeArrowheads="1"/>
            </p:cNvSpPr>
            <p:nvPr/>
          </p:nvSpPr>
          <p:spPr bwMode="auto">
            <a:xfrm>
              <a:off x="4752" y="3072"/>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sz="3200" b="1">
                  <a:solidFill>
                    <a:schemeClr val="tx1"/>
                  </a:solidFill>
                  <a:latin typeface="Tahoma" pitchFamily="34" charset="0"/>
                  <a:ea typeface="宋体" charset="-122"/>
                </a:defRPr>
              </a:lvl1pPr>
              <a:lvl2pPr marL="742950" indent="-285750" eaLnBrk="0" hangingPunct="0">
                <a:defRPr sz="3200" b="1">
                  <a:solidFill>
                    <a:schemeClr val="tx1"/>
                  </a:solidFill>
                  <a:latin typeface="Tahoma" pitchFamily="34" charset="0"/>
                  <a:ea typeface="宋体" charset="-122"/>
                </a:defRPr>
              </a:lvl2pPr>
              <a:lvl3pPr marL="1143000" indent="-228600" eaLnBrk="0" hangingPunct="0">
                <a:defRPr sz="3200" b="1">
                  <a:solidFill>
                    <a:schemeClr val="tx1"/>
                  </a:solidFill>
                  <a:latin typeface="Tahoma" pitchFamily="34" charset="0"/>
                  <a:ea typeface="宋体" charset="-122"/>
                </a:defRPr>
              </a:lvl3pPr>
              <a:lvl4pPr marL="1600200" indent="-228600" eaLnBrk="0" hangingPunct="0">
                <a:defRPr sz="3200" b="1">
                  <a:solidFill>
                    <a:schemeClr val="tx1"/>
                  </a:solidFill>
                  <a:latin typeface="Tahoma" pitchFamily="34" charset="0"/>
                  <a:ea typeface="宋体" charset="-122"/>
                </a:defRPr>
              </a:lvl4pPr>
              <a:lvl5pPr marL="2057400" indent="-228600" eaLnBrk="0" hangingPunct="0">
                <a:defRPr sz="3200" b="1">
                  <a:solidFill>
                    <a:schemeClr val="tx1"/>
                  </a:solidFill>
                  <a:latin typeface="Tahoma" pitchFamily="34" charset="0"/>
                  <a:ea typeface="宋体" charset="-122"/>
                </a:defRPr>
              </a:lvl5pPr>
              <a:lvl6pPr marL="2514600" indent="-228600" eaLnBrk="0" fontAlgn="base" hangingPunct="0">
                <a:spcBef>
                  <a:spcPct val="0"/>
                </a:spcBef>
                <a:spcAft>
                  <a:spcPct val="0"/>
                </a:spcAft>
                <a:defRPr sz="3200" b="1">
                  <a:solidFill>
                    <a:schemeClr val="tx1"/>
                  </a:solidFill>
                  <a:latin typeface="Tahoma" pitchFamily="34" charset="0"/>
                  <a:ea typeface="宋体" charset="-122"/>
                </a:defRPr>
              </a:lvl6pPr>
              <a:lvl7pPr marL="2971800" indent="-228600" eaLnBrk="0" fontAlgn="base" hangingPunct="0">
                <a:spcBef>
                  <a:spcPct val="0"/>
                </a:spcBef>
                <a:spcAft>
                  <a:spcPct val="0"/>
                </a:spcAft>
                <a:defRPr sz="3200" b="1">
                  <a:solidFill>
                    <a:schemeClr val="tx1"/>
                  </a:solidFill>
                  <a:latin typeface="Tahoma" pitchFamily="34" charset="0"/>
                  <a:ea typeface="宋体" charset="-122"/>
                </a:defRPr>
              </a:lvl7pPr>
              <a:lvl8pPr marL="3429000" indent="-228600" eaLnBrk="0" fontAlgn="base" hangingPunct="0">
                <a:spcBef>
                  <a:spcPct val="0"/>
                </a:spcBef>
                <a:spcAft>
                  <a:spcPct val="0"/>
                </a:spcAft>
                <a:defRPr sz="3200" b="1">
                  <a:solidFill>
                    <a:schemeClr val="tx1"/>
                  </a:solidFill>
                  <a:latin typeface="Tahoma" pitchFamily="34" charset="0"/>
                  <a:ea typeface="宋体" charset="-122"/>
                </a:defRPr>
              </a:lvl8pPr>
              <a:lvl9pPr marL="3886200" indent="-228600" eaLnBrk="0" fontAlgn="base" hangingPunct="0">
                <a:spcBef>
                  <a:spcPct val="0"/>
                </a:spcBef>
                <a:spcAft>
                  <a:spcPct val="0"/>
                </a:spcAft>
                <a:defRPr sz="3200" b="1">
                  <a:solidFill>
                    <a:schemeClr val="tx1"/>
                  </a:solidFill>
                  <a:latin typeface="Tahoma" pitchFamily="34" charset="0"/>
                  <a:ea typeface="宋体"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itchFamily="18" charset="0"/>
                  <a:ea typeface="宋体" charset="-122"/>
                </a:rPr>
                <a:t>R</a:t>
              </a:r>
              <a:endParaRPr kumimoji="1" lang="en-US" altLang="zh-CN" sz="2400" b="0" i="0" u="none" strike="noStrike" kern="0" cap="none" spc="0" normalizeH="0" baseline="0" noProof="0">
                <a:ln>
                  <a:noFill/>
                </a:ln>
                <a:solidFill>
                  <a:srgbClr val="000000"/>
                </a:solidFill>
                <a:effectLst/>
                <a:uLnTx/>
                <a:uFillTx/>
                <a:latin typeface="Times New Roman" pitchFamily="18" charset="0"/>
                <a:ea typeface="宋体" charset="-122"/>
              </a:endParaRPr>
            </a:p>
          </p:txBody>
        </p:sp>
      </p:grpSp>
      <p:sp>
        <p:nvSpPr>
          <p:cNvPr id="21" name="矩形 20"/>
          <p:cNvSpPr/>
          <p:nvPr/>
        </p:nvSpPr>
        <p:spPr>
          <a:xfrm>
            <a:off x="3325506" y="5423330"/>
            <a:ext cx="2492990" cy="369332"/>
          </a:xfrm>
          <a:prstGeom prst="rect">
            <a:avLst/>
          </a:prstGeom>
        </p:spPr>
        <p:txBody>
          <a:bodyPr wrap="none">
            <a:spAutoFit/>
          </a:bodyPr>
          <a:lstStyle/>
          <a:p>
            <a:pPr algn="ctr"/>
            <a:r>
              <a:rPr lang="zh-CN" altLang="en-US" dirty="0"/>
              <a:t>二叉树的五种不同形态</a:t>
            </a:r>
          </a:p>
        </p:txBody>
      </p:sp>
      <p:sp>
        <p:nvSpPr>
          <p:cNvPr id="22" name="矩形 21"/>
          <p:cNvSpPr/>
          <p:nvPr/>
        </p:nvSpPr>
        <p:spPr>
          <a:xfrm>
            <a:off x="863465" y="4956790"/>
            <a:ext cx="436338" cy="369332"/>
          </a:xfrm>
          <a:prstGeom prst="rect">
            <a:avLst/>
          </a:prstGeom>
        </p:spPr>
        <p:txBody>
          <a:bodyPr wrap="none">
            <a:spAutoFit/>
          </a:bodyPr>
          <a:lstStyle/>
          <a:p>
            <a:r>
              <a:rPr lang="en-US" altLang="zh-CN" dirty="0"/>
              <a:t>(a)</a:t>
            </a:r>
            <a:endParaRPr lang="zh-CN" altLang="en-US" dirty="0"/>
          </a:p>
        </p:txBody>
      </p:sp>
      <p:sp>
        <p:nvSpPr>
          <p:cNvPr id="23" name="矩形 22"/>
          <p:cNvSpPr/>
          <p:nvPr/>
        </p:nvSpPr>
        <p:spPr>
          <a:xfrm>
            <a:off x="3544507" y="4956790"/>
            <a:ext cx="423514" cy="369332"/>
          </a:xfrm>
          <a:prstGeom prst="rect">
            <a:avLst/>
          </a:prstGeom>
        </p:spPr>
        <p:txBody>
          <a:bodyPr wrap="none">
            <a:spAutoFit/>
          </a:bodyPr>
          <a:lstStyle/>
          <a:p>
            <a:r>
              <a:rPr lang="en-US" altLang="zh-CN"/>
              <a:t>(c)</a:t>
            </a:r>
            <a:endParaRPr lang="zh-CN" altLang="en-US" dirty="0"/>
          </a:p>
        </p:txBody>
      </p:sp>
      <p:sp>
        <p:nvSpPr>
          <p:cNvPr id="24" name="矩形 23"/>
          <p:cNvSpPr/>
          <p:nvPr/>
        </p:nvSpPr>
        <p:spPr>
          <a:xfrm>
            <a:off x="2095028" y="4956790"/>
            <a:ext cx="447558" cy="369332"/>
          </a:xfrm>
          <a:prstGeom prst="rect">
            <a:avLst/>
          </a:prstGeom>
        </p:spPr>
        <p:txBody>
          <a:bodyPr wrap="none">
            <a:spAutoFit/>
          </a:bodyPr>
          <a:lstStyle/>
          <a:p>
            <a:r>
              <a:rPr lang="en-US" altLang="zh-CN"/>
              <a:t>(b)</a:t>
            </a:r>
            <a:endParaRPr lang="zh-CN" altLang="en-US" dirty="0"/>
          </a:p>
        </p:txBody>
      </p:sp>
      <p:sp>
        <p:nvSpPr>
          <p:cNvPr id="25" name="矩形 24"/>
          <p:cNvSpPr/>
          <p:nvPr/>
        </p:nvSpPr>
        <p:spPr>
          <a:xfrm>
            <a:off x="7235188" y="4956790"/>
            <a:ext cx="441146" cy="369332"/>
          </a:xfrm>
          <a:prstGeom prst="rect">
            <a:avLst/>
          </a:prstGeom>
        </p:spPr>
        <p:txBody>
          <a:bodyPr wrap="none">
            <a:spAutoFit/>
          </a:bodyPr>
          <a:lstStyle/>
          <a:p>
            <a:r>
              <a:rPr lang="en-US" altLang="zh-CN" dirty="0"/>
              <a:t>(e)</a:t>
            </a:r>
            <a:endParaRPr lang="zh-CN" altLang="en-US" dirty="0"/>
          </a:p>
        </p:txBody>
      </p:sp>
      <p:sp>
        <p:nvSpPr>
          <p:cNvPr id="26" name="矩形 25"/>
          <p:cNvSpPr/>
          <p:nvPr/>
        </p:nvSpPr>
        <p:spPr>
          <a:xfrm>
            <a:off x="5376620" y="4956790"/>
            <a:ext cx="447558" cy="369332"/>
          </a:xfrm>
          <a:prstGeom prst="rect">
            <a:avLst/>
          </a:prstGeom>
        </p:spPr>
        <p:txBody>
          <a:bodyPr wrap="none">
            <a:spAutoFit/>
          </a:bodyPr>
          <a:lstStyle/>
          <a:p>
            <a:r>
              <a:rPr lang="en-US" altLang="zh-CN" dirty="0"/>
              <a:t>(d)</a:t>
            </a:r>
            <a:endParaRPr lang="zh-CN" altLang="en-US" dirty="0"/>
          </a:p>
        </p:txBody>
      </p:sp>
    </p:spTree>
    <p:extLst>
      <p:ext uri="{BB962C8B-B14F-4D97-AF65-F5344CB8AC3E}">
        <p14:creationId xmlns:p14="http://schemas.microsoft.com/office/powerpoint/2010/main" val="3337745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二叉树的相关概念</a:t>
            </a:r>
          </a:p>
        </p:txBody>
      </p:sp>
      <p:sp>
        <p:nvSpPr>
          <p:cNvPr id="3" name="内容占位符 2"/>
          <p:cNvSpPr>
            <a:spLocks noGrp="1"/>
          </p:cNvSpPr>
          <p:nvPr>
            <p:ph idx="1"/>
          </p:nvPr>
        </p:nvSpPr>
        <p:spPr/>
        <p:txBody>
          <a:bodyPr/>
          <a:lstStyle/>
          <a:p>
            <a:pPr>
              <a:lnSpc>
                <a:spcPct val="125000"/>
              </a:lnSpc>
              <a:spcBef>
                <a:spcPts val="1200"/>
              </a:spcBef>
            </a:pPr>
            <a:r>
              <a:rPr lang="zh-CN" altLang="en-US" sz="1600" b="1" kern="0" dirty="0">
                <a:solidFill>
                  <a:srgbClr val="FF0000"/>
                </a:solidFill>
                <a:latin typeface="微软雅黑" pitchFamily="34" charset="-122"/>
              </a:rPr>
              <a:t>满二叉树：</a:t>
            </a:r>
            <a:r>
              <a:rPr lang="zh-CN" altLang="en-US" sz="1600" dirty="0"/>
              <a:t>在一棵二叉树中，如果所有分支结点都存在左子树和右子树，并且所有叶结点都在同一层上，这样的一棵二叉树称作满二叉树。</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18</a:t>
            </a:fld>
            <a:endParaRPr lang="zh-CN" altLang="en-US" dirty="0"/>
          </a:p>
        </p:txBody>
      </p:sp>
      <p:sp>
        <p:nvSpPr>
          <p:cNvPr id="68" name="Text Box 181"/>
          <p:cNvSpPr txBox="1">
            <a:spLocks noChangeArrowheads="1"/>
          </p:cNvSpPr>
          <p:nvPr/>
        </p:nvSpPr>
        <p:spPr bwMode="auto">
          <a:xfrm flipH="1">
            <a:off x="5750352" y="4705248"/>
            <a:ext cx="817783" cy="452540"/>
          </a:xfrm>
          <a:prstGeom prst="rect">
            <a:avLst/>
          </a:prstGeom>
          <a:noFill/>
          <a:ln w="9525">
            <a:solidFill>
              <a:srgbClr val="FFFFFF"/>
            </a:solidFill>
            <a:miter lim="800000"/>
            <a:headEnd/>
            <a:tailEnd/>
          </a:ln>
        </p:spPr>
        <p:txBody>
          <a:bodyPr lIns="0" tIns="0" rIns="0" bIns="0"/>
          <a:lstStyle>
            <a:defPPr>
              <a:defRPr lang="zh-CN"/>
            </a:defPPr>
            <a:lvl1pPr algn="just" eaLnBrk="0" hangingPunct="0">
              <a:lnSpc>
                <a:spcPct val="115000"/>
              </a:lnSpc>
              <a:defRPr sz="2000" b="1">
                <a:latin typeface="Times New Roman" pitchFamily="18" charset="0"/>
                <a:ea typeface="宋体" charset="-122"/>
              </a:defRPr>
            </a:lvl1pPr>
            <a:lvl2pPr marL="742950" indent="-285750" eaLnBrk="0" hangingPunct="0">
              <a:defRPr sz="3200" b="1">
                <a:latin typeface="Tahoma" pitchFamily="34" charset="0"/>
                <a:ea typeface="宋体" charset="-122"/>
              </a:defRPr>
            </a:lvl2pPr>
            <a:lvl3pPr marL="1143000" indent="-228600" eaLnBrk="0" hangingPunct="0">
              <a:defRPr sz="3200" b="1">
                <a:latin typeface="Tahoma" pitchFamily="34" charset="0"/>
                <a:ea typeface="宋体" charset="-122"/>
              </a:defRPr>
            </a:lvl3pPr>
            <a:lvl4pPr marL="1600200" indent="-228600" eaLnBrk="0" hangingPunct="0">
              <a:defRPr sz="3200" b="1">
                <a:latin typeface="Tahoma" pitchFamily="34" charset="0"/>
                <a:ea typeface="宋体" charset="-122"/>
              </a:defRPr>
            </a:lvl4pPr>
            <a:lvl5pPr marL="2057400" indent="-228600" eaLnBrk="0" hangingPunct="0">
              <a:defRPr sz="3200" b="1">
                <a:latin typeface="Tahoma" pitchFamily="34" charset="0"/>
                <a:ea typeface="宋体" charset="-122"/>
              </a:defRPr>
            </a:lvl5pPr>
            <a:lvl6pPr marL="2514600" indent="-228600" eaLnBrk="0" fontAlgn="base" hangingPunct="0">
              <a:spcBef>
                <a:spcPct val="0"/>
              </a:spcBef>
              <a:spcAft>
                <a:spcPct val="0"/>
              </a:spcAft>
              <a:defRPr sz="3200" b="1">
                <a:latin typeface="Tahoma" pitchFamily="34" charset="0"/>
                <a:ea typeface="宋体" charset="-122"/>
              </a:defRPr>
            </a:lvl6pPr>
            <a:lvl7pPr marL="2971800" indent="-228600" eaLnBrk="0" fontAlgn="base" hangingPunct="0">
              <a:spcBef>
                <a:spcPct val="0"/>
              </a:spcBef>
              <a:spcAft>
                <a:spcPct val="0"/>
              </a:spcAft>
              <a:defRPr sz="3200" b="1">
                <a:latin typeface="Tahoma" pitchFamily="34" charset="0"/>
                <a:ea typeface="宋体" charset="-122"/>
              </a:defRPr>
            </a:lvl7pPr>
            <a:lvl8pPr marL="3429000" indent="-228600" eaLnBrk="0" fontAlgn="base" hangingPunct="0">
              <a:spcBef>
                <a:spcPct val="0"/>
              </a:spcBef>
              <a:spcAft>
                <a:spcPct val="0"/>
              </a:spcAft>
              <a:defRPr sz="3200" b="1">
                <a:latin typeface="Tahoma" pitchFamily="34" charset="0"/>
                <a:ea typeface="宋体" charset="-122"/>
              </a:defRPr>
            </a:lvl8pPr>
            <a:lvl9pPr marL="3886200" indent="-228600" eaLnBrk="0" fontAlgn="base" hangingPunct="0">
              <a:spcBef>
                <a:spcPct val="0"/>
              </a:spcBef>
              <a:spcAft>
                <a:spcPct val="0"/>
              </a:spcAft>
              <a:defRPr sz="3200" b="1">
                <a:latin typeface="Tahoma" pitchFamily="34" charset="0"/>
                <a:ea typeface="宋体" charset="-122"/>
              </a:defRPr>
            </a:lvl9pPr>
          </a:lstStyle>
          <a:p>
            <a:r>
              <a:rPr lang="en-US" altLang="zh-CN"/>
              <a:t>8        9</a:t>
            </a:r>
          </a:p>
        </p:txBody>
      </p:sp>
      <p:sp>
        <p:nvSpPr>
          <p:cNvPr id="69" name="Line 182"/>
          <p:cNvSpPr>
            <a:spLocks noChangeShapeType="1"/>
          </p:cNvSpPr>
          <p:nvPr/>
        </p:nvSpPr>
        <p:spPr bwMode="auto">
          <a:xfrm>
            <a:off x="5637271" y="2968134"/>
            <a:ext cx="807950" cy="1505498"/>
          </a:xfrm>
          <a:prstGeom prst="line">
            <a:avLst/>
          </a:prstGeom>
          <a:noFill/>
          <a:ln w="9525">
            <a:solidFill>
              <a:schemeClr val="tx1"/>
            </a:solidFill>
            <a:miter lim="800000"/>
            <a:headEnd/>
            <a:tailEnd/>
          </a:ln>
          <a:effectLst/>
        </p:spPr>
        <p:txBody>
          <a:bodyPr wrap="none"/>
          <a:lstStyle/>
          <a:p>
            <a:pPr algn="ctr">
              <a:defRPr/>
            </a:pPr>
            <a:endParaRPr lang="zh-CN" altLang="en-US">
              <a:effectLst>
                <a:outerShdw blurRad="38100" dist="38100" dir="2700000" algn="tl">
                  <a:srgbClr val="000000">
                    <a:alpha val="43137"/>
                  </a:srgbClr>
                </a:outerShdw>
              </a:effectLst>
              <a:ea typeface="宋体" pitchFamily="2" charset="-122"/>
            </a:endParaRPr>
          </a:p>
        </p:txBody>
      </p:sp>
      <p:sp>
        <p:nvSpPr>
          <p:cNvPr id="70" name="Line 183"/>
          <p:cNvSpPr>
            <a:spLocks noChangeShapeType="1"/>
          </p:cNvSpPr>
          <p:nvPr/>
        </p:nvSpPr>
        <p:spPr bwMode="auto">
          <a:xfrm flipH="1">
            <a:off x="5007955" y="3046527"/>
            <a:ext cx="481820" cy="817779"/>
          </a:xfrm>
          <a:prstGeom prst="line">
            <a:avLst/>
          </a:prstGeom>
          <a:noFill/>
          <a:ln w="9525">
            <a:solidFill>
              <a:schemeClr val="tx1"/>
            </a:solidFill>
            <a:miter lim="800000"/>
            <a:headEnd/>
            <a:tailEnd/>
          </a:ln>
          <a:effectLst/>
        </p:spPr>
        <p:txBody>
          <a:bodyPr wrap="none"/>
          <a:lstStyle/>
          <a:p>
            <a:pPr algn="ctr">
              <a:defRPr/>
            </a:pPr>
            <a:endParaRPr lang="zh-CN" altLang="en-US">
              <a:effectLst>
                <a:outerShdw blurRad="38100" dist="38100" dir="2700000" algn="tl">
                  <a:srgbClr val="000000">
                    <a:alpha val="43137"/>
                  </a:srgbClr>
                </a:outerShdw>
              </a:effectLst>
              <a:ea typeface="宋体" pitchFamily="2" charset="-122"/>
            </a:endParaRPr>
          </a:p>
        </p:txBody>
      </p:sp>
      <p:sp>
        <p:nvSpPr>
          <p:cNvPr id="71" name="Text Box 184"/>
          <p:cNvSpPr txBox="1">
            <a:spLocks noChangeArrowheads="1"/>
          </p:cNvSpPr>
          <p:nvPr/>
        </p:nvSpPr>
        <p:spPr bwMode="auto">
          <a:xfrm>
            <a:off x="5841181" y="2761462"/>
            <a:ext cx="222883" cy="365239"/>
          </a:xfrm>
          <a:prstGeom prst="rect">
            <a:avLst/>
          </a:prstGeom>
          <a:noFill/>
          <a:ln w="9525">
            <a:solidFill>
              <a:srgbClr val="FFFFFF"/>
            </a:solidFill>
            <a:miter lim="800000"/>
            <a:headEnd/>
            <a:tailEnd/>
          </a:ln>
        </p:spPr>
        <p:txBody>
          <a:bodyPr lIns="0" tIns="0" rIns="0" bIns="0"/>
          <a:lstStyle>
            <a:defPPr>
              <a:defRPr lang="zh-CN"/>
            </a:defPPr>
            <a:lvl1pPr algn="just" eaLnBrk="0" hangingPunct="0">
              <a:lnSpc>
                <a:spcPct val="115000"/>
              </a:lnSpc>
              <a:defRPr sz="2000" b="1">
                <a:latin typeface="Times New Roman" pitchFamily="18" charset="0"/>
                <a:ea typeface="宋体" charset="-122"/>
              </a:defRPr>
            </a:lvl1pPr>
            <a:lvl2pPr marL="742950" indent="-285750" eaLnBrk="0" hangingPunct="0">
              <a:defRPr sz="3200" b="1">
                <a:latin typeface="Tahoma" pitchFamily="34" charset="0"/>
                <a:ea typeface="宋体" charset="-122"/>
              </a:defRPr>
            </a:lvl2pPr>
            <a:lvl3pPr marL="1143000" indent="-228600" eaLnBrk="0" hangingPunct="0">
              <a:defRPr sz="3200" b="1">
                <a:latin typeface="Tahoma" pitchFamily="34" charset="0"/>
                <a:ea typeface="宋体" charset="-122"/>
              </a:defRPr>
            </a:lvl3pPr>
            <a:lvl4pPr marL="1600200" indent="-228600" eaLnBrk="0" hangingPunct="0">
              <a:defRPr sz="3200" b="1">
                <a:latin typeface="Tahoma" pitchFamily="34" charset="0"/>
                <a:ea typeface="宋体" charset="-122"/>
              </a:defRPr>
            </a:lvl4pPr>
            <a:lvl5pPr marL="2057400" indent="-228600" eaLnBrk="0" hangingPunct="0">
              <a:defRPr sz="3200" b="1">
                <a:latin typeface="Tahoma" pitchFamily="34" charset="0"/>
                <a:ea typeface="宋体" charset="-122"/>
              </a:defRPr>
            </a:lvl5pPr>
            <a:lvl6pPr marL="2514600" indent="-228600" eaLnBrk="0" fontAlgn="base" hangingPunct="0">
              <a:spcBef>
                <a:spcPct val="0"/>
              </a:spcBef>
              <a:spcAft>
                <a:spcPct val="0"/>
              </a:spcAft>
              <a:defRPr sz="3200" b="1">
                <a:latin typeface="Tahoma" pitchFamily="34" charset="0"/>
                <a:ea typeface="宋体" charset="-122"/>
              </a:defRPr>
            </a:lvl6pPr>
            <a:lvl7pPr marL="2971800" indent="-228600" eaLnBrk="0" fontAlgn="base" hangingPunct="0">
              <a:spcBef>
                <a:spcPct val="0"/>
              </a:spcBef>
              <a:spcAft>
                <a:spcPct val="0"/>
              </a:spcAft>
              <a:defRPr sz="3200" b="1">
                <a:latin typeface="Tahoma" pitchFamily="34" charset="0"/>
                <a:ea typeface="宋体" charset="-122"/>
              </a:defRPr>
            </a:lvl7pPr>
            <a:lvl8pPr marL="3429000" indent="-228600" eaLnBrk="0" fontAlgn="base" hangingPunct="0">
              <a:spcBef>
                <a:spcPct val="0"/>
              </a:spcBef>
              <a:spcAft>
                <a:spcPct val="0"/>
              </a:spcAft>
              <a:defRPr sz="3200" b="1">
                <a:latin typeface="Tahoma" pitchFamily="34" charset="0"/>
                <a:ea typeface="宋体" charset="-122"/>
              </a:defRPr>
            </a:lvl8pPr>
            <a:lvl9pPr marL="3886200" indent="-228600" eaLnBrk="0" fontAlgn="base" hangingPunct="0">
              <a:spcBef>
                <a:spcPct val="0"/>
              </a:spcBef>
              <a:spcAft>
                <a:spcPct val="0"/>
              </a:spcAft>
              <a:defRPr sz="3200" b="1">
                <a:latin typeface="Tahoma" pitchFamily="34" charset="0"/>
                <a:ea typeface="宋体" charset="-122"/>
              </a:defRPr>
            </a:lvl9pPr>
          </a:lstStyle>
          <a:p>
            <a:r>
              <a:rPr lang="en-US" altLang="zh-CN"/>
              <a:t>2</a:t>
            </a:r>
          </a:p>
        </p:txBody>
      </p:sp>
      <p:sp>
        <p:nvSpPr>
          <p:cNvPr id="72" name="Line 185"/>
          <p:cNvSpPr>
            <a:spLocks noChangeShapeType="1"/>
          </p:cNvSpPr>
          <p:nvPr/>
        </p:nvSpPr>
        <p:spPr bwMode="auto">
          <a:xfrm flipH="1">
            <a:off x="5650382" y="2207368"/>
            <a:ext cx="988223" cy="728697"/>
          </a:xfrm>
          <a:prstGeom prst="line">
            <a:avLst/>
          </a:prstGeom>
          <a:noFill/>
          <a:ln w="9525">
            <a:solidFill>
              <a:srgbClr val="000000"/>
            </a:solidFill>
            <a:round/>
            <a:headEnd/>
            <a:tailEnd/>
          </a:ln>
        </p:spPr>
        <p:txBody>
          <a:bodyPr/>
          <a:lstStyle/>
          <a:p>
            <a:pPr algn="ctr">
              <a:defRPr/>
            </a:pPr>
            <a:endParaRPr lang="zh-CN" altLang="en-US">
              <a:effectLst>
                <a:outerShdw blurRad="38100" dist="38100" dir="2700000" algn="tl">
                  <a:srgbClr val="000000">
                    <a:alpha val="43137"/>
                  </a:srgbClr>
                </a:outerShdw>
              </a:effectLst>
              <a:ea typeface="宋体" pitchFamily="2" charset="-122"/>
            </a:endParaRPr>
          </a:p>
        </p:txBody>
      </p:sp>
      <p:sp>
        <p:nvSpPr>
          <p:cNvPr id="73" name="Line 186"/>
          <p:cNvSpPr>
            <a:spLocks noChangeShapeType="1"/>
          </p:cNvSpPr>
          <p:nvPr/>
        </p:nvSpPr>
        <p:spPr bwMode="auto">
          <a:xfrm>
            <a:off x="6781184" y="2255473"/>
            <a:ext cx="873504" cy="632487"/>
          </a:xfrm>
          <a:prstGeom prst="line">
            <a:avLst/>
          </a:prstGeom>
          <a:noFill/>
          <a:ln w="9525">
            <a:solidFill>
              <a:srgbClr val="000000"/>
            </a:solidFill>
            <a:round/>
            <a:headEnd/>
            <a:tailEnd/>
          </a:ln>
        </p:spPr>
        <p:txBody>
          <a:bodyPr/>
          <a:lstStyle/>
          <a:p>
            <a:pPr algn="ctr">
              <a:defRPr/>
            </a:pPr>
            <a:endParaRPr lang="zh-CN" altLang="en-US">
              <a:effectLst>
                <a:outerShdw blurRad="38100" dist="38100" dir="2700000" algn="tl">
                  <a:srgbClr val="000000">
                    <a:alpha val="43137"/>
                  </a:srgbClr>
                </a:outerShdw>
              </a:effectLst>
              <a:ea typeface="宋体" pitchFamily="2" charset="-122"/>
            </a:endParaRPr>
          </a:p>
        </p:txBody>
      </p:sp>
      <p:sp>
        <p:nvSpPr>
          <p:cNvPr id="74" name="Line 187"/>
          <p:cNvSpPr>
            <a:spLocks noChangeShapeType="1"/>
          </p:cNvSpPr>
          <p:nvPr/>
        </p:nvSpPr>
        <p:spPr bwMode="auto">
          <a:xfrm flipH="1">
            <a:off x="5820822" y="3759189"/>
            <a:ext cx="247465" cy="714444"/>
          </a:xfrm>
          <a:prstGeom prst="line">
            <a:avLst/>
          </a:prstGeom>
          <a:noFill/>
          <a:ln w="9525">
            <a:solidFill>
              <a:srgbClr val="000000"/>
            </a:solidFill>
            <a:round/>
            <a:headEnd/>
            <a:tailEnd/>
          </a:ln>
        </p:spPr>
        <p:txBody>
          <a:bodyPr/>
          <a:lstStyle/>
          <a:p>
            <a:pPr algn="ctr">
              <a:defRPr/>
            </a:pPr>
            <a:endParaRPr lang="zh-CN" altLang="en-US">
              <a:effectLst>
                <a:outerShdw blurRad="38100" dist="38100" dir="2700000" algn="tl">
                  <a:srgbClr val="000000">
                    <a:alpha val="43137"/>
                  </a:srgbClr>
                </a:outerShdw>
              </a:effectLst>
              <a:ea typeface="宋体" pitchFamily="2" charset="-122"/>
            </a:endParaRPr>
          </a:p>
        </p:txBody>
      </p:sp>
      <p:sp>
        <p:nvSpPr>
          <p:cNvPr id="75" name="Text Box 188"/>
          <p:cNvSpPr txBox="1">
            <a:spLocks noChangeArrowheads="1"/>
          </p:cNvSpPr>
          <p:nvPr/>
        </p:nvSpPr>
        <p:spPr bwMode="auto">
          <a:xfrm>
            <a:off x="6268226" y="3554299"/>
            <a:ext cx="222883" cy="363458"/>
          </a:xfrm>
          <a:prstGeom prst="rect">
            <a:avLst/>
          </a:prstGeom>
          <a:noFill/>
          <a:ln w="9525">
            <a:solidFill>
              <a:srgbClr val="FFFFFF"/>
            </a:solidFill>
            <a:miter lim="800000"/>
            <a:headEnd/>
            <a:tailEnd/>
          </a:ln>
        </p:spPr>
        <p:txBody>
          <a:bodyPr lIns="0" tIns="0" rIns="0" bIns="0"/>
          <a:lstStyle>
            <a:defPPr>
              <a:defRPr lang="zh-CN"/>
            </a:defPPr>
            <a:lvl1pPr algn="just" eaLnBrk="0" hangingPunct="0">
              <a:lnSpc>
                <a:spcPct val="115000"/>
              </a:lnSpc>
              <a:defRPr sz="2000" b="1">
                <a:latin typeface="Times New Roman" pitchFamily="18" charset="0"/>
                <a:ea typeface="宋体" charset="-122"/>
              </a:defRPr>
            </a:lvl1pPr>
            <a:lvl2pPr marL="742950" indent="-285750" eaLnBrk="0" hangingPunct="0">
              <a:defRPr sz="3200" b="1">
                <a:latin typeface="Tahoma" pitchFamily="34" charset="0"/>
                <a:ea typeface="宋体" charset="-122"/>
              </a:defRPr>
            </a:lvl2pPr>
            <a:lvl3pPr marL="1143000" indent="-228600" eaLnBrk="0" hangingPunct="0">
              <a:defRPr sz="3200" b="1">
                <a:latin typeface="Tahoma" pitchFamily="34" charset="0"/>
                <a:ea typeface="宋体" charset="-122"/>
              </a:defRPr>
            </a:lvl3pPr>
            <a:lvl4pPr marL="1600200" indent="-228600" eaLnBrk="0" hangingPunct="0">
              <a:defRPr sz="3200" b="1">
                <a:latin typeface="Tahoma" pitchFamily="34" charset="0"/>
                <a:ea typeface="宋体" charset="-122"/>
              </a:defRPr>
            </a:lvl4pPr>
            <a:lvl5pPr marL="2057400" indent="-228600" eaLnBrk="0" hangingPunct="0">
              <a:defRPr sz="3200" b="1">
                <a:latin typeface="Tahoma" pitchFamily="34" charset="0"/>
                <a:ea typeface="宋体" charset="-122"/>
              </a:defRPr>
            </a:lvl5pPr>
            <a:lvl6pPr marL="2514600" indent="-228600" eaLnBrk="0" fontAlgn="base" hangingPunct="0">
              <a:spcBef>
                <a:spcPct val="0"/>
              </a:spcBef>
              <a:spcAft>
                <a:spcPct val="0"/>
              </a:spcAft>
              <a:defRPr sz="3200" b="1">
                <a:latin typeface="Tahoma" pitchFamily="34" charset="0"/>
                <a:ea typeface="宋体" charset="-122"/>
              </a:defRPr>
            </a:lvl6pPr>
            <a:lvl7pPr marL="2971800" indent="-228600" eaLnBrk="0" fontAlgn="base" hangingPunct="0">
              <a:spcBef>
                <a:spcPct val="0"/>
              </a:spcBef>
              <a:spcAft>
                <a:spcPct val="0"/>
              </a:spcAft>
              <a:defRPr sz="3200" b="1">
                <a:latin typeface="Tahoma" pitchFamily="34" charset="0"/>
                <a:ea typeface="宋体" charset="-122"/>
              </a:defRPr>
            </a:lvl7pPr>
            <a:lvl8pPr marL="3429000" indent="-228600" eaLnBrk="0" fontAlgn="base" hangingPunct="0">
              <a:spcBef>
                <a:spcPct val="0"/>
              </a:spcBef>
              <a:spcAft>
                <a:spcPct val="0"/>
              </a:spcAft>
              <a:defRPr sz="3200" b="1">
                <a:latin typeface="Tahoma" pitchFamily="34" charset="0"/>
                <a:ea typeface="宋体" charset="-122"/>
              </a:defRPr>
            </a:lvl8pPr>
            <a:lvl9pPr marL="3886200" indent="-228600" eaLnBrk="0" fontAlgn="base" hangingPunct="0">
              <a:spcBef>
                <a:spcPct val="0"/>
              </a:spcBef>
              <a:spcAft>
                <a:spcPct val="0"/>
              </a:spcAft>
              <a:defRPr sz="3200" b="1">
                <a:latin typeface="Tahoma" pitchFamily="34" charset="0"/>
                <a:ea typeface="宋体" charset="-122"/>
              </a:defRPr>
            </a:lvl9pPr>
          </a:lstStyle>
          <a:p>
            <a:r>
              <a:rPr lang="en-US" altLang="zh-CN" dirty="0"/>
              <a:t>5</a:t>
            </a:r>
          </a:p>
        </p:txBody>
      </p:sp>
      <p:sp>
        <p:nvSpPr>
          <p:cNvPr id="76" name="Text Box 189"/>
          <p:cNvSpPr txBox="1">
            <a:spLocks noChangeArrowheads="1"/>
          </p:cNvSpPr>
          <p:nvPr/>
        </p:nvSpPr>
        <p:spPr bwMode="auto">
          <a:xfrm>
            <a:off x="5294753" y="3554299"/>
            <a:ext cx="224522" cy="363458"/>
          </a:xfrm>
          <a:prstGeom prst="rect">
            <a:avLst/>
          </a:prstGeom>
          <a:noFill/>
          <a:ln w="9525">
            <a:solidFill>
              <a:srgbClr val="FFFFFF"/>
            </a:solidFill>
            <a:miter lim="800000"/>
            <a:headEnd/>
            <a:tailEnd/>
          </a:ln>
        </p:spPr>
        <p:txBody>
          <a:bodyPr lIns="0" tIns="0" rIns="0" bIns="0"/>
          <a:lstStyle>
            <a:defPPr>
              <a:defRPr lang="zh-CN"/>
            </a:defPPr>
            <a:lvl1pPr algn="just" eaLnBrk="0" hangingPunct="0">
              <a:lnSpc>
                <a:spcPct val="115000"/>
              </a:lnSpc>
              <a:defRPr sz="2000" b="1">
                <a:latin typeface="Times New Roman" pitchFamily="18" charset="0"/>
                <a:ea typeface="宋体" charset="-122"/>
              </a:defRPr>
            </a:lvl1pPr>
            <a:lvl2pPr marL="742950" indent="-285750" eaLnBrk="0" hangingPunct="0">
              <a:defRPr sz="3200" b="1">
                <a:latin typeface="Tahoma" pitchFamily="34" charset="0"/>
                <a:ea typeface="宋体" charset="-122"/>
              </a:defRPr>
            </a:lvl2pPr>
            <a:lvl3pPr marL="1143000" indent="-228600" eaLnBrk="0" hangingPunct="0">
              <a:defRPr sz="3200" b="1">
                <a:latin typeface="Tahoma" pitchFamily="34" charset="0"/>
                <a:ea typeface="宋体" charset="-122"/>
              </a:defRPr>
            </a:lvl3pPr>
            <a:lvl4pPr marL="1600200" indent="-228600" eaLnBrk="0" hangingPunct="0">
              <a:defRPr sz="3200" b="1">
                <a:latin typeface="Tahoma" pitchFamily="34" charset="0"/>
                <a:ea typeface="宋体" charset="-122"/>
              </a:defRPr>
            </a:lvl4pPr>
            <a:lvl5pPr marL="2057400" indent="-228600" eaLnBrk="0" hangingPunct="0">
              <a:defRPr sz="3200" b="1">
                <a:latin typeface="Tahoma" pitchFamily="34" charset="0"/>
                <a:ea typeface="宋体" charset="-122"/>
              </a:defRPr>
            </a:lvl5pPr>
            <a:lvl6pPr marL="2514600" indent="-228600" eaLnBrk="0" fontAlgn="base" hangingPunct="0">
              <a:spcBef>
                <a:spcPct val="0"/>
              </a:spcBef>
              <a:spcAft>
                <a:spcPct val="0"/>
              </a:spcAft>
              <a:defRPr sz="3200" b="1">
                <a:latin typeface="Tahoma" pitchFamily="34" charset="0"/>
                <a:ea typeface="宋体" charset="-122"/>
              </a:defRPr>
            </a:lvl6pPr>
            <a:lvl7pPr marL="2971800" indent="-228600" eaLnBrk="0" fontAlgn="base" hangingPunct="0">
              <a:spcBef>
                <a:spcPct val="0"/>
              </a:spcBef>
              <a:spcAft>
                <a:spcPct val="0"/>
              </a:spcAft>
              <a:defRPr sz="3200" b="1">
                <a:latin typeface="Tahoma" pitchFamily="34" charset="0"/>
                <a:ea typeface="宋体" charset="-122"/>
              </a:defRPr>
            </a:lvl7pPr>
            <a:lvl8pPr marL="3429000" indent="-228600" eaLnBrk="0" fontAlgn="base" hangingPunct="0">
              <a:spcBef>
                <a:spcPct val="0"/>
              </a:spcBef>
              <a:spcAft>
                <a:spcPct val="0"/>
              </a:spcAft>
              <a:defRPr sz="3200" b="1">
                <a:latin typeface="Tahoma" pitchFamily="34" charset="0"/>
                <a:ea typeface="宋体" charset="-122"/>
              </a:defRPr>
            </a:lvl8pPr>
            <a:lvl9pPr marL="3886200" indent="-228600" eaLnBrk="0" fontAlgn="base" hangingPunct="0">
              <a:spcBef>
                <a:spcPct val="0"/>
              </a:spcBef>
              <a:spcAft>
                <a:spcPct val="0"/>
              </a:spcAft>
              <a:defRPr sz="3200" b="1">
                <a:latin typeface="Tahoma" pitchFamily="34" charset="0"/>
                <a:ea typeface="宋体" charset="-122"/>
              </a:defRPr>
            </a:lvl9pPr>
          </a:lstStyle>
          <a:p>
            <a:r>
              <a:rPr lang="en-US" altLang="zh-CN" dirty="0"/>
              <a:t>4</a:t>
            </a:r>
          </a:p>
        </p:txBody>
      </p:sp>
      <p:sp>
        <p:nvSpPr>
          <p:cNvPr id="77" name="Oval 190"/>
          <p:cNvSpPr>
            <a:spLocks noChangeArrowheads="1"/>
          </p:cNvSpPr>
          <p:nvPr/>
        </p:nvSpPr>
        <p:spPr bwMode="auto">
          <a:xfrm>
            <a:off x="6512414" y="2048801"/>
            <a:ext cx="301547" cy="356331"/>
          </a:xfrm>
          <a:prstGeom prst="ellipse">
            <a:avLst/>
          </a:prstGeom>
          <a:solidFill>
            <a:srgbClr val="00CCFF"/>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A</a:t>
            </a:r>
          </a:p>
        </p:txBody>
      </p:sp>
      <p:sp>
        <p:nvSpPr>
          <p:cNvPr id="78" name="Oval 191"/>
          <p:cNvSpPr>
            <a:spLocks noChangeArrowheads="1"/>
          </p:cNvSpPr>
          <p:nvPr/>
        </p:nvSpPr>
        <p:spPr bwMode="auto">
          <a:xfrm>
            <a:off x="5437332" y="2793532"/>
            <a:ext cx="301547" cy="356331"/>
          </a:xfrm>
          <a:prstGeom prst="ellipse">
            <a:avLst/>
          </a:prstGeom>
          <a:solidFill>
            <a:srgbClr val="00CCFF"/>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B</a:t>
            </a:r>
          </a:p>
        </p:txBody>
      </p:sp>
      <p:sp>
        <p:nvSpPr>
          <p:cNvPr id="79" name="Oval 192"/>
          <p:cNvSpPr>
            <a:spLocks noChangeArrowheads="1"/>
          </p:cNvSpPr>
          <p:nvPr/>
        </p:nvSpPr>
        <p:spPr bwMode="auto">
          <a:xfrm>
            <a:off x="4926013" y="3600622"/>
            <a:ext cx="301547" cy="356331"/>
          </a:xfrm>
          <a:prstGeom prst="ellipse">
            <a:avLst/>
          </a:prstGeom>
          <a:solidFill>
            <a:srgbClr val="00CCFF"/>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D</a:t>
            </a:r>
          </a:p>
        </p:txBody>
      </p:sp>
      <p:sp>
        <p:nvSpPr>
          <p:cNvPr id="80" name="Oval 193"/>
          <p:cNvSpPr>
            <a:spLocks noChangeArrowheads="1"/>
          </p:cNvSpPr>
          <p:nvPr/>
        </p:nvSpPr>
        <p:spPr bwMode="auto">
          <a:xfrm>
            <a:off x="5868348" y="3570334"/>
            <a:ext cx="303186" cy="356331"/>
          </a:xfrm>
          <a:prstGeom prst="ellipse">
            <a:avLst/>
          </a:prstGeom>
          <a:solidFill>
            <a:srgbClr val="00CCFF"/>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E</a:t>
            </a:r>
          </a:p>
        </p:txBody>
      </p:sp>
      <p:sp>
        <p:nvSpPr>
          <p:cNvPr id="81" name="Oval 194"/>
          <p:cNvSpPr>
            <a:spLocks noChangeArrowheads="1"/>
          </p:cNvSpPr>
          <p:nvPr/>
        </p:nvSpPr>
        <p:spPr bwMode="auto">
          <a:xfrm>
            <a:off x="5681520" y="4409493"/>
            <a:ext cx="303186" cy="356331"/>
          </a:xfrm>
          <a:prstGeom prst="ellipse">
            <a:avLst/>
          </a:prstGeom>
          <a:solidFill>
            <a:srgbClr val="00CCFF"/>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H</a:t>
            </a:r>
          </a:p>
        </p:txBody>
      </p:sp>
      <p:sp>
        <p:nvSpPr>
          <p:cNvPr id="82" name="Oval 195"/>
          <p:cNvSpPr>
            <a:spLocks noChangeArrowheads="1"/>
          </p:cNvSpPr>
          <p:nvPr/>
        </p:nvSpPr>
        <p:spPr bwMode="auto">
          <a:xfrm>
            <a:off x="6312475" y="4409493"/>
            <a:ext cx="301547" cy="356331"/>
          </a:xfrm>
          <a:prstGeom prst="ellipse">
            <a:avLst/>
          </a:prstGeom>
          <a:solidFill>
            <a:srgbClr val="00CCFF"/>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I</a:t>
            </a:r>
          </a:p>
        </p:txBody>
      </p:sp>
      <p:sp>
        <p:nvSpPr>
          <p:cNvPr id="83" name="Line 196"/>
          <p:cNvSpPr>
            <a:spLocks noChangeShapeType="1"/>
          </p:cNvSpPr>
          <p:nvPr/>
        </p:nvSpPr>
        <p:spPr bwMode="auto">
          <a:xfrm>
            <a:off x="7790712" y="3046527"/>
            <a:ext cx="412989" cy="655649"/>
          </a:xfrm>
          <a:prstGeom prst="line">
            <a:avLst/>
          </a:prstGeom>
          <a:noFill/>
          <a:ln w="9525">
            <a:solidFill>
              <a:schemeClr val="tx1"/>
            </a:solidFill>
            <a:miter lim="800000"/>
            <a:headEnd/>
            <a:tailEnd/>
          </a:ln>
          <a:effectLst/>
        </p:spPr>
        <p:txBody>
          <a:bodyPr wrap="none"/>
          <a:lstStyle/>
          <a:p>
            <a:pPr algn="ctr">
              <a:defRPr/>
            </a:pPr>
            <a:endParaRPr lang="zh-CN" altLang="en-US">
              <a:effectLst>
                <a:outerShdw blurRad="38100" dist="38100" dir="2700000" algn="tl">
                  <a:srgbClr val="000000">
                    <a:alpha val="43137"/>
                  </a:srgbClr>
                </a:outerShdw>
              </a:effectLst>
              <a:ea typeface="宋体" pitchFamily="2" charset="-122"/>
            </a:endParaRPr>
          </a:p>
        </p:txBody>
      </p:sp>
      <p:sp>
        <p:nvSpPr>
          <p:cNvPr id="84" name="Line 197"/>
          <p:cNvSpPr>
            <a:spLocks noChangeShapeType="1"/>
          </p:cNvSpPr>
          <p:nvPr/>
        </p:nvSpPr>
        <p:spPr bwMode="auto">
          <a:xfrm flipH="1">
            <a:off x="7236783" y="3048309"/>
            <a:ext cx="431016" cy="815998"/>
          </a:xfrm>
          <a:prstGeom prst="line">
            <a:avLst/>
          </a:prstGeom>
          <a:noFill/>
          <a:ln w="9525">
            <a:solidFill>
              <a:schemeClr val="tx1"/>
            </a:solidFill>
            <a:miter lim="800000"/>
            <a:headEnd/>
            <a:tailEnd/>
          </a:ln>
          <a:effectLst/>
        </p:spPr>
        <p:txBody>
          <a:bodyPr wrap="none"/>
          <a:lstStyle/>
          <a:p>
            <a:pPr algn="ctr">
              <a:defRPr/>
            </a:pPr>
            <a:endParaRPr lang="zh-CN" altLang="en-US">
              <a:effectLst>
                <a:outerShdw blurRad="38100" dist="38100" dir="2700000" algn="tl">
                  <a:srgbClr val="000000">
                    <a:alpha val="43137"/>
                  </a:srgbClr>
                </a:outerShdw>
              </a:effectLst>
              <a:ea typeface="宋体" pitchFamily="2" charset="-122"/>
            </a:endParaRPr>
          </a:p>
        </p:txBody>
      </p:sp>
      <p:sp>
        <p:nvSpPr>
          <p:cNvPr id="85" name="Text Box 198"/>
          <p:cNvSpPr txBox="1">
            <a:spLocks noChangeArrowheads="1"/>
          </p:cNvSpPr>
          <p:nvPr/>
        </p:nvSpPr>
        <p:spPr bwMode="auto">
          <a:xfrm>
            <a:off x="8025067" y="2761462"/>
            <a:ext cx="221244" cy="365239"/>
          </a:xfrm>
          <a:prstGeom prst="rect">
            <a:avLst/>
          </a:prstGeom>
          <a:noFill/>
          <a:ln w="9525">
            <a:solidFill>
              <a:srgbClr val="FFFFFF"/>
            </a:solidFill>
            <a:miter lim="800000"/>
            <a:headEnd/>
            <a:tailEnd/>
          </a:ln>
        </p:spPr>
        <p:txBody>
          <a:bodyPr lIns="0" tIns="0" rIns="0" bIns="0"/>
          <a:lstStyle>
            <a:defPPr>
              <a:defRPr lang="zh-CN"/>
            </a:defPPr>
            <a:lvl1pPr algn="just" eaLnBrk="0" hangingPunct="0">
              <a:lnSpc>
                <a:spcPct val="115000"/>
              </a:lnSpc>
              <a:defRPr sz="2000" b="1">
                <a:latin typeface="Times New Roman" pitchFamily="18" charset="0"/>
                <a:ea typeface="宋体" charset="-122"/>
              </a:defRPr>
            </a:lvl1pPr>
            <a:lvl2pPr marL="742950" indent="-285750" eaLnBrk="0" hangingPunct="0">
              <a:defRPr sz="3200" b="1">
                <a:latin typeface="Tahoma" pitchFamily="34" charset="0"/>
                <a:ea typeface="宋体" charset="-122"/>
              </a:defRPr>
            </a:lvl2pPr>
            <a:lvl3pPr marL="1143000" indent="-228600" eaLnBrk="0" hangingPunct="0">
              <a:defRPr sz="3200" b="1">
                <a:latin typeface="Tahoma" pitchFamily="34" charset="0"/>
                <a:ea typeface="宋体" charset="-122"/>
              </a:defRPr>
            </a:lvl3pPr>
            <a:lvl4pPr marL="1600200" indent="-228600" eaLnBrk="0" hangingPunct="0">
              <a:defRPr sz="3200" b="1">
                <a:latin typeface="Tahoma" pitchFamily="34" charset="0"/>
                <a:ea typeface="宋体" charset="-122"/>
              </a:defRPr>
            </a:lvl4pPr>
            <a:lvl5pPr marL="2057400" indent="-228600" eaLnBrk="0" hangingPunct="0">
              <a:defRPr sz="3200" b="1">
                <a:latin typeface="Tahoma" pitchFamily="34" charset="0"/>
                <a:ea typeface="宋体" charset="-122"/>
              </a:defRPr>
            </a:lvl5pPr>
            <a:lvl6pPr marL="2514600" indent="-228600" eaLnBrk="0" fontAlgn="base" hangingPunct="0">
              <a:spcBef>
                <a:spcPct val="0"/>
              </a:spcBef>
              <a:spcAft>
                <a:spcPct val="0"/>
              </a:spcAft>
              <a:defRPr sz="3200" b="1">
                <a:latin typeface="Tahoma" pitchFamily="34" charset="0"/>
                <a:ea typeface="宋体" charset="-122"/>
              </a:defRPr>
            </a:lvl6pPr>
            <a:lvl7pPr marL="2971800" indent="-228600" eaLnBrk="0" fontAlgn="base" hangingPunct="0">
              <a:spcBef>
                <a:spcPct val="0"/>
              </a:spcBef>
              <a:spcAft>
                <a:spcPct val="0"/>
              </a:spcAft>
              <a:defRPr sz="3200" b="1">
                <a:latin typeface="Tahoma" pitchFamily="34" charset="0"/>
                <a:ea typeface="宋体" charset="-122"/>
              </a:defRPr>
            </a:lvl7pPr>
            <a:lvl8pPr marL="3429000" indent="-228600" eaLnBrk="0" fontAlgn="base" hangingPunct="0">
              <a:spcBef>
                <a:spcPct val="0"/>
              </a:spcBef>
              <a:spcAft>
                <a:spcPct val="0"/>
              </a:spcAft>
              <a:defRPr sz="3200" b="1">
                <a:latin typeface="Tahoma" pitchFamily="34" charset="0"/>
                <a:ea typeface="宋体" charset="-122"/>
              </a:defRPr>
            </a:lvl8pPr>
            <a:lvl9pPr marL="3886200" indent="-228600" eaLnBrk="0" fontAlgn="base" hangingPunct="0">
              <a:spcBef>
                <a:spcPct val="0"/>
              </a:spcBef>
              <a:spcAft>
                <a:spcPct val="0"/>
              </a:spcAft>
              <a:defRPr sz="3200" b="1">
                <a:latin typeface="Tahoma" pitchFamily="34" charset="0"/>
                <a:ea typeface="宋体" charset="-122"/>
              </a:defRPr>
            </a:lvl9pPr>
          </a:lstStyle>
          <a:p>
            <a:r>
              <a:rPr lang="en-US" altLang="zh-CN" dirty="0"/>
              <a:t>3</a:t>
            </a:r>
          </a:p>
        </p:txBody>
      </p:sp>
      <p:sp>
        <p:nvSpPr>
          <p:cNvPr id="86" name="Text Box 199"/>
          <p:cNvSpPr txBox="1">
            <a:spLocks noChangeArrowheads="1"/>
          </p:cNvSpPr>
          <p:nvPr/>
        </p:nvSpPr>
        <p:spPr bwMode="auto">
          <a:xfrm>
            <a:off x="8452805" y="3556080"/>
            <a:ext cx="222883" cy="363458"/>
          </a:xfrm>
          <a:prstGeom prst="rect">
            <a:avLst/>
          </a:prstGeom>
          <a:noFill/>
          <a:ln w="9525">
            <a:solidFill>
              <a:srgbClr val="FFFFFF"/>
            </a:solidFill>
            <a:miter lim="800000"/>
            <a:headEnd/>
            <a:tailEnd/>
          </a:ln>
        </p:spPr>
        <p:txBody>
          <a:bodyPr lIns="0" tIns="0" rIns="0" bIns="0"/>
          <a:lstStyle>
            <a:defPPr>
              <a:defRPr lang="zh-CN"/>
            </a:defPPr>
            <a:lvl1pPr algn="just" eaLnBrk="0" hangingPunct="0">
              <a:lnSpc>
                <a:spcPct val="115000"/>
              </a:lnSpc>
              <a:defRPr sz="2000" b="1">
                <a:latin typeface="Times New Roman" pitchFamily="18" charset="0"/>
                <a:ea typeface="宋体" charset="-122"/>
              </a:defRPr>
            </a:lvl1pPr>
            <a:lvl2pPr marL="742950" indent="-285750" eaLnBrk="0" hangingPunct="0">
              <a:defRPr sz="3200" b="1">
                <a:latin typeface="Tahoma" pitchFamily="34" charset="0"/>
                <a:ea typeface="宋体" charset="-122"/>
              </a:defRPr>
            </a:lvl2pPr>
            <a:lvl3pPr marL="1143000" indent="-228600" eaLnBrk="0" hangingPunct="0">
              <a:defRPr sz="3200" b="1">
                <a:latin typeface="Tahoma" pitchFamily="34" charset="0"/>
                <a:ea typeface="宋体" charset="-122"/>
              </a:defRPr>
            </a:lvl3pPr>
            <a:lvl4pPr marL="1600200" indent="-228600" eaLnBrk="0" hangingPunct="0">
              <a:defRPr sz="3200" b="1">
                <a:latin typeface="Tahoma" pitchFamily="34" charset="0"/>
                <a:ea typeface="宋体" charset="-122"/>
              </a:defRPr>
            </a:lvl4pPr>
            <a:lvl5pPr marL="2057400" indent="-228600" eaLnBrk="0" hangingPunct="0">
              <a:defRPr sz="3200" b="1">
                <a:latin typeface="Tahoma" pitchFamily="34" charset="0"/>
                <a:ea typeface="宋体" charset="-122"/>
              </a:defRPr>
            </a:lvl5pPr>
            <a:lvl6pPr marL="2514600" indent="-228600" eaLnBrk="0" fontAlgn="base" hangingPunct="0">
              <a:spcBef>
                <a:spcPct val="0"/>
              </a:spcBef>
              <a:spcAft>
                <a:spcPct val="0"/>
              </a:spcAft>
              <a:defRPr sz="3200" b="1">
                <a:latin typeface="Tahoma" pitchFamily="34" charset="0"/>
                <a:ea typeface="宋体" charset="-122"/>
              </a:defRPr>
            </a:lvl6pPr>
            <a:lvl7pPr marL="2971800" indent="-228600" eaLnBrk="0" fontAlgn="base" hangingPunct="0">
              <a:spcBef>
                <a:spcPct val="0"/>
              </a:spcBef>
              <a:spcAft>
                <a:spcPct val="0"/>
              </a:spcAft>
              <a:defRPr sz="3200" b="1">
                <a:latin typeface="Tahoma" pitchFamily="34" charset="0"/>
                <a:ea typeface="宋体" charset="-122"/>
              </a:defRPr>
            </a:lvl7pPr>
            <a:lvl8pPr marL="3429000" indent="-228600" eaLnBrk="0" fontAlgn="base" hangingPunct="0">
              <a:spcBef>
                <a:spcPct val="0"/>
              </a:spcBef>
              <a:spcAft>
                <a:spcPct val="0"/>
              </a:spcAft>
              <a:defRPr sz="3200" b="1">
                <a:latin typeface="Tahoma" pitchFamily="34" charset="0"/>
                <a:ea typeface="宋体" charset="-122"/>
              </a:defRPr>
            </a:lvl8pPr>
            <a:lvl9pPr marL="3886200" indent="-228600" eaLnBrk="0" fontAlgn="base" hangingPunct="0">
              <a:spcBef>
                <a:spcPct val="0"/>
              </a:spcBef>
              <a:spcAft>
                <a:spcPct val="0"/>
              </a:spcAft>
              <a:defRPr sz="3200" b="1">
                <a:latin typeface="Tahoma" pitchFamily="34" charset="0"/>
                <a:ea typeface="宋体" charset="-122"/>
              </a:defRPr>
            </a:lvl9pPr>
          </a:lstStyle>
          <a:p>
            <a:r>
              <a:rPr lang="en-US" altLang="zh-CN" dirty="0"/>
              <a:t>7</a:t>
            </a:r>
          </a:p>
        </p:txBody>
      </p:sp>
      <p:sp>
        <p:nvSpPr>
          <p:cNvPr id="87" name="Text Box 200"/>
          <p:cNvSpPr txBox="1">
            <a:spLocks noChangeArrowheads="1"/>
          </p:cNvSpPr>
          <p:nvPr/>
        </p:nvSpPr>
        <p:spPr bwMode="auto">
          <a:xfrm>
            <a:off x="7479332" y="3556080"/>
            <a:ext cx="222883" cy="363458"/>
          </a:xfrm>
          <a:prstGeom prst="rect">
            <a:avLst/>
          </a:prstGeom>
          <a:noFill/>
          <a:ln w="9525">
            <a:solidFill>
              <a:srgbClr val="FFFFFF"/>
            </a:solidFill>
            <a:miter lim="800000"/>
            <a:headEnd/>
            <a:tailEnd/>
          </a:ln>
        </p:spPr>
        <p:txBody>
          <a:bodyPr lIns="0" tIns="0" rIns="0" bIns="0"/>
          <a:lstStyle>
            <a:defPPr>
              <a:defRPr lang="zh-CN"/>
            </a:defPPr>
            <a:lvl1pPr algn="just" eaLnBrk="0" hangingPunct="0">
              <a:lnSpc>
                <a:spcPct val="115000"/>
              </a:lnSpc>
              <a:defRPr sz="2000" b="1">
                <a:latin typeface="Times New Roman" pitchFamily="18" charset="0"/>
                <a:ea typeface="宋体" charset="-122"/>
              </a:defRPr>
            </a:lvl1pPr>
            <a:lvl2pPr marL="742950" indent="-285750" eaLnBrk="0" hangingPunct="0">
              <a:defRPr sz="3200" b="1">
                <a:latin typeface="Tahoma" pitchFamily="34" charset="0"/>
                <a:ea typeface="宋体" charset="-122"/>
              </a:defRPr>
            </a:lvl2pPr>
            <a:lvl3pPr marL="1143000" indent="-228600" eaLnBrk="0" hangingPunct="0">
              <a:defRPr sz="3200" b="1">
                <a:latin typeface="Tahoma" pitchFamily="34" charset="0"/>
                <a:ea typeface="宋体" charset="-122"/>
              </a:defRPr>
            </a:lvl3pPr>
            <a:lvl4pPr marL="1600200" indent="-228600" eaLnBrk="0" hangingPunct="0">
              <a:defRPr sz="3200" b="1">
                <a:latin typeface="Tahoma" pitchFamily="34" charset="0"/>
                <a:ea typeface="宋体" charset="-122"/>
              </a:defRPr>
            </a:lvl4pPr>
            <a:lvl5pPr marL="2057400" indent="-228600" eaLnBrk="0" hangingPunct="0">
              <a:defRPr sz="3200" b="1">
                <a:latin typeface="Tahoma" pitchFamily="34" charset="0"/>
                <a:ea typeface="宋体" charset="-122"/>
              </a:defRPr>
            </a:lvl5pPr>
            <a:lvl6pPr marL="2514600" indent="-228600" eaLnBrk="0" fontAlgn="base" hangingPunct="0">
              <a:spcBef>
                <a:spcPct val="0"/>
              </a:spcBef>
              <a:spcAft>
                <a:spcPct val="0"/>
              </a:spcAft>
              <a:defRPr sz="3200" b="1">
                <a:latin typeface="Tahoma" pitchFamily="34" charset="0"/>
                <a:ea typeface="宋体" charset="-122"/>
              </a:defRPr>
            </a:lvl6pPr>
            <a:lvl7pPr marL="2971800" indent="-228600" eaLnBrk="0" fontAlgn="base" hangingPunct="0">
              <a:spcBef>
                <a:spcPct val="0"/>
              </a:spcBef>
              <a:spcAft>
                <a:spcPct val="0"/>
              </a:spcAft>
              <a:defRPr sz="3200" b="1">
                <a:latin typeface="Tahoma" pitchFamily="34" charset="0"/>
                <a:ea typeface="宋体" charset="-122"/>
              </a:defRPr>
            </a:lvl7pPr>
            <a:lvl8pPr marL="3429000" indent="-228600" eaLnBrk="0" fontAlgn="base" hangingPunct="0">
              <a:spcBef>
                <a:spcPct val="0"/>
              </a:spcBef>
              <a:spcAft>
                <a:spcPct val="0"/>
              </a:spcAft>
              <a:defRPr sz="3200" b="1">
                <a:latin typeface="Tahoma" pitchFamily="34" charset="0"/>
                <a:ea typeface="宋体" charset="-122"/>
              </a:defRPr>
            </a:lvl8pPr>
            <a:lvl9pPr marL="3886200" indent="-228600" eaLnBrk="0" fontAlgn="base" hangingPunct="0">
              <a:spcBef>
                <a:spcPct val="0"/>
              </a:spcBef>
              <a:spcAft>
                <a:spcPct val="0"/>
              </a:spcAft>
              <a:defRPr sz="3200" b="1">
                <a:latin typeface="Tahoma" pitchFamily="34" charset="0"/>
                <a:ea typeface="宋体" charset="-122"/>
              </a:defRPr>
            </a:lvl9pPr>
          </a:lstStyle>
          <a:p>
            <a:r>
              <a:rPr lang="en-US" altLang="zh-CN" dirty="0"/>
              <a:t>6</a:t>
            </a:r>
          </a:p>
        </p:txBody>
      </p:sp>
      <p:sp>
        <p:nvSpPr>
          <p:cNvPr id="88" name="Oval 201"/>
          <p:cNvSpPr>
            <a:spLocks noChangeArrowheads="1"/>
          </p:cNvSpPr>
          <p:nvPr/>
        </p:nvSpPr>
        <p:spPr bwMode="auto">
          <a:xfrm>
            <a:off x="7621911" y="2795314"/>
            <a:ext cx="301547" cy="356331"/>
          </a:xfrm>
          <a:prstGeom prst="ellipse">
            <a:avLst/>
          </a:prstGeom>
          <a:solidFill>
            <a:srgbClr val="00CCFF"/>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C</a:t>
            </a:r>
          </a:p>
        </p:txBody>
      </p:sp>
      <p:sp>
        <p:nvSpPr>
          <p:cNvPr id="89" name="Oval 202"/>
          <p:cNvSpPr>
            <a:spLocks noChangeArrowheads="1"/>
          </p:cNvSpPr>
          <p:nvPr/>
        </p:nvSpPr>
        <p:spPr bwMode="auto">
          <a:xfrm>
            <a:off x="7156480" y="3572115"/>
            <a:ext cx="303186" cy="356331"/>
          </a:xfrm>
          <a:prstGeom prst="ellipse">
            <a:avLst/>
          </a:prstGeom>
          <a:solidFill>
            <a:srgbClr val="00CCFF"/>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F</a:t>
            </a:r>
          </a:p>
        </p:txBody>
      </p:sp>
      <p:sp>
        <p:nvSpPr>
          <p:cNvPr id="90" name="Oval 203"/>
          <p:cNvSpPr>
            <a:spLocks noChangeArrowheads="1"/>
          </p:cNvSpPr>
          <p:nvPr/>
        </p:nvSpPr>
        <p:spPr bwMode="auto">
          <a:xfrm>
            <a:off x="8051288" y="3572115"/>
            <a:ext cx="301547" cy="356331"/>
          </a:xfrm>
          <a:prstGeom prst="ellipse">
            <a:avLst/>
          </a:prstGeom>
          <a:solidFill>
            <a:srgbClr val="00CCFF"/>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dirty="0">
                <a:latin typeface="Times New Roman" pitchFamily="18" charset="0"/>
              </a:rPr>
              <a:t>G</a:t>
            </a:r>
          </a:p>
        </p:txBody>
      </p:sp>
      <p:sp>
        <p:nvSpPr>
          <p:cNvPr id="91" name="Text Box 204"/>
          <p:cNvSpPr txBox="1">
            <a:spLocks noChangeArrowheads="1"/>
          </p:cNvSpPr>
          <p:nvPr/>
        </p:nvSpPr>
        <p:spPr bwMode="auto">
          <a:xfrm>
            <a:off x="6915570" y="1938338"/>
            <a:ext cx="222883" cy="365239"/>
          </a:xfrm>
          <a:prstGeom prst="rect">
            <a:avLst/>
          </a:prstGeom>
          <a:noFill/>
          <a:ln w="9525">
            <a:solidFill>
              <a:srgbClr val="FFFFFF"/>
            </a:solidFill>
            <a:miter lim="800000"/>
            <a:headEnd/>
            <a:tailEnd/>
          </a:ln>
        </p:spPr>
        <p:txBody>
          <a:bodyPr lIns="0" tIns="0" rIns="0" bIns="0"/>
          <a:lstStyle>
            <a:lvl1pPr eaLnBrk="0" hangingPunct="0">
              <a:defRPr sz="3200" b="1">
                <a:solidFill>
                  <a:schemeClr val="tx1"/>
                </a:solidFill>
                <a:latin typeface="Tahoma" pitchFamily="34" charset="0"/>
                <a:ea typeface="宋体" charset="-122"/>
              </a:defRPr>
            </a:lvl1pPr>
            <a:lvl2pPr marL="742950" indent="-285750" eaLnBrk="0" hangingPunct="0">
              <a:defRPr sz="3200" b="1">
                <a:solidFill>
                  <a:schemeClr val="tx1"/>
                </a:solidFill>
                <a:latin typeface="Tahoma" pitchFamily="34" charset="0"/>
                <a:ea typeface="宋体" charset="-122"/>
              </a:defRPr>
            </a:lvl2pPr>
            <a:lvl3pPr marL="1143000" indent="-228600" eaLnBrk="0" hangingPunct="0">
              <a:defRPr sz="3200" b="1">
                <a:solidFill>
                  <a:schemeClr val="tx1"/>
                </a:solidFill>
                <a:latin typeface="Tahoma" pitchFamily="34" charset="0"/>
                <a:ea typeface="宋体" charset="-122"/>
              </a:defRPr>
            </a:lvl3pPr>
            <a:lvl4pPr marL="1600200" indent="-228600" eaLnBrk="0" hangingPunct="0">
              <a:defRPr sz="3200" b="1">
                <a:solidFill>
                  <a:schemeClr val="tx1"/>
                </a:solidFill>
                <a:latin typeface="Tahoma" pitchFamily="34" charset="0"/>
                <a:ea typeface="宋体" charset="-122"/>
              </a:defRPr>
            </a:lvl4pPr>
            <a:lvl5pPr marL="2057400" indent="-228600" eaLnBrk="0" hangingPunct="0">
              <a:defRPr sz="3200" b="1">
                <a:solidFill>
                  <a:schemeClr val="tx1"/>
                </a:solidFill>
                <a:latin typeface="Tahoma" pitchFamily="34" charset="0"/>
                <a:ea typeface="宋体" charset="-122"/>
              </a:defRPr>
            </a:lvl5pPr>
            <a:lvl6pPr marL="2514600" indent="-228600" eaLnBrk="0" fontAlgn="base" hangingPunct="0">
              <a:spcBef>
                <a:spcPct val="0"/>
              </a:spcBef>
              <a:spcAft>
                <a:spcPct val="0"/>
              </a:spcAft>
              <a:defRPr sz="3200" b="1">
                <a:solidFill>
                  <a:schemeClr val="tx1"/>
                </a:solidFill>
                <a:latin typeface="Tahoma" pitchFamily="34" charset="0"/>
                <a:ea typeface="宋体" charset="-122"/>
              </a:defRPr>
            </a:lvl6pPr>
            <a:lvl7pPr marL="2971800" indent="-228600" eaLnBrk="0" fontAlgn="base" hangingPunct="0">
              <a:spcBef>
                <a:spcPct val="0"/>
              </a:spcBef>
              <a:spcAft>
                <a:spcPct val="0"/>
              </a:spcAft>
              <a:defRPr sz="3200" b="1">
                <a:solidFill>
                  <a:schemeClr val="tx1"/>
                </a:solidFill>
                <a:latin typeface="Tahoma" pitchFamily="34" charset="0"/>
                <a:ea typeface="宋体" charset="-122"/>
              </a:defRPr>
            </a:lvl7pPr>
            <a:lvl8pPr marL="3429000" indent="-228600" eaLnBrk="0" fontAlgn="base" hangingPunct="0">
              <a:spcBef>
                <a:spcPct val="0"/>
              </a:spcBef>
              <a:spcAft>
                <a:spcPct val="0"/>
              </a:spcAft>
              <a:defRPr sz="3200" b="1">
                <a:solidFill>
                  <a:schemeClr val="tx1"/>
                </a:solidFill>
                <a:latin typeface="Tahoma" pitchFamily="34" charset="0"/>
                <a:ea typeface="宋体" charset="-122"/>
              </a:defRPr>
            </a:lvl8pPr>
            <a:lvl9pPr marL="3886200" indent="-228600" eaLnBrk="0" fontAlgn="base" hangingPunct="0">
              <a:spcBef>
                <a:spcPct val="0"/>
              </a:spcBef>
              <a:spcAft>
                <a:spcPct val="0"/>
              </a:spcAft>
              <a:defRPr sz="3200" b="1">
                <a:solidFill>
                  <a:schemeClr val="tx1"/>
                </a:solidFill>
                <a:latin typeface="Tahoma" pitchFamily="34" charset="0"/>
                <a:ea typeface="宋体" charset="-122"/>
              </a:defRPr>
            </a:lvl9pPr>
          </a:lstStyle>
          <a:p>
            <a:pPr algn="just">
              <a:lnSpc>
                <a:spcPct val="115000"/>
              </a:lnSpc>
            </a:pPr>
            <a:r>
              <a:rPr lang="en-US" altLang="zh-CN" sz="2000" dirty="0">
                <a:latin typeface="Times New Roman" pitchFamily="18" charset="0"/>
              </a:rPr>
              <a:t>1</a:t>
            </a:r>
          </a:p>
        </p:txBody>
      </p:sp>
      <p:grpSp>
        <p:nvGrpSpPr>
          <p:cNvPr id="92" name="Group 208"/>
          <p:cNvGrpSpPr>
            <a:grpSpLocks/>
          </p:cNvGrpSpPr>
          <p:nvPr/>
        </p:nvGrpSpPr>
        <p:grpSpPr bwMode="auto">
          <a:xfrm>
            <a:off x="250825" y="1844675"/>
            <a:ext cx="4724400" cy="3240088"/>
            <a:chOff x="158" y="1162"/>
            <a:chExt cx="2976" cy="2041"/>
          </a:xfrm>
        </p:grpSpPr>
        <p:sp>
          <p:nvSpPr>
            <p:cNvPr id="93" name="Text Box 146"/>
            <p:cNvSpPr txBox="1">
              <a:spLocks noChangeArrowheads="1"/>
            </p:cNvSpPr>
            <p:nvPr/>
          </p:nvSpPr>
          <p:spPr bwMode="auto">
            <a:xfrm flipH="1">
              <a:off x="231" y="2949"/>
              <a:ext cx="2903" cy="254"/>
            </a:xfrm>
            <a:prstGeom prst="rect">
              <a:avLst/>
            </a:prstGeom>
            <a:noFill/>
            <a:ln w="9525">
              <a:solidFill>
                <a:srgbClr val="FFFFFF"/>
              </a:solidFill>
              <a:miter lim="800000"/>
              <a:headEnd/>
              <a:tailEnd/>
            </a:ln>
          </p:spPr>
          <p:txBody>
            <a:bodyPr lIns="0" tIns="0" rIns="0" bIns="0"/>
            <a:lstStyle>
              <a:defPPr>
                <a:defRPr lang="zh-CN"/>
              </a:defPPr>
              <a:lvl1pPr algn="just" eaLnBrk="0" hangingPunct="0">
                <a:lnSpc>
                  <a:spcPct val="115000"/>
                </a:lnSpc>
                <a:defRPr sz="2000" b="1">
                  <a:latin typeface="Times New Roman" pitchFamily="18" charset="0"/>
                  <a:ea typeface="宋体" charset="-122"/>
                </a:defRPr>
              </a:lvl1pPr>
              <a:lvl2pPr marL="742950" indent="-285750" eaLnBrk="0" hangingPunct="0">
                <a:defRPr sz="3200" b="1">
                  <a:latin typeface="Tahoma" pitchFamily="34" charset="0"/>
                  <a:ea typeface="宋体" charset="-122"/>
                </a:defRPr>
              </a:lvl2pPr>
              <a:lvl3pPr marL="1143000" indent="-228600" eaLnBrk="0" hangingPunct="0">
                <a:defRPr sz="3200" b="1">
                  <a:latin typeface="Tahoma" pitchFamily="34" charset="0"/>
                  <a:ea typeface="宋体" charset="-122"/>
                </a:defRPr>
              </a:lvl3pPr>
              <a:lvl4pPr marL="1600200" indent="-228600" eaLnBrk="0" hangingPunct="0">
                <a:defRPr sz="3200" b="1">
                  <a:latin typeface="Tahoma" pitchFamily="34" charset="0"/>
                  <a:ea typeface="宋体" charset="-122"/>
                </a:defRPr>
              </a:lvl4pPr>
              <a:lvl5pPr marL="2057400" indent="-228600" eaLnBrk="0" hangingPunct="0">
                <a:defRPr sz="3200" b="1">
                  <a:latin typeface="Tahoma" pitchFamily="34" charset="0"/>
                  <a:ea typeface="宋体" charset="-122"/>
                </a:defRPr>
              </a:lvl5pPr>
              <a:lvl6pPr marL="2514600" indent="-228600" eaLnBrk="0" fontAlgn="base" hangingPunct="0">
                <a:spcBef>
                  <a:spcPct val="0"/>
                </a:spcBef>
                <a:spcAft>
                  <a:spcPct val="0"/>
                </a:spcAft>
                <a:defRPr sz="3200" b="1">
                  <a:latin typeface="Tahoma" pitchFamily="34" charset="0"/>
                  <a:ea typeface="宋体" charset="-122"/>
                </a:defRPr>
              </a:lvl6pPr>
              <a:lvl7pPr marL="2971800" indent="-228600" eaLnBrk="0" fontAlgn="base" hangingPunct="0">
                <a:spcBef>
                  <a:spcPct val="0"/>
                </a:spcBef>
                <a:spcAft>
                  <a:spcPct val="0"/>
                </a:spcAft>
                <a:defRPr sz="3200" b="1">
                  <a:latin typeface="Tahoma" pitchFamily="34" charset="0"/>
                  <a:ea typeface="宋体" charset="-122"/>
                </a:defRPr>
              </a:lvl7pPr>
              <a:lvl8pPr marL="3429000" indent="-228600" eaLnBrk="0" fontAlgn="base" hangingPunct="0">
                <a:spcBef>
                  <a:spcPct val="0"/>
                </a:spcBef>
                <a:spcAft>
                  <a:spcPct val="0"/>
                </a:spcAft>
                <a:defRPr sz="3200" b="1">
                  <a:latin typeface="Tahoma" pitchFamily="34" charset="0"/>
                  <a:ea typeface="宋体" charset="-122"/>
                </a:defRPr>
              </a:lvl8pPr>
              <a:lvl9pPr marL="3886200" indent="-228600" eaLnBrk="0" fontAlgn="base" hangingPunct="0">
                <a:spcBef>
                  <a:spcPct val="0"/>
                </a:spcBef>
                <a:spcAft>
                  <a:spcPct val="0"/>
                </a:spcAft>
                <a:defRPr sz="3200" b="1">
                  <a:latin typeface="Tahoma" pitchFamily="34" charset="0"/>
                  <a:ea typeface="宋体" charset="-122"/>
                </a:defRPr>
              </a:lvl9pPr>
            </a:lstStyle>
            <a:p>
              <a:r>
                <a:rPr lang="en-US" altLang="zh-CN"/>
                <a:t>8      9     10      11    12     13    14      15</a:t>
              </a:r>
            </a:p>
          </p:txBody>
        </p:sp>
        <p:grpSp>
          <p:nvGrpSpPr>
            <p:cNvPr id="94" name="Group 147"/>
            <p:cNvGrpSpPr>
              <a:grpSpLocks/>
            </p:cNvGrpSpPr>
            <p:nvPr/>
          </p:nvGrpSpPr>
          <p:grpSpPr bwMode="auto">
            <a:xfrm>
              <a:off x="158" y="1162"/>
              <a:ext cx="2668" cy="1782"/>
              <a:chOff x="295" y="1162"/>
              <a:chExt cx="2585" cy="1588"/>
            </a:xfrm>
          </p:grpSpPr>
          <p:sp>
            <p:nvSpPr>
              <p:cNvPr id="95" name="Line 148"/>
              <p:cNvSpPr>
                <a:spLocks noChangeShapeType="1"/>
              </p:cNvSpPr>
              <p:nvPr/>
            </p:nvSpPr>
            <p:spPr bwMode="auto">
              <a:xfrm>
                <a:off x="951" y="1740"/>
                <a:ext cx="493" cy="845"/>
              </a:xfrm>
              <a:prstGeom prst="line">
                <a:avLst/>
              </a:prstGeom>
              <a:noFill/>
              <a:ln w="9525">
                <a:solidFill>
                  <a:schemeClr val="tx1"/>
                </a:solidFill>
                <a:miter lim="800000"/>
                <a:headEnd/>
                <a:tailEnd/>
              </a:ln>
              <a:effectLst/>
            </p:spPr>
            <p:txBody>
              <a:bodyPr wrap="none"/>
              <a:lstStyle/>
              <a:p>
                <a:pPr algn="ctr">
                  <a:defRPr/>
                </a:pPr>
                <a:endParaRPr lang="zh-CN" altLang="en-US">
                  <a:effectLst>
                    <a:outerShdw blurRad="38100" dist="38100" dir="2700000" algn="tl">
                      <a:srgbClr val="000000">
                        <a:alpha val="43137"/>
                      </a:srgbClr>
                    </a:outerShdw>
                  </a:effectLst>
                  <a:ea typeface="宋体" pitchFamily="2" charset="-122"/>
                </a:endParaRPr>
              </a:p>
            </p:txBody>
          </p:sp>
          <p:sp>
            <p:nvSpPr>
              <p:cNvPr id="96" name="Line 149"/>
              <p:cNvSpPr>
                <a:spLocks noChangeShapeType="1"/>
              </p:cNvSpPr>
              <p:nvPr/>
            </p:nvSpPr>
            <p:spPr bwMode="auto">
              <a:xfrm>
                <a:off x="623" y="2274"/>
                <a:ext cx="202" cy="355"/>
              </a:xfrm>
              <a:prstGeom prst="line">
                <a:avLst/>
              </a:prstGeom>
              <a:noFill/>
              <a:ln w="9525">
                <a:solidFill>
                  <a:schemeClr val="tx1"/>
                </a:solidFill>
                <a:miter lim="800000"/>
                <a:headEnd/>
                <a:tailEnd/>
              </a:ln>
              <a:effectLst/>
            </p:spPr>
            <p:txBody>
              <a:bodyPr wrap="none"/>
              <a:lstStyle/>
              <a:p>
                <a:pPr algn="ctr">
                  <a:defRPr/>
                </a:pPr>
                <a:endParaRPr lang="zh-CN" altLang="en-US">
                  <a:effectLst>
                    <a:outerShdw blurRad="38100" dist="38100" dir="2700000" algn="tl">
                      <a:srgbClr val="000000">
                        <a:alpha val="43137"/>
                      </a:srgbClr>
                    </a:outerShdw>
                  </a:effectLst>
                  <a:ea typeface="宋体" pitchFamily="2" charset="-122"/>
                </a:endParaRPr>
              </a:p>
            </p:txBody>
          </p:sp>
          <p:sp>
            <p:nvSpPr>
              <p:cNvPr id="97" name="Line 150"/>
              <p:cNvSpPr>
                <a:spLocks noChangeShapeType="1"/>
              </p:cNvSpPr>
              <p:nvPr/>
            </p:nvSpPr>
            <p:spPr bwMode="auto">
              <a:xfrm flipH="1">
                <a:off x="402" y="1784"/>
                <a:ext cx="468" cy="792"/>
              </a:xfrm>
              <a:prstGeom prst="line">
                <a:avLst/>
              </a:prstGeom>
              <a:noFill/>
              <a:ln w="9525">
                <a:solidFill>
                  <a:schemeClr val="tx1"/>
                </a:solidFill>
                <a:miter lim="800000"/>
                <a:headEnd/>
                <a:tailEnd/>
              </a:ln>
              <a:effectLst/>
            </p:spPr>
            <p:txBody>
              <a:bodyPr wrap="none"/>
              <a:lstStyle/>
              <a:p>
                <a:pPr algn="ctr">
                  <a:defRPr/>
                </a:pPr>
                <a:endParaRPr lang="zh-CN" altLang="en-US">
                  <a:effectLst>
                    <a:outerShdw blurRad="38100" dist="38100" dir="2700000" algn="tl">
                      <a:srgbClr val="000000">
                        <a:alpha val="43137"/>
                      </a:srgbClr>
                    </a:outerShdw>
                  </a:effectLst>
                  <a:ea typeface="宋体" pitchFamily="2" charset="-122"/>
                </a:endParaRPr>
              </a:p>
            </p:txBody>
          </p:sp>
          <p:sp>
            <p:nvSpPr>
              <p:cNvPr id="98" name="Text Box 151"/>
              <p:cNvSpPr txBox="1">
                <a:spLocks noChangeArrowheads="1"/>
              </p:cNvSpPr>
              <p:nvPr/>
            </p:nvSpPr>
            <p:spPr bwMode="auto">
              <a:xfrm>
                <a:off x="1058" y="1624"/>
                <a:ext cx="136" cy="205"/>
              </a:xfrm>
              <a:prstGeom prst="rect">
                <a:avLst/>
              </a:prstGeom>
              <a:noFill/>
              <a:ln w="9525">
                <a:solidFill>
                  <a:srgbClr val="FFFFFF"/>
                </a:solidFill>
                <a:miter lim="800000"/>
                <a:headEnd/>
                <a:tailEnd/>
              </a:ln>
            </p:spPr>
            <p:txBody>
              <a:bodyPr lIns="0" tIns="0" rIns="0" bIns="0"/>
              <a:lstStyle>
                <a:defPPr>
                  <a:defRPr lang="zh-CN"/>
                </a:defPPr>
                <a:lvl1pPr algn="just" eaLnBrk="0" hangingPunct="0">
                  <a:lnSpc>
                    <a:spcPct val="115000"/>
                  </a:lnSpc>
                  <a:defRPr sz="2000" b="1">
                    <a:latin typeface="Times New Roman" pitchFamily="18" charset="0"/>
                    <a:ea typeface="宋体" charset="-122"/>
                  </a:defRPr>
                </a:lvl1pPr>
                <a:lvl2pPr marL="742950" indent="-285750" eaLnBrk="0" hangingPunct="0">
                  <a:defRPr sz="3200" b="1">
                    <a:latin typeface="Tahoma" pitchFamily="34" charset="0"/>
                    <a:ea typeface="宋体" charset="-122"/>
                  </a:defRPr>
                </a:lvl2pPr>
                <a:lvl3pPr marL="1143000" indent="-228600" eaLnBrk="0" hangingPunct="0">
                  <a:defRPr sz="3200" b="1">
                    <a:latin typeface="Tahoma" pitchFamily="34" charset="0"/>
                    <a:ea typeface="宋体" charset="-122"/>
                  </a:defRPr>
                </a:lvl3pPr>
                <a:lvl4pPr marL="1600200" indent="-228600" eaLnBrk="0" hangingPunct="0">
                  <a:defRPr sz="3200" b="1">
                    <a:latin typeface="Tahoma" pitchFamily="34" charset="0"/>
                    <a:ea typeface="宋体" charset="-122"/>
                  </a:defRPr>
                </a:lvl4pPr>
                <a:lvl5pPr marL="2057400" indent="-228600" eaLnBrk="0" hangingPunct="0">
                  <a:defRPr sz="3200" b="1">
                    <a:latin typeface="Tahoma" pitchFamily="34" charset="0"/>
                    <a:ea typeface="宋体" charset="-122"/>
                  </a:defRPr>
                </a:lvl5pPr>
                <a:lvl6pPr marL="2514600" indent="-228600" eaLnBrk="0" fontAlgn="base" hangingPunct="0">
                  <a:spcBef>
                    <a:spcPct val="0"/>
                  </a:spcBef>
                  <a:spcAft>
                    <a:spcPct val="0"/>
                  </a:spcAft>
                  <a:defRPr sz="3200" b="1">
                    <a:latin typeface="Tahoma" pitchFamily="34" charset="0"/>
                    <a:ea typeface="宋体" charset="-122"/>
                  </a:defRPr>
                </a:lvl6pPr>
                <a:lvl7pPr marL="2971800" indent="-228600" eaLnBrk="0" fontAlgn="base" hangingPunct="0">
                  <a:spcBef>
                    <a:spcPct val="0"/>
                  </a:spcBef>
                  <a:spcAft>
                    <a:spcPct val="0"/>
                  </a:spcAft>
                  <a:defRPr sz="3200" b="1">
                    <a:latin typeface="Tahoma" pitchFamily="34" charset="0"/>
                    <a:ea typeface="宋体" charset="-122"/>
                  </a:defRPr>
                </a:lvl7pPr>
                <a:lvl8pPr marL="3429000" indent="-228600" eaLnBrk="0" fontAlgn="base" hangingPunct="0">
                  <a:spcBef>
                    <a:spcPct val="0"/>
                  </a:spcBef>
                  <a:spcAft>
                    <a:spcPct val="0"/>
                  </a:spcAft>
                  <a:defRPr sz="3200" b="1">
                    <a:latin typeface="Tahoma" pitchFamily="34" charset="0"/>
                    <a:ea typeface="宋体" charset="-122"/>
                  </a:defRPr>
                </a:lvl8pPr>
                <a:lvl9pPr marL="3886200" indent="-228600" eaLnBrk="0" fontAlgn="base" hangingPunct="0">
                  <a:spcBef>
                    <a:spcPct val="0"/>
                  </a:spcBef>
                  <a:spcAft>
                    <a:spcPct val="0"/>
                  </a:spcAft>
                  <a:defRPr sz="3200" b="1">
                    <a:latin typeface="Tahoma" pitchFamily="34" charset="0"/>
                    <a:ea typeface="宋体" charset="-122"/>
                  </a:defRPr>
                </a:lvl9pPr>
              </a:lstStyle>
              <a:p>
                <a:r>
                  <a:rPr lang="en-US" altLang="zh-CN" dirty="0"/>
                  <a:t>2</a:t>
                </a:r>
              </a:p>
            </p:txBody>
          </p:sp>
          <p:sp>
            <p:nvSpPr>
              <p:cNvPr id="99" name="Line 152"/>
              <p:cNvSpPr>
                <a:spLocks noChangeShapeType="1"/>
              </p:cNvSpPr>
              <p:nvPr/>
            </p:nvSpPr>
            <p:spPr bwMode="auto">
              <a:xfrm flipH="1">
                <a:off x="959" y="1313"/>
                <a:ext cx="607" cy="409"/>
              </a:xfrm>
              <a:prstGeom prst="line">
                <a:avLst/>
              </a:prstGeom>
              <a:noFill/>
              <a:ln w="9525">
                <a:solidFill>
                  <a:srgbClr val="000000"/>
                </a:solidFill>
                <a:round/>
                <a:headEnd/>
                <a:tailEnd/>
              </a:ln>
            </p:spPr>
            <p:txBody>
              <a:bodyPr/>
              <a:lstStyle/>
              <a:p>
                <a:pPr algn="ctr">
                  <a:defRPr/>
                </a:pPr>
                <a:endParaRPr lang="zh-CN" altLang="en-US">
                  <a:effectLst>
                    <a:outerShdw blurRad="38100" dist="38100" dir="2700000" algn="tl">
                      <a:srgbClr val="000000">
                        <a:alpha val="43137"/>
                      </a:srgbClr>
                    </a:outerShdw>
                  </a:effectLst>
                  <a:ea typeface="宋体" pitchFamily="2" charset="-122"/>
                </a:endParaRPr>
              </a:p>
            </p:txBody>
          </p:sp>
          <p:sp>
            <p:nvSpPr>
              <p:cNvPr id="100" name="Line 153"/>
              <p:cNvSpPr>
                <a:spLocks noChangeShapeType="1"/>
              </p:cNvSpPr>
              <p:nvPr/>
            </p:nvSpPr>
            <p:spPr bwMode="auto">
              <a:xfrm>
                <a:off x="1649" y="1340"/>
                <a:ext cx="545" cy="355"/>
              </a:xfrm>
              <a:prstGeom prst="line">
                <a:avLst/>
              </a:prstGeom>
              <a:noFill/>
              <a:ln w="9525">
                <a:solidFill>
                  <a:srgbClr val="000000"/>
                </a:solidFill>
                <a:round/>
                <a:headEnd/>
                <a:tailEnd/>
              </a:ln>
            </p:spPr>
            <p:txBody>
              <a:bodyPr/>
              <a:lstStyle/>
              <a:p>
                <a:pPr algn="ctr">
                  <a:defRPr/>
                </a:pPr>
                <a:endParaRPr lang="zh-CN" altLang="en-US">
                  <a:effectLst>
                    <a:outerShdw blurRad="38100" dist="38100" dir="2700000" algn="tl">
                      <a:srgbClr val="000000">
                        <a:alpha val="43137"/>
                      </a:srgbClr>
                    </a:outerShdw>
                  </a:effectLst>
                  <a:ea typeface="宋体" pitchFamily="2" charset="-122"/>
                </a:endParaRPr>
              </a:p>
            </p:txBody>
          </p:sp>
          <p:sp>
            <p:nvSpPr>
              <p:cNvPr id="101" name="Line 154"/>
              <p:cNvSpPr>
                <a:spLocks noChangeShapeType="1"/>
              </p:cNvSpPr>
              <p:nvPr/>
            </p:nvSpPr>
            <p:spPr bwMode="auto">
              <a:xfrm flipH="1">
                <a:off x="1063" y="2184"/>
                <a:ext cx="151" cy="401"/>
              </a:xfrm>
              <a:prstGeom prst="line">
                <a:avLst/>
              </a:prstGeom>
              <a:noFill/>
              <a:ln w="9525">
                <a:solidFill>
                  <a:srgbClr val="000000"/>
                </a:solidFill>
                <a:round/>
                <a:headEnd/>
                <a:tailEnd/>
              </a:ln>
            </p:spPr>
            <p:txBody>
              <a:bodyPr/>
              <a:lstStyle/>
              <a:p>
                <a:pPr algn="ctr">
                  <a:defRPr/>
                </a:pPr>
                <a:endParaRPr lang="zh-CN" altLang="en-US">
                  <a:effectLst>
                    <a:outerShdw blurRad="38100" dist="38100" dir="2700000" algn="tl">
                      <a:srgbClr val="000000">
                        <a:alpha val="43137"/>
                      </a:srgbClr>
                    </a:outerShdw>
                  </a:effectLst>
                  <a:ea typeface="宋体" pitchFamily="2" charset="-122"/>
                </a:endParaRPr>
              </a:p>
            </p:txBody>
          </p:sp>
          <p:sp>
            <p:nvSpPr>
              <p:cNvPr id="102" name="Text Box 155"/>
              <p:cNvSpPr txBox="1">
                <a:spLocks noChangeArrowheads="1"/>
              </p:cNvSpPr>
              <p:nvPr/>
            </p:nvSpPr>
            <p:spPr bwMode="auto">
              <a:xfrm>
                <a:off x="1336" y="2069"/>
                <a:ext cx="136" cy="204"/>
              </a:xfrm>
              <a:prstGeom prst="rect">
                <a:avLst/>
              </a:prstGeom>
              <a:noFill/>
              <a:ln w="9525">
                <a:solidFill>
                  <a:srgbClr val="FFFFFF"/>
                </a:solidFill>
                <a:miter lim="800000"/>
                <a:headEnd/>
                <a:tailEnd/>
              </a:ln>
            </p:spPr>
            <p:txBody>
              <a:bodyPr lIns="0" tIns="0" rIns="0" bIns="0"/>
              <a:lstStyle>
                <a:defPPr>
                  <a:defRPr lang="zh-CN"/>
                </a:defPPr>
                <a:lvl1pPr algn="just" eaLnBrk="0" hangingPunct="0">
                  <a:lnSpc>
                    <a:spcPct val="115000"/>
                  </a:lnSpc>
                  <a:defRPr sz="2000" b="1">
                    <a:latin typeface="Times New Roman" pitchFamily="18" charset="0"/>
                    <a:ea typeface="宋体" charset="-122"/>
                  </a:defRPr>
                </a:lvl1pPr>
                <a:lvl2pPr marL="742950" indent="-285750" eaLnBrk="0" hangingPunct="0">
                  <a:defRPr sz="3200" b="1">
                    <a:latin typeface="Tahoma" pitchFamily="34" charset="0"/>
                    <a:ea typeface="宋体" charset="-122"/>
                  </a:defRPr>
                </a:lvl2pPr>
                <a:lvl3pPr marL="1143000" indent="-228600" eaLnBrk="0" hangingPunct="0">
                  <a:defRPr sz="3200" b="1">
                    <a:latin typeface="Tahoma" pitchFamily="34" charset="0"/>
                    <a:ea typeface="宋体" charset="-122"/>
                  </a:defRPr>
                </a:lvl3pPr>
                <a:lvl4pPr marL="1600200" indent="-228600" eaLnBrk="0" hangingPunct="0">
                  <a:defRPr sz="3200" b="1">
                    <a:latin typeface="Tahoma" pitchFamily="34" charset="0"/>
                    <a:ea typeface="宋体" charset="-122"/>
                  </a:defRPr>
                </a:lvl4pPr>
                <a:lvl5pPr marL="2057400" indent="-228600" eaLnBrk="0" hangingPunct="0">
                  <a:defRPr sz="3200" b="1">
                    <a:latin typeface="Tahoma" pitchFamily="34" charset="0"/>
                    <a:ea typeface="宋体" charset="-122"/>
                  </a:defRPr>
                </a:lvl5pPr>
                <a:lvl6pPr marL="2514600" indent="-228600" eaLnBrk="0" fontAlgn="base" hangingPunct="0">
                  <a:spcBef>
                    <a:spcPct val="0"/>
                  </a:spcBef>
                  <a:spcAft>
                    <a:spcPct val="0"/>
                  </a:spcAft>
                  <a:defRPr sz="3200" b="1">
                    <a:latin typeface="Tahoma" pitchFamily="34" charset="0"/>
                    <a:ea typeface="宋体" charset="-122"/>
                  </a:defRPr>
                </a:lvl6pPr>
                <a:lvl7pPr marL="2971800" indent="-228600" eaLnBrk="0" fontAlgn="base" hangingPunct="0">
                  <a:spcBef>
                    <a:spcPct val="0"/>
                  </a:spcBef>
                  <a:spcAft>
                    <a:spcPct val="0"/>
                  </a:spcAft>
                  <a:defRPr sz="3200" b="1">
                    <a:latin typeface="Tahoma" pitchFamily="34" charset="0"/>
                    <a:ea typeface="宋体" charset="-122"/>
                  </a:defRPr>
                </a:lvl7pPr>
                <a:lvl8pPr marL="3429000" indent="-228600" eaLnBrk="0" fontAlgn="base" hangingPunct="0">
                  <a:spcBef>
                    <a:spcPct val="0"/>
                  </a:spcBef>
                  <a:spcAft>
                    <a:spcPct val="0"/>
                  </a:spcAft>
                  <a:defRPr sz="3200" b="1">
                    <a:latin typeface="Tahoma" pitchFamily="34" charset="0"/>
                    <a:ea typeface="宋体" charset="-122"/>
                  </a:defRPr>
                </a:lvl8pPr>
                <a:lvl9pPr marL="3886200" indent="-228600" eaLnBrk="0" fontAlgn="base" hangingPunct="0">
                  <a:spcBef>
                    <a:spcPct val="0"/>
                  </a:spcBef>
                  <a:spcAft>
                    <a:spcPct val="0"/>
                  </a:spcAft>
                  <a:defRPr sz="3200" b="1">
                    <a:latin typeface="Tahoma" pitchFamily="34" charset="0"/>
                    <a:ea typeface="宋体" charset="-122"/>
                  </a:defRPr>
                </a:lvl9pPr>
              </a:lstStyle>
              <a:p>
                <a:r>
                  <a:rPr lang="en-US" altLang="zh-CN" dirty="0"/>
                  <a:t>5</a:t>
                </a:r>
              </a:p>
            </p:txBody>
          </p:sp>
          <p:sp>
            <p:nvSpPr>
              <p:cNvPr id="103" name="Text Box 156"/>
              <p:cNvSpPr txBox="1">
                <a:spLocks noChangeArrowheads="1"/>
              </p:cNvSpPr>
              <p:nvPr/>
            </p:nvSpPr>
            <p:spPr bwMode="auto">
              <a:xfrm>
                <a:off x="742" y="2069"/>
                <a:ext cx="137" cy="204"/>
              </a:xfrm>
              <a:prstGeom prst="rect">
                <a:avLst/>
              </a:prstGeom>
              <a:noFill/>
              <a:ln w="9525">
                <a:solidFill>
                  <a:srgbClr val="FFFFFF"/>
                </a:solidFill>
                <a:miter lim="800000"/>
                <a:headEnd/>
                <a:tailEnd/>
              </a:ln>
            </p:spPr>
            <p:txBody>
              <a:bodyPr lIns="0" tIns="0" rIns="0" bIns="0"/>
              <a:lstStyle>
                <a:defPPr>
                  <a:defRPr lang="zh-CN"/>
                </a:defPPr>
                <a:lvl1pPr algn="just" eaLnBrk="0" hangingPunct="0">
                  <a:lnSpc>
                    <a:spcPct val="115000"/>
                  </a:lnSpc>
                  <a:defRPr sz="2000" b="1">
                    <a:latin typeface="Times New Roman" pitchFamily="18" charset="0"/>
                    <a:ea typeface="宋体" charset="-122"/>
                  </a:defRPr>
                </a:lvl1pPr>
                <a:lvl2pPr marL="742950" indent="-285750" eaLnBrk="0" hangingPunct="0">
                  <a:defRPr sz="3200" b="1">
                    <a:latin typeface="Tahoma" pitchFamily="34" charset="0"/>
                    <a:ea typeface="宋体" charset="-122"/>
                  </a:defRPr>
                </a:lvl2pPr>
                <a:lvl3pPr marL="1143000" indent="-228600" eaLnBrk="0" hangingPunct="0">
                  <a:defRPr sz="3200" b="1">
                    <a:latin typeface="Tahoma" pitchFamily="34" charset="0"/>
                    <a:ea typeface="宋体" charset="-122"/>
                  </a:defRPr>
                </a:lvl3pPr>
                <a:lvl4pPr marL="1600200" indent="-228600" eaLnBrk="0" hangingPunct="0">
                  <a:defRPr sz="3200" b="1">
                    <a:latin typeface="Tahoma" pitchFamily="34" charset="0"/>
                    <a:ea typeface="宋体" charset="-122"/>
                  </a:defRPr>
                </a:lvl4pPr>
                <a:lvl5pPr marL="2057400" indent="-228600" eaLnBrk="0" hangingPunct="0">
                  <a:defRPr sz="3200" b="1">
                    <a:latin typeface="Tahoma" pitchFamily="34" charset="0"/>
                    <a:ea typeface="宋体" charset="-122"/>
                  </a:defRPr>
                </a:lvl5pPr>
                <a:lvl6pPr marL="2514600" indent="-228600" eaLnBrk="0" fontAlgn="base" hangingPunct="0">
                  <a:spcBef>
                    <a:spcPct val="0"/>
                  </a:spcBef>
                  <a:spcAft>
                    <a:spcPct val="0"/>
                  </a:spcAft>
                  <a:defRPr sz="3200" b="1">
                    <a:latin typeface="Tahoma" pitchFamily="34" charset="0"/>
                    <a:ea typeface="宋体" charset="-122"/>
                  </a:defRPr>
                </a:lvl6pPr>
                <a:lvl7pPr marL="2971800" indent="-228600" eaLnBrk="0" fontAlgn="base" hangingPunct="0">
                  <a:spcBef>
                    <a:spcPct val="0"/>
                  </a:spcBef>
                  <a:spcAft>
                    <a:spcPct val="0"/>
                  </a:spcAft>
                  <a:defRPr sz="3200" b="1">
                    <a:latin typeface="Tahoma" pitchFamily="34" charset="0"/>
                    <a:ea typeface="宋体" charset="-122"/>
                  </a:defRPr>
                </a:lvl7pPr>
                <a:lvl8pPr marL="3429000" indent="-228600" eaLnBrk="0" fontAlgn="base" hangingPunct="0">
                  <a:spcBef>
                    <a:spcPct val="0"/>
                  </a:spcBef>
                  <a:spcAft>
                    <a:spcPct val="0"/>
                  </a:spcAft>
                  <a:defRPr sz="3200" b="1">
                    <a:latin typeface="Tahoma" pitchFamily="34" charset="0"/>
                    <a:ea typeface="宋体" charset="-122"/>
                  </a:defRPr>
                </a:lvl8pPr>
                <a:lvl9pPr marL="3886200" indent="-228600" eaLnBrk="0" fontAlgn="base" hangingPunct="0">
                  <a:spcBef>
                    <a:spcPct val="0"/>
                  </a:spcBef>
                  <a:spcAft>
                    <a:spcPct val="0"/>
                  </a:spcAft>
                  <a:defRPr sz="3200" b="1">
                    <a:latin typeface="Tahoma" pitchFamily="34" charset="0"/>
                    <a:ea typeface="宋体" charset="-122"/>
                  </a:defRPr>
                </a:lvl9pPr>
              </a:lstStyle>
              <a:p>
                <a:r>
                  <a:rPr lang="en-US" altLang="zh-CN" dirty="0"/>
                  <a:t>4</a:t>
                </a:r>
              </a:p>
            </p:txBody>
          </p:sp>
          <p:sp>
            <p:nvSpPr>
              <p:cNvPr id="104" name="Oval 157"/>
              <p:cNvSpPr>
                <a:spLocks noChangeArrowheads="1"/>
              </p:cNvSpPr>
              <p:nvPr/>
            </p:nvSpPr>
            <p:spPr bwMode="auto">
              <a:xfrm>
                <a:off x="1485" y="1224"/>
                <a:ext cx="184" cy="200"/>
              </a:xfrm>
              <a:prstGeom prst="ellipse">
                <a:avLst/>
              </a:prstGeom>
              <a:solidFill>
                <a:srgbClr val="00CCFF"/>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A</a:t>
                </a:r>
              </a:p>
            </p:txBody>
          </p:sp>
          <p:sp>
            <p:nvSpPr>
              <p:cNvPr id="105" name="Oval 158"/>
              <p:cNvSpPr>
                <a:spLocks noChangeArrowheads="1"/>
              </p:cNvSpPr>
              <p:nvPr/>
            </p:nvSpPr>
            <p:spPr bwMode="auto">
              <a:xfrm>
                <a:off x="829" y="1642"/>
                <a:ext cx="184" cy="200"/>
              </a:xfrm>
              <a:prstGeom prst="ellipse">
                <a:avLst/>
              </a:prstGeom>
              <a:solidFill>
                <a:srgbClr val="00CCFF"/>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B</a:t>
                </a:r>
              </a:p>
            </p:txBody>
          </p:sp>
          <p:sp>
            <p:nvSpPr>
              <p:cNvPr id="106" name="Oval 159"/>
              <p:cNvSpPr>
                <a:spLocks noChangeArrowheads="1"/>
              </p:cNvSpPr>
              <p:nvPr/>
            </p:nvSpPr>
            <p:spPr bwMode="auto">
              <a:xfrm>
                <a:off x="517" y="2095"/>
                <a:ext cx="184" cy="200"/>
              </a:xfrm>
              <a:prstGeom prst="ellipse">
                <a:avLst/>
              </a:prstGeom>
              <a:solidFill>
                <a:srgbClr val="00CCFF"/>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D</a:t>
                </a:r>
              </a:p>
            </p:txBody>
          </p:sp>
          <p:sp>
            <p:nvSpPr>
              <p:cNvPr id="107" name="Oval 160"/>
              <p:cNvSpPr>
                <a:spLocks noChangeArrowheads="1"/>
              </p:cNvSpPr>
              <p:nvPr/>
            </p:nvSpPr>
            <p:spPr bwMode="auto">
              <a:xfrm>
                <a:off x="1092" y="2078"/>
                <a:ext cx="185" cy="200"/>
              </a:xfrm>
              <a:prstGeom prst="ellipse">
                <a:avLst/>
              </a:prstGeom>
              <a:solidFill>
                <a:srgbClr val="00CCFF"/>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E</a:t>
                </a:r>
              </a:p>
            </p:txBody>
          </p:sp>
          <p:sp>
            <p:nvSpPr>
              <p:cNvPr id="108" name="Oval 161"/>
              <p:cNvSpPr>
                <a:spLocks noChangeArrowheads="1"/>
              </p:cNvSpPr>
              <p:nvPr/>
            </p:nvSpPr>
            <p:spPr bwMode="auto">
              <a:xfrm>
                <a:off x="295" y="2549"/>
                <a:ext cx="185" cy="201"/>
              </a:xfrm>
              <a:prstGeom prst="ellipse">
                <a:avLst/>
              </a:prstGeom>
              <a:solidFill>
                <a:srgbClr val="00CCFF"/>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H</a:t>
                </a:r>
              </a:p>
            </p:txBody>
          </p:sp>
          <p:sp>
            <p:nvSpPr>
              <p:cNvPr id="109" name="Oval 162"/>
              <p:cNvSpPr>
                <a:spLocks noChangeArrowheads="1"/>
              </p:cNvSpPr>
              <p:nvPr/>
            </p:nvSpPr>
            <p:spPr bwMode="auto">
              <a:xfrm>
                <a:off x="665" y="2549"/>
                <a:ext cx="185" cy="201"/>
              </a:xfrm>
              <a:prstGeom prst="ellipse">
                <a:avLst/>
              </a:prstGeom>
              <a:solidFill>
                <a:srgbClr val="00CCFF"/>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I</a:t>
                </a:r>
              </a:p>
            </p:txBody>
          </p:sp>
          <p:sp>
            <p:nvSpPr>
              <p:cNvPr id="110" name="Oval 163"/>
              <p:cNvSpPr>
                <a:spLocks noChangeArrowheads="1"/>
              </p:cNvSpPr>
              <p:nvPr/>
            </p:nvSpPr>
            <p:spPr bwMode="auto">
              <a:xfrm>
                <a:off x="978" y="2549"/>
                <a:ext cx="185" cy="201"/>
              </a:xfrm>
              <a:prstGeom prst="ellipse">
                <a:avLst/>
              </a:prstGeom>
              <a:solidFill>
                <a:srgbClr val="00CCFF"/>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J</a:t>
                </a:r>
              </a:p>
            </p:txBody>
          </p:sp>
          <p:sp>
            <p:nvSpPr>
              <p:cNvPr id="111" name="Oval 164"/>
              <p:cNvSpPr>
                <a:spLocks noChangeArrowheads="1"/>
              </p:cNvSpPr>
              <p:nvPr/>
            </p:nvSpPr>
            <p:spPr bwMode="auto">
              <a:xfrm>
                <a:off x="1363" y="2549"/>
                <a:ext cx="184" cy="201"/>
              </a:xfrm>
              <a:prstGeom prst="ellipse">
                <a:avLst/>
              </a:prstGeom>
              <a:solidFill>
                <a:srgbClr val="00CCFF"/>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K</a:t>
                </a:r>
              </a:p>
            </p:txBody>
          </p:sp>
          <p:sp>
            <p:nvSpPr>
              <p:cNvPr id="112" name="Line 165"/>
              <p:cNvSpPr>
                <a:spLocks noChangeShapeType="1"/>
              </p:cNvSpPr>
              <p:nvPr/>
            </p:nvSpPr>
            <p:spPr bwMode="auto">
              <a:xfrm>
                <a:off x="2265" y="1784"/>
                <a:ext cx="514" cy="802"/>
              </a:xfrm>
              <a:prstGeom prst="line">
                <a:avLst/>
              </a:prstGeom>
              <a:noFill/>
              <a:ln w="9525">
                <a:solidFill>
                  <a:schemeClr val="tx1"/>
                </a:solidFill>
                <a:miter lim="800000"/>
                <a:headEnd/>
                <a:tailEnd/>
              </a:ln>
              <a:effectLst/>
            </p:spPr>
            <p:txBody>
              <a:bodyPr wrap="none"/>
              <a:lstStyle/>
              <a:p>
                <a:pPr algn="ctr">
                  <a:defRPr/>
                </a:pPr>
                <a:endParaRPr lang="zh-CN" altLang="en-US">
                  <a:effectLst>
                    <a:outerShdw blurRad="38100" dist="38100" dir="2700000" algn="tl">
                      <a:srgbClr val="000000">
                        <a:alpha val="43137"/>
                      </a:srgbClr>
                    </a:outerShdw>
                  </a:effectLst>
                  <a:ea typeface="宋体" pitchFamily="2" charset="-122"/>
                </a:endParaRPr>
              </a:p>
            </p:txBody>
          </p:sp>
          <p:sp>
            <p:nvSpPr>
              <p:cNvPr id="113" name="Line 166"/>
              <p:cNvSpPr>
                <a:spLocks noChangeShapeType="1"/>
              </p:cNvSpPr>
              <p:nvPr/>
            </p:nvSpPr>
            <p:spPr bwMode="auto">
              <a:xfrm>
                <a:off x="1956" y="2275"/>
                <a:ext cx="205" cy="355"/>
              </a:xfrm>
              <a:prstGeom prst="line">
                <a:avLst/>
              </a:prstGeom>
              <a:noFill/>
              <a:ln w="9525">
                <a:solidFill>
                  <a:schemeClr val="tx1"/>
                </a:solidFill>
                <a:miter lim="800000"/>
                <a:headEnd/>
                <a:tailEnd/>
              </a:ln>
              <a:effectLst/>
            </p:spPr>
            <p:txBody>
              <a:bodyPr wrap="none"/>
              <a:lstStyle/>
              <a:p>
                <a:pPr algn="ctr">
                  <a:defRPr/>
                </a:pPr>
                <a:endParaRPr lang="zh-CN" altLang="en-US">
                  <a:effectLst>
                    <a:outerShdw blurRad="38100" dist="38100" dir="2700000" algn="tl">
                      <a:srgbClr val="000000">
                        <a:alpha val="43137"/>
                      </a:srgbClr>
                    </a:outerShdw>
                  </a:effectLst>
                  <a:ea typeface="宋体" pitchFamily="2" charset="-122"/>
                </a:endParaRPr>
              </a:p>
            </p:txBody>
          </p:sp>
          <p:sp>
            <p:nvSpPr>
              <p:cNvPr id="114" name="Line 167"/>
              <p:cNvSpPr>
                <a:spLocks noChangeShapeType="1"/>
              </p:cNvSpPr>
              <p:nvPr/>
            </p:nvSpPr>
            <p:spPr bwMode="auto">
              <a:xfrm flipH="1">
                <a:off x="1735" y="1785"/>
                <a:ext cx="467" cy="792"/>
              </a:xfrm>
              <a:prstGeom prst="line">
                <a:avLst/>
              </a:prstGeom>
              <a:noFill/>
              <a:ln w="9525">
                <a:solidFill>
                  <a:schemeClr val="tx1"/>
                </a:solidFill>
                <a:miter lim="800000"/>
                <a:headEnd/>
                <a:tailEnd/>
              </a:ln>
              <a:effectLst/>
            </p:spPr>
            <p:txBody>
              <a:bodyPr wrap="none"/>
              <a:lstStyle/>
              <a:p>
                <a:pPr algn="ctr">
                  <a:defRPr/>
                </a:pPr>
                <a:endParaRPr lang="zh-CN" altLang="en-US">
                  <a:effectLst>
                    <a:outerShdw blurRad="38100" dist="38100" dir="2700000" algn="tl">
                      <a:srgbClr val="000000">
                        <a:alpha val="43137"/>
                      </a:srgbClr>
                    </a:outerShdw>
                  </a:effectLst>
                  <a:ea typeface="宋体" pitchFamily="2" charset="-122"/>
                </a:endParaRPr>
              </a:p>
            </p:txBody>
          </p:sp>
          <p:sp>
            <p:nvSpPr>
              <p:cNvPr id="115" name="Text Box 168"/>
              <p:cNvSpPr txBox="1">
                <a:spLocks noChangeArrowheads="1"/>
              </p:cNvSpPr>
              <p:nvPr/>
            </p:nvSpPr>
            <p:spPr bwMode="auto">
              <a:xfrm>
                <a:off x="2408" y="1624"/>
                <a:ext cx="135" cy="205"/>
              </a:xfrm>
              <a:prstGeom prst="rect">
                <a:avLst/>
              </a:prstGeom>
              <a:noFill/>
              <a:ln w="9525">
                <a:solidFill>
                  <a:srgbClr val="FFFFFF"/>
                </a:solidFill>
                <a:miter lim="800000"/>
                <a:headEnd/>
                <a:tailEnd/>
              </a:ln>
            </p:spPr>
            <p:txBody>
              <a:bodyPr lIns="0" tIns="0" rIns="0" bIns="0"/>
              <a:lstStyle>
                <a:defPPr>
                  <a:defRPr lang="zh-CN"/>
                </a:defPPr>
                <a:lvl1pPr algn="just" eaLnBrk="0" hangingPunct="0">
                  <a:lnSpc>
                    <a:spcPct val="115000"/>
                  </a:lnSpc>
                  <a:defRPr sz="2000" b="1">
                    <a:latin typeface="Times New Roman" pitchFamily="18" charset="0"/>
                    <a:ea typeface="宋体" charset="-122"/>
                  </a:defRPr>
                </a:lvl1pPr>
                <a:lvl2pPr marL="742950" indent="-285750" eaLnBrk="0" hangingPunct="0">
                  <a:defRPr sz="3200" b="1">
                    <a:latin typeface="Tahoma" pitchFamily="34" charset="0"/>
                    <a:ea typeface="宋体" charset="-122"/>
                  </a:defRPr>
                </a:lvl2pPr>
                <a:lvl3pPr marL="1143000" indent="-228600" eaLnBrk="0" hangingPunct="0">
                  <a:defRPr sz="3200" b="1">
                    <a:latin typeface="Tahoma" pitchFamily="34" charset="0"/>
                    <a:ea typeface="宋体" charset="-122"/>
                  </a:defRPr>
                </a:lvl3pPr>
                <a:lvl4pPr marL="1600200" indent="-228600" eaLnBrk="0" hangingPunct="0">
                  <a:defRPr sz="3200" b="1">
                    <a:latin typeface="Tahoma" pitchFamily="34" charset="0"/>
                    <a:ea typeface="宋体" charset="-122"/>
                  </a:defRPr>
                </a:lvl4pPr>
                <a:lvl5pPr marL="2057400" indent="-228600" eaLnBrk="0" hangingPunct="0">
                  <a:defRPr sz="3200" b="1">
                    <a:latin typeface="Tahoma" pitchFamily="34" charset="0"/>
                    <a:ea typeface="宋体" charset="-122"/>
                  </a:defRPr>
                </a:lvl5pPr>
                <a:lvl6pPr marL="2514600" indent="-228600" eaLnBrk="0" fontAlgn="base" hangingPunct="0">
                  <a:spcBef>
                    <a:spcPct val="0"/>
                  </a:spcBef>
                  <a:spcAft>
                    <a:spcPct val="0"/>
                  </a:spcAft>
                  <a:defRPr sz="3200" b="1">
                    <a:latin typeface="Tahoma" pitchFamily="34" charset="0"/>
                    <a:ea typeface="宋体" charset="-122"/>
                  </a:defRPr>
                </a:lvl6pPr>
                <a:lvl7pPr marL="2971800" indent="-228600" eaLnBrk="0" fontAlgn="base" hangingPunct="0">
                  <a:spcBef>
                    <a:spcPct val="0"/>
                  </a:spcBef>
                  <a:spcAft>
                    <a:spcPct val="0"/>
                  </a:spcAft>
                  <a:defRPr sz="3200" b="1">
                    <a:latin typeface="Tahoma" pitchFamily="34" charset="0"/>
                    <a:ea typeface="宋体" charset="-122"/>
                  </a:defRPr>
                </a:lvl7pPr>
                <a:lvl8pPr marL="3429000" indent="-228600" eaLnBrk="0" fontAlgn="base" hangingPunct="0">
                  <a:spcBef>
                    <a:spcPct val="0"/>
                  </a:spcBef>
                  <a:spcAft>
                    <a:spcPct val="0"/>
                  </a:spcAft>
                  <a:defRPr sz="3200" b="1">
                    <a:latin typeface="Tahoma" pitchFamily="34" charset="0"/>
                    <a:ea typeface="宋体" charset="-122"/>
                  </a:defRPr>
                </a:lvl8pPr>
                <a:lvl9pPr marL="3886200" indent="-228600" eaLnBrk="0" fontAlgn="base" hangingPunct="0">
                  <a:spcBef>
                    <a:spcPct val="0"/>
                  </a:spcBef>
                  <a:spcAft>
                    <a:spcPct val="0"/>
                  </a:spcAft>
                  <a:defRPr sz="3200" b="1">
                    <a:latin typeface="Tahoma" pitchFamily="34" charset="0"/>
                    <a:ea typeface="宋体" charset="-122"/>
                  </a:defRPr>
                </a:lvl9pPr>
              </a:lstStyle>
              <a:p>
                <a:r>
                  <a:rPr lang="en-US" altLang="zh-CN" dirty="0"/>
                  <a:t>3</a:t>
                </a:r>
              </a:p>
            </p:txBody>
          </p:sp>
          <p:sp>
            <p:nvSpPr>
              <p:cNvPr id="116" name="Line 169"/>
              <p:cNvSpPr>
                <a:spLocks noChangeShapeType="1"/>
              </p:cNvSpPr>
              <p:nvPr/>
            </p:nvSpPr>
            <p:spPr bwMode="auto">
              <a:xfrm flipH="1">
                <a:off x="2396" y="2185"/>
                <a:ext cx="151" cy="401"/>
              </a:xfrm>
              <a:prstGeom prst="line">
                <a:avLst/>
              </a:prstGeom>
              <a:noFill/>
              <a:ln w="9525">
                <a:solidFill>
                  <a:srgbClr val="000000"/>
                </a:solidFill>
                <a:round/>
                <a:headEnd/>
                <a:tailEnd/>
              </a:ln>
            </p:spPr>
            <p:txBody>
              <a:bodyPr/>
              <a:lstStyle/>
              <a:p>
                <a:pPr algn="ctr">
                  <a:defRPr/>
                </a:pPr>
                <a:endParaRPr lang="zh-CN" altLang="en-US">
                  <a:effectLst>
                    <a:outerShdw blurRad="38100" dist="38100" dir="2700000" algn="tl">
                      <a:srgbClr val="000000">
                        <a:alpha val="43137"/>
                      </a:srgbClr>
                    </a:outerShdw>
                  </a:effectLst>
                  <a:ea typeface="宋体" pitchFamily="2" charset="-122"/>
                </a:endParaRPr>
              </a:p>
            </p:txBody>
          </p:sp>
          <p:sp>
            <p:nvSpPr>
              <p:cNvPr id="117" name="Text Box 170"/>
              <p:cNvSpPr txBox="1">
                <a:spLocks noChangeArrowheads="1"/>
              </p:cNvSpPr>
              <p:nvPr/>
            </p:nvSpPr>
            <p:spPr bwMode="auto">
              <a:xfrm>
                <a:off x="2669" y="2070"/>
                <a:ext cx="136" cy="204"/>
              </a:xfrm>
              <a:prstGeom prst="rect">
                <a:avLst/>
              </a:prstGeom>
              <a:noFill/>
              <a:ln w="9525">
                <a:solidFill>
                  <a:srgbClr val="FFFFFF"/>
                </a:solidFill>
                <a:miter lim="800000"/>
                <a:headEnd/>
                <a:tailEnd/>
              </a:ln>
            </p:spPr>
            <p:txBody>
              <a:bodyPr lIns="0" tIns="0" rIns="0" bIns="0"/>
              <a:lstStyle>
                <a:defPPr>
                  <a:defRPr lang="zh-CN"/>
                </a:defPPr>
                <a:lvl1pPr algn="just" eaLnBrk="0" hangingPunct="0">
                  <a:lnSpc>
                    <a:spcPct val="115000"/>
                  </a:lnSpc>
                  <a:defRPr sz="2000" b="1">
                    <a:latin typeface="Times New Roman" pitchFamily="18" charset="0"/>
                    <a:ea typeface="宋体" charset="-122"/>
                  </a:defRPr>
                </a:lvl1pPr>
                <a:lvl2pPr marL="742950" indent="-285750" eaLnBrk="0" hangingPunct="0">
                  <a:defRPr sz="3200" b="1">
                    <a:latin typeface="Tahoma" pitchFamily="34" charset="0"/>
                    <a:ea typeface="宋体" charset="-122"/>
                  </a:defRPr>
                </a:lvl2pPr>
                <a:lvl3pPr marL="1143000" indent="-228600" eaLnBrk="0" hangingPunct="0">
                  <a:defRPr sz="3200" b="1">
                    <a:latin typeface="Tahoma" pitchFamily="34" charset="0"/>
                    <a:ea typeface="宋体" charset="-122"/>
                  </a:defRPr>
                </a:lvl3pPr>
                <a:lvl4pPr marL="1600200" indent="-228600" eaLnBrk="0" hangingPunct="0">
                  <a:defRPr sz="3200" b="1">
                    <a:latin typeface="Tahoma" pitchFamily="34" charset="0"/>
                    <a:ea typeface="宋体" charset="-122"/>
                  </a:defRPr>
                </a:lvl4pPr>
                <a:lvl5pPr marL="2057400" indent="-228600" eaLnBrk="0" hangingPunct="0">
                  <a:defRPr sz="3200" b="1">
                    <a:latin typeface="Tahoma" pitchFamily="34" charset="0"/>
                    <a:ea typeface="宋体" charset="-122"/>
                  </a:defRPr>
                </a:lvl5pPr>
                <a:lvl6pPr marL="2514600" indent="-228600" eaLnBrk="0" fontAlgn="base" hangingPunct="0">
                  <a:spcBef>
                    <a:spcPct val="0"/>
                  </a:spcBef>
                  <a:spcAft>
                    <a:spcPct val="0"/>
                  </a:spcAft>
                  <a:defRPr sz="3200" b="1">
                    <a:latin typeface="Tahoma" pitchFamily="34" charset="0"/>
                    <a:ea typeface="宋体" charset="-122"/>
                  </a:defRPr>
                </a:lvl6pPr>
                <a:lvl7pPr marL="2971800" indent="-228600" eaLnBrk="0" fontAlgn="base" hangingPunct="0">
                  <a:spcBef>
                    <a:spcPct val="0"/>
                  </a:spcBef>
                  <a:spcAft>
                    <a:spcPct val="0"/>
                  </a:spcAft>
                  <a:defRPr sz="3200" b="1">
                    <a:latin typeface="Tahoma" pitchFamily="34" charset="0"/>
                    <a:ea typeface="宋体" charset="-122"/>
                  </a:defRPr>
                </a:lvl7pPr>
                <a:lvl8pPr marL="3429000" indent="-228600" eaLnBrk="0" fontAlgn="base" hangingPunct="0">
                  <a:spcBef>
                    <a:spcPct val="0"/>
                  </a:spcBef>
                  <a:spcAft>
                    <a:spcPct val="0"/>
                  </a:spcAft>
                  <a:defRPr sz="3200" b="1">
                    <a:latin typeface="Tahoma" pitchFamily="34" charset="0"/>
                    <a:ea typeface="宋体" charset="-122"/>
                  </a:defRPr>
                </a:lvl8pPr>
                <a:lvl9pPr marL="3886200" indent="-228600" eaLnBrk="0" fontAlgn="base" hangingPunct="0">
                  <a:spcBef>
                    <a:spcPct val="0"/>
                  </a:spcBef>
                  <a:spcAft>
                    <a:spcPct val="0"/>
                  </a:spcAft>
                  <a:defRPr sz="3200" b="1">
                    <a:latin typeface="Tahoma" pitchFamily="34" charset="0"/>
                    <a:ea typeface="宋体" charset="-122"/>
                  </a:defRPr>
                </a:lvl9pPr>
              </a:lstStyle>
              <a:p>
                <a:r>
                  <a:rPr lang="en-US" altLang="zh-CN" dirty="0"/>
                  <a:t>7</a:t>
                </a:r>
              </a:p>
            </p:txBody>
          </p:sp>
          <p:sp>
            <p:nvSpPr>
              <p:cNvPr id="118" name="Text Box 171"/>
              <p:cNvSpPr txBox="1">
                <a:spLocks noChangeArrowheads="1"/>
              </p:cNvSpPr>
              <p:nvPr/>
            </p:nvSpPr>
            <p:spPr bwMode="auto">
              <a:xfrm>
                <a:off x="2075" y="2070"/>
                <a:ext cx="136" cy="204"/>
              </a:xfrm>
              <a:prstGeom prst="rect">
                <a:avLst/>
              </a:prstGeom>
              <a:noFill/>
              <a:ln w="9525">
                <a:solidFill>
                  <a:srgbClr val="FFFFFF"/>
                </a:solidFill>
                <a:miter lim="800000"/>
                <a:headEnd/>
                <a:tailEnd/>
              </a:ln>
            </p:spPr>
            <p:txBody>
              <a:bodyPr lIns="0" tIns="0" rIns="0" bIns="0"/>
              <a:lstStyle>
                <a:defPPr>
                  <a:defRPr lang="zh-CN"/>
                </a:defPPr>
                <a:lvl1pPr algn="just" eaLnBrk="0" hangingPunct="0">
                  <a:lnSpc>
                    <a:spcPct val="115000"/>
                  </a:lnSpc>
                  <a:defRPr sz="2000" b="1">
                    <a:latin typeface="Times New Roman" pitchFamily="18" charset="0"/>
                    <a:ea typeface="宋体" charset="-122"/>
                  </a:defRPr>
                </a:lvl1pPr>
                <a:lvl2pPr marL="742950" indent="-285750" eaLnBrk="0" hangingPunct="0">
                  <a:defRPr sz="3200" b="1">
                    <a:latin typeface="Tahoma" pitchFamily="34" charset="0"/>
                    <a:ea typeface="宋体" charset="-122"/>
                  </a:defRPr>
                </a:lvl2pPr>
                <a:lvl3pPr marL="1143000" indent="-228600" eaLnBrk="0" hangingPunct="0">
                  <a:defRPr sz="3200" b="1">
                    <a:latin typeface="Tahoma" pitchFamily="34" charset="0"/>
                    <a:ea typeface="宋体" charset="-122"/>
                  </a:defRPr>
                </a:lvl3pPr>
                <a:lvl4pPr marL="1600200" indent="-228600" eaLnBrk="0" hangingPunct="0">
                  <a:defRPr sz="3200" b="1">
                    <a:latin typeface="Tahoma" pitchFamily="34" charset="0"/>
                    <a:ea typeface="宋体" charset="-122"/>
                  </a:defRPr>
                </a:lvl4pPr>
                <a:lvl5pPr marL="2057400" indent="-228600" eaLnBrk="0" hangingPunct="0">
                  <a:defRPr sz="3200" b="1">
                    <a:latin typeface="Tahoma" pitchFamily="34" charset="0"/>
                    <a:ea typeface="宋体" charset="-122"/>
                  </a:defRPr>
                </a:lvl5pPr>
                <a:lvl6pPr marL="2514600" indent="-228600" eaLnBrk="0" fontAlgn="base" hangingPunct="0">
                  <a:spcBef>
                    <a:spcPct val="0"/>
                  </a:spcBef>
                  <a:spcAft>
                    <a:spcPct val="0"/>
                  </a:spcAft>
                  <a:defRPr sz="3200" b="1">
                    <a:latin typeface="Tahoma" pitchFamily="34" charset="0"/>
                    <a:ea typeface="宋体" charset="-122"/>
                  </a:defRPr>
                </a:lvl6pPr>
                <a:lvl7pPr marL="2971800" indent="-228600" eaLnBrk="0" fontAlgn="base" hangingPunct="0">
                  <a:spcBef>
                    <a:spcPct val="0"/>
                  </a:spcBef>
                  <a:spcAft>
                    <a:spcPct val="0"/>
                  </a:spcAft>
                  <a:defRPr sz="3200" b="1">
                    <a:latin typeface="Tahoma" pitchFamily="34" charset="0"/>
                    <a:ea typeface="宋体" charset="-122"/>
                  </a:defRPr>
                </a:lvl7pPr>
                <a:lvl8pPr marL="3429000" indent="-228600" eaLnBrk="0" fontAlgn="base" hangingPunct="0">
                  <a:spcBef>
                    <a:spcPct val="0"/>
                  </a:spcBef>
                  <a:spcAft>
                    <a:spcPct val="0"/>
                  </a:spcAft>
                  <a:defRPr sz="3200" b="1">
                    <a:latin typeface="Tahoma" pitchFamily="34" charset="0"/>
                    <a:ea typeface="宋体" charset="-122"/>
                  </a:defRPr>
                </a:lvl8pPr>
                <a:lvl9pPr marL="3886200" indent="-228600" eaLnBrk="0" fontAlgn="base" hangingPunct="0">
                  <a:spcBef>
                    <a:spcPct val="0"/>
                  </a:spcBef>
                  <a:spcAft>
                    <a:spcPct val="0"/>
                  </a:spcAft>
                  <a:defRPr sz="3200" b="1">
                    <a:latin typeface="Tahoma" pitchFamily="34" charset="0"/>
                    <a:ea typeface="宋体" charset="-122"/>
                  </a:defRPr>
                </a:lvl9pPr>
              </a:lstStyle>
              <a:p>
                <a:r>
                  <a:rPr lang="en-US" altLang="zh-CN" dirty="0"/>
                  <a:t>6</a:t>
                </a:r>
              </a:p>
            </p:txBody>
          </p:sp>
          <p:sp>
            <p:nvSpPr>
              <p:cNvPr id="119" name="Oval 172"/>
              <p:cNvSpPr>
                <a:spLocks noChangeArrowheads="1"/>
              </p:cNvSpPr>
              <p:nvPr/>
            </p:nvSpPr>
            <p:spPr bwMode="auto">
              <a:xfrm>
                <a:off x="2162" y="1643"/>
                <a:ext cx="184" cy="200"/>
              </a:xfrm>
              <a:prstGeom prst="ellipse">
                <a:avLst/>
              </a:prstGeom>
              <a:solidFill>
                <a:srgbClr val="00CCFF"/>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C</a:t>
                </a:r>
              </a:p>
            </p:txBody>
          </p:sp>
          <p:sp>
            <p:nvSpPr>
              <p:cNvPr id="120" name="Oval 173"/>
              <p:cNvSpPr>
                <a:spLocks noChangeArrowheads="1"/>
              </p:cNvSpPr>
              <p:nvPr/>
            </p:nvSpPr>
            <p:spPr bwMode="auto">
              <a:xfrm>
                <a:off x="1858" y="2078"/>
                <a:ext cx="185" cy="200"/>
              </a:xfrm>
              <a:prstGeom prst="ellipse">
                <a:avLst/>
              </a:prstGeom>
              <a:solidFill>
                <a:srgbClr val="00CCFF"/>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F</a:t>
                </a:r>
              </a:p>
            </p:txBody>
          </p:sp>
          <p:sp>
            <p:nvSpPr>
              <p:cNvPr id="121" name="Oval 174"/>
              <p:cNvSpPr>
                <a:spLocks noChangeArrowheads="1"/>
              </p:cNvSpPr>
              <p:nvPr/>
            </p:nvSpPr>
            <p:spPr bwMode="auto">
              <a:xfrm>
                <a:off x="2425" y="2079"/>
                <a:ext cx="184" cy="200"/>
              </a:xfrm>
              <a:prstGeom prst="ellipse">
                <a:avLst/>
              </a:prstGeom>
              <a:solidFill>
                <a:srgbClr val="00CCFF"/>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G</a:t>
                </a:r>
              </a:p>
            </p:txBody>
          </p:sp>
          <p:sp>
            <p:nvSpPr>
              <p:cNvPr id="122" name="Oval 175"/>
              <p:cNvSpPr>
                <a:spLocks noChangeArrowheads="1"/>
              </p:cNvSpPr>
              <p:nvPr/>
            </p:nvSpPr>
            <p:spPr bwMode="auto">
              <a:xfrm>
                <a:off x="1628" y="2550"/>
                <a:ext cx="184" cy="200"/>
              </a:xfrm>
              <a:prstGeom prst="ellipse">
                <a:avLst/>
              </a:prstGeom>
              <a:solidFill>
                <a:srgbClr val="00CCFF"/>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L</a:t>
                </a:r>
              </a:p>
            </p:txBody>
          </p:sp>
          <p:sp>
            <p:nvSpPr>
              <p:cNvPr id="123" name="Oval 176"/>
              <p:cNvSpPr>
                <a:spLocks noChangeArrowheads="1"/>
              </p:cNvSpPr>
              <p:nvPr/>
            </p:nvSpPr>
            <p:spPr bwMode="auto">
              <a:xfrm>
                <a:off x="1998" y="2550"/>
                <a:ext cx="184" cy="200"/>
              </a:xfrm>
              <a:prstGeom prst="ellipse">
                <a:avLst/>
              </a:prstGeom>
              <a:solidFill>
                <a:srgbClr val="00CCFF"/>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M</a:t>
                </a:r>
              </a:p>
            </p:txBody>
          </p:sp>
          <p:sp>
            <p:nvSpPr>
              <p:cNvPr id="124" name="Oval 177"/>
              <p:cNvSpPr>
                <a:spLocks noChangeArrowheads="1"/>
              </p:cNvSpPr>
              <p:nvPr/>
            </p:nvSpPr>
            <p:spPr bwMode="auto">
              <a:xfrm>
                <a:off x="2311" y="2550"/>
                <a:ext cx="184" cy="200"/>
              </a:xfrm>
              <a:prstGeom prst="ellipse">
                <a:avLst/>
              </a:prstGeom>
              <a:solidFill>
                <a:srgbClr val="00CCFF"/>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N</a:t>
                </a:r>
              </a:p>
            </p:txBody>
          </p:sp>
          <p:sp>
            <p:nvSpPr>
              <p:cNvPr id="125" name="Oval 178"/>
              <p:cNvSpPr>
                <a:spLocks noChangeArrowheads="1"/>
              </p:cNvSpPr>
              <p:nvPr/>
            </p:nvSpPr>
            <p:spPr bwMode="auto">
              <a:xfrm>
                <a:off x="2695" y="2550"/>
                <a:ext cx="185" cy="200"/>
              </a:xfrm>
              <a:prstGeom prst="ellipse">
                <a:avLst/>
              </a:prstGeom>
              <a:solidFill>
                <a:srgbClr val="00CCFF"/>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O</a:t>
                </a:r>
              </a:p>
            </p:txBody>
          </p:sp>
          <p:sp>
            <p:nvSpPr>
              <p:cNvPr id="126" name="Text Box 179"/>
              <p:cNvSpPr txBox="1">
                <a:spLocks noChangeArrowheads="1"/>
              </p:cNvSpPr>
              <p:nvPr/>
            </p:nvSpPr>
            <p:spPr bwMode="auto">
              <a:xfrm>
                <a:off x="1731" y="1162"/>
                <a:ext cx="136" cy="205"/>
              </a:xfrm>
              <a:prstGeom prst="rect">
                <a:avLst/>
              </a:prstGeom>
              <a:noFill/>
              <a:ln w="9525">
                <a:solidFill>
                  <a:srgbClr val="FFFFFF"/>
                </a:solidFill>
                <a:miter lim="800000"/>
                <a:headEnd/>
                <a:tailEnd/>
              </a:ln>
            </p:spPr>
            <p:txBody>
              <a:bodyPr lIns="0" tIns="0" rIns="0" bIns="0"/>
              <a:lstStyle>
                <a:defPPr>
                  <a:defRPr lang="zh-CN"/>
                </a:defPPr>
                <a:lvl1pPr algn="just" eaLnBrk="0" hangingPunct="0">
                  <a:lnSpc>
                    <a:spcPct val="115000"/>
                  </a:lnSpc>
                  <a:defRPr sz="2000" b="1">
                    <a:latin typeface="Times New Roman" pitchFamily="18" charset="0"/>
                    <a:ea typeface="宋体" charset="-122"/>
                  </a:defRPr>
                </a:lvl1pPr>
                <a:lvl2pPr marL="742950" indent="-285750" eaLnBrk="0" hangingPunct="0">
                  <a:defRPr sz="3200" b="1">
                    <a:latin typeface="Tahoma" pitchFamily="34" charset="0"/>
                    <a:ea typeface="宋体" charset="-122"/>
                  </a:defRPr>
                </a:lvl2pPr>
                <a:lvl3pPr marL="1143000" indent="-228600" eaLnBrk="0" hangingPunct="0">
                  <a:defRPr sz="3200" b="1">
                    <a:latin typeface="Tahoma" pitchFamily="34" charset="0"/>
                    <a:ea typeface="宋体" charset="-122"/>
                  </a:defRPr>
                </a:lvl3pPr>
                <a:lvl4pPr marL="1600200" indent="-228600" eaLnBrk="0" hangingPunct="0">
                  <a:defRPr sz="3200" b="1">
                    <a:latin typeface="Tahoma" pitchFamily="34" charset="0"/>
                    <a:ea typeface="宋体" charset="-122"/>
                  </a:defRPr>
                </a:lvl4pPr>
                <a:lvl5pPr marL="2057400" indent="-228600" eaLnBrk="0" hangingPunct="0">
                  <a:defRPr sz="3200" b="1">
                    <a:latin typeface="Tahoma" pitchFamily="34" charset="0"/>
                    <a:ea typeface="宋体" charset="-122"/>
                  </a:defRPr>
                </a:lvl5pPr>
                <a:lvl6pPr marL="2514600" indent="-228600" eaLnBrk="0" fontAlgn="base" hangingPunct="0">
                  <a:spcBef>
                    <a:spcPct val="0"/>
                  </a:spcBef>
                  <a:spcAft>
                    <a:spcPct val="0"/>
                  </a:spcAft>
                  <a:defRPr sz="3200" b="1">
                    <a:latin typeface="Tahoma" pitchFamily="34" charset="0"/>
                    <a:ea typeface="宋体" charset="-122"/>
                  </a:defRPr>
                </a:lvl6pPr>
                <a:lvl7pPr marL="2971800" indent="-228600" eaLnBrk="0" fontAlgn="base" hangingPunct="0">
                  <a:spcBef>
                    <a:spcPct val="0"/>
                  </a:spcBef>
                  <a:spcAft>
                    <a:spcPct val="0"/>
                  </a:spcAft>
                  <a:defRPr sz="3200" b="1">
                    <a:latin typeface="Tahoma" pitchFamily="34" charset="0"/>
                    <a:ea typeface="宋体" charset="-122"/>
                  </a:defRPr>
                </a:lvl7pPr>
                <a:lvl8pPr marL="3429000" indent="-228600" eaLnBrk="0" fontAlgn="base" hangingPunct="0">
                  <a:spcBef>
                    <a:spcPct val="0"/>
                  </a:spcBef>
                  <a:spcAft>
                    <a:spcPct val="0"/>
                  </a:spcAft>
                  <a:defRPr sz="3200" b="1">
                    <a:latin typeface="Tahoma" pitchFamily="34" charset="0"/>
                    <a:ea typeface="宋体" charset="-122"/>
                  </a:defRPr>
                </a:lvl8pPr>
                <a:lvl9pPr marL="3886200" indent="-228600" eaLnBrk="0" fontAlgn="base" hangingPunct="0">
                  <a:spcBef>
                    <a:spcPct val="0"/>
                  </a:spcBef>
                  <a:spcAft>
                    <a:spcPct val="0"/>
                  </a:spcAft>
                  <a:defRPr sz="3200" b="1">
                    <a:latin typeface="Tahoma" pitchFamily="34" charset="0"/>
                    <a:ea typeface="宋体" charset="-122"/>
                  </a:defRPr>
                </a:lvl9pPr>
              </a:lstStyle>
              <a:p>
                <a:r>
                  <a:rPr lang="en-US" altLang="zh-CN" dirty="0"/>
                  <a:t>1</a:t>
                </a:r>
              </a:p>
            </p:txBody>
          </p:sp>
        </p:grpSp>
      </p:grpSp>
      <p:sp>
        <p:nvSpPr>
          <p:cNvPr id="6" name="矩形 5"/>
          <p:cNvSpPr/>
          <p:nvPr/>
        </p:nvSpPr>
        <p:spPr>
          <a:xfrm>
            <a:off x="1500979" y="5108171"/>
            <a:ext cx="1927131" cy="369332"/>
          </a:xfrm>
          <a:prstGeom prst="rect">
            <a:avLst/>
          </a:prstGeom>
        </p:spPr>
        <p:txBody>
          <a:bodyPr wrap="none">
            <a:spAutoFit/>
          </a:bodyPr>
          <a:lstStyle/>
          <a:p>
            <a:r>
              <a:rPr lang="en-US" altLang="zh-CN" dirty="0"/>
              <a:t> (a) </a:t>
            </a:r>
            <a:r>
              <a:rPr lang="zh-CN" altLang="en-US" dirty="0"/>
              <a:t>一棵满二叉树</a:t>
            </a:r>
          </a:p>
        </p:txBody>
      </p:sp>
      <p:sp>
        <p:nvSpPr>
          <p:cNvPr id="129" name="Rectangle 207"/>
          <p:cNvSpPr>
            <a:spLocks noChangeArrowheads="1"/>
          </p:cNvSpPr>
          <p:nvPr/>
        </p:nvSpPr>
        <p:spPr bwMode="auto">
          <a:xfrm>
            <a:off x="5661041" y="5108171"/>
            <a:ext cx="21162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dirty="0"/>
              <a:t>(b) </a:t>
            </a:r>
            <a:r>
              <a:rPr lang="zh-CN" altLang="en-US" dirty="0"/>
              <a:t>一棵非满二叉树</a:t>
            </a:r>
          </a:p>
        </p:txBody>
      </p:sp>
      <p:sp>
        <p:nvSpPr>
          <p:cNvPr id="2048" name="矩形 2047"/>
          <p:cNvSpPr/>
          <p:nvPr/>
        </p:nvSpPr>
        <p:spPr>
          <a:xfrm>
            <a:off x="2982279" y="5656791"/>
            <a:ext cx="3813865" cy="369332"/>
          </a:xfrm>
          <a:prstGeom prst="rect">
            <a:avLst/>
          </a:prstGeom>
        </p:spPr>
        <p:txBody>
          <a:bodyPr wrap="none">
            <a:spAutoFit/>
          </a:bodyPr>
          <a:lstStyle/>
          <a:p>
            <a:r>
              <a:rPr lang="zh-CN" altLang="en-US" dirty="0"/>
              <a:t>图</a:t>
            </a:r>
            <a:r>
              <a:rPr lang="en-US" altLang="zh-CN" dirty="0"/>
              <a:t>6.2  </a:t>
            </a:r>
            <a:r>
              <a:rPr lang="zh-CN" altLang="en-US" dirty="0"/>
              <a:t>满二叉树和非满二叉树示意图</a:t>
            </a:r>
          </a:p>
        </p:txBody>
      </p:sp>
    </p:spTree>
    <p:extLst>
      <p:ext uri="{BB962C8B-B14F-4D97-AF65-F5344CB8AC3E}">
        <p14:creationId xmlns:p14="http://schemas.microsoft.com/office/powerpoint/2010/main" val="7904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二叉树的相关概念</a:t>
            </a:r>
          </a:p>
        </p:txBody>
      </p:sp>
      <p:sp>
        <p:nvSpPr>
          <p:cNvPr id="3" name="内容占位符 2"/>
          <p:cNvSpPr>
            <a:spLocks noGrp="1"/>
          </p:cNvSpPr>
          <p:nvPr>
            <p:ph idx="1"/>
          </p:nvPr>
        </p:nvSpPr>
        <p:spPr/>
        <p:txBody>
          <a:bodyPr>
            <a:normAutofit/>
          </a:bodyPr>
          <a:lstStyle/>
          <a:p>
            <a:pPr>
              <a:lnSpc>
                <a:spcPct val="125000"/>
              </a:lnSpc>
              <a:spcBef>
                <a:spcPts val="1200"/>
              </a:spcBef>
            </a:pPr>
            <a:r>
              <a:rPr lang="zh-CN" altLang="en-US" sz="1600" b="1" dirty="0">
                <a:solidFill>
                  <a:srgbClr val="FF0000"/>
                </a:solidFill>
              </a:rPr>
              <a:t>完全二叉树：</a:t>
            </a:r>
            <a:r>
              <a:rPr lang="zh-CN" altLang="en-US" sz="1600" dirty="0"/>
              <a:t>一棵深度为</a:t>
            </a:r>
            <a:r>
              <a:rPr lang="en-US" altLang="zh-CN" sz="1600" dirty="0"/>
              <a:t>k</a:t>
            </a:r>
            <a:r>
              <a:rPr lang="zh-CN" altLang="en-US" sz="1600" dirty="0"/>
              <a:t>的有</a:t>
            </a:r>
            <a:r>
              <a:rPr lang="en-US" altLang="zh-CN" sz="1600" dirty="0"/>
              <a:t>n</a:t>
            </a:r>
            <a:r>
              <a:rPr lang="zh-CN" altLang="en-US" sz="1600" dirty="0"/>
              <a:t>个结点的二叉树，对树中的结点按从上至下、从左到右的顺序进行编号，如果编号为 </a:t>
            </a:r>
            <a:r>
              <a:rPr lang="en-US" altLang="zh-CN" sz="1600" dirty="0" err="1"/>
              <a:t>i</a:t>
            </a:r>
            <a:r>
              <a:rPr lang="en-US" altLang="zh-CN" sz="1600" dirty="0"/>
              <a:t> (1≤i≤n) </a:t>
            </a:r>
            <a:r>
              <a:rPr lang="zh-CN" altLang="en-US" sz="1600" dirty="0"/>
              <a:t>的结点与满二叉树中编号为 </a:t>
            </a:r>
            <a:r>
              <a:rPr lang="en-US" altLang="zh-CN" sz="1600" dirty="0" err="1"/>
              <a:t>i</a:t>
            </a:r>
            <a:r>
              <a:rPr lang="en-US" altLang="zh-CN" sz="1600" dirty="0"/>
              <a:t> </a:t>
            </a:r>
            <a:r>
              <a:rPr lang="zh-CN" altLang="en-US" sz="1600" dirty="0"/>
              <a:t>的结点在二叉树中的位置相同，则这棵二叉树称为完全二叉树。</a:t>
            </a:r>
          </a:p>
          <a:p>
            <a:pPr lvl="1">
              <a:lnSpc>
                <a:spcPct val="125000"/>
              </a:lnSpc>
              <a:spcBef>
                <a:spcPts val="1200"/>
              </a:spcBef>
            </a:pPr>
            <a:r>
              <a:rPr lang="zh-CN" altLang="en-US" sz="1400" b="1" dirty="0"/>
              <a:t>特点：叶结点只能出现在最下层和次下层，且最下层的叶结点集中在树的左部。</a:t>
            </a:r>
          </a:p>
          <a:p>
            <a:pPr>
              <a:lnSpc>
                <a:spcPct val="125000"/>
              </a:lnSpc>
              <a:spcBef>
                <a:spcPts val="1200"/>
              </a:spcBef>
            </a:pPr>
            <a:r>
              <a:rPr lang="zh-CN" altLang="en-US" sz="1600" dirty="0"/>
              <a:t>显然，一棵满二叉树必定是一棵完全二叉树，而完全二叉树未必是满二叉树。如 </a:t>
            </a:r>
            <a:r>
              <a:rPr lang="en-US" altLang="zh-CN" sz="1600" dirty="0"/>
              <a:t>(a)</a:t>
            </a:r>
            <a:r>
              <a:rPr lang="zh-CN" altLang="en-US" sz="1600" dirty="0"/>
              <a:t>为一棵完全二叉树，图</a:t>
            </a:r>
            <a:r>
              <a:rPr lang="en-US" altLang="zh-CN" sz="1600" dirty="0"/>
              <a:t>(b)</a:t>
            </a:r>
            <a:r>
              <a:rPr lang="zh-CN" altLang="en-US" sz="1600" dirty="0"/>
              <a:t>不是完全二叉树。 </a:t>
            </a:r>
          </a:p>
          <a:p>
            <a:endParaRPr lang="zh-CN" altLang="en-US" sz="2000"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19</a:t>
            </a:fld>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953" y="3230306"/>
            <a:ext cx="3140142" cy="2279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0757" y="3230306"/>
            <a:ext cx="2974840" cy="2112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Rectangle 2"/>
          <p:cNvSpPr txBox="1">
            <a:spLocks noChangeArrowheads="1"/>
          </p:cNvSpPr>
          <p:nvPr/>
        </p:nvSpPr>
        <p:spPr bwMode="auto">
          <a:xfrm>
            <a:off x="342900" y="5401279"/>
            <a:ext cx="845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rgbClr val="0000FF"/>
              </a:buClr>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lgn="ctr" eaLnBrk="1" hangingPunct="1">
              <a:lnSpc>
                <a:spcPct val="150000"/>
              </a:lnSpc>
              <a:spcBef>
                <a:spcPts val="0"/>
              </a:spcBef>
              <a:buFont typeface="Wingdings" pitchFamily="2" charset="2"/>
              <a:buNone/>
            </a:pPr>
            <a:r>
              <a:rPr lang="en-US" altLang="zh-CN" sz="1600" b="1" dirty="0">
                <a:latin typeface="Times New Roman" pitchFamily="18" charset="0"/>
                <a:ea typeface="楷体_GB2312" pitchFamily="49" charset="-122"/>
              </a:rPr>
              <a:t>           (a) </a:t>
            </a:r>
            <a:r>
              <a:rPr lang="zh-CN" altLang="en-US" sz="1600" b="1" dirty="0">
                <a:latin typeface="Times New Roman" pitchFamily="18" charset="0"/>
                <a:ea typeface="楷体_GB2312" pitchFamily="49" charset="-122"/>
              </a:rPr>
              <a:t>一棵完全二叉树                                                   </a:t>
            </a:r>
            <a:r>
              <a:rPr lang="en-US" altLang="zh-CN" sz="1600" b="1" dirty="0">
                <a:latin typeface="Times New Roman" pitchFamily="18" charset="0"/>
                <a:ea typeface="楷体_GB2312" pitchFamily="49" charset="-122"/>
              </a:rPr>
              <a:t>(b) </a:t>
            </a:r>
            <a:r>
              <a:rPr lang="zh-CN" altLang="en-US" sz="1600" b="1" dirty="0">
                <a:latin typeface="Times New Roman" pitchFamily="18" charset="0"/>
                <a:ea typeface="楷体_GB2312" pitchFamily="49" charset="-122"/>
              </a:rPr>
              <a:t>一棵非完全二叉树</a:t>
            </a:r>
          </a:p>
          <a:p>
            <a:pPr algn="ctr" eaLnBrk="1" hangingPunct="1">
              <a:lnSpc>
                <a:spcPct val="150000"/>
              </a:lnSpc>
              <a:spcBef>
                <a:spcPts val="0"/>
              </a:spcBef>
              <a:buNone/>
            </a:pPr>
            <a:r>
              <a:rPr lang="zh-CN" altLang="en-US" sz="1600" b="1" dirty="0">
                <a:latin typeface="Times New Roman" pitchFamily="18" charset="0"/>
                <a:ea typeface="楷体_GB2312" pitchFamily="49" charset="-122"/>
              </a:rPr>
              <a:t>图</a:t>
            </a:r>
            <a:r>
              <a:rPr lang="en-US" altLang="zh-CN" sz="1600" b="1" dirty="0">
                <a:latin typeface="Times New Roman" pitchFamily="18" charset="0"/>
                <a:ea typeface="楷体_GB2312" pitchFamily="49" charset="-122"/>
              </a:rPr>
              <a:t>6.3  </a:t>
            </a:r>
            <a:r>
              <a:rPr lang="zh-CN" altLang="en-US" sz="1600" b="1" dirty="0">
                <a:latin typeface="Times New Roman" pitchFamily="18" charset="0"/>
                <a:ea typeface="楷体_GB2312" pitchFamily="49" charset="-122"/>
              </a:rPr>
              <a:t>完全二叉树和非完全二叉树示意图</a:t>
            </a:r>
          </a:p>
        </p:txBody>
      </p:sp>
    </p:spTree>
    <p:extLst>
      <p:ext uri="{BB962C8B-B14F-4D97-AF65-F5344CB8AC3E}">
        <p14:creationId xmlns:p14="http://schemas.microsoft.com/office/powerpoint/2010/main" val="2047504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Trees</a:t>
            </a:r>
            <a:endParaRPr lang="zh-CN" altLang="en-US" dirty="0"/>
          </a:p>
        </p:txBody>
      </p:sp>
      <p:sp>
        <p:nvSpPr>
          <p:cNvPr id="3" name="内容占位符 2"/>
          <p:cNvSpPr>
            <a:spLocks noGrp="1"/>
          </p:cNvSpPr>
          <p:nvPr>
            <p:ph idx="1"/>
          </p:nvPr>
        </p:nvSpPr>
        <p:spPr/>
        <p:txBody>
          <a:bodyPr>
            <a:normAutofit/>
          </a:bodyPr>
          <a:lstStyle/>
          <a:p>
            <a:pPr>
              <a:lnSpc>
                <a:spcPct val="150000"/>
              </a:lnSpc>
            </a:pPr>
            <a:r>
              <a:rPr lang="en-US" altLang="zh-CN" dirty="0">
                <a:solidFill>
                  <a:srgbClr val="FF0000"/>
                </a:solidFill>
              </a:rPr>
              <a:t>1 </a:t>
            </a:r>
            <a:r>
              <a:rPr lang="en-US" altLang="zh-CN" b="1" u="sng" dirty="0">
                <a:solidFill>
                  <a:srgbClr val="FF0000"/>
                </a:solidFill>
              </a:rPr>
              <a:t>Tree</a:t>
            </a:r>
            <a:r>
              <a:rPr lang="en-US" altLang="zh-CN" dirty="0">
                <a:solidFill>
                  <a:srgbClr val="FF0000"/>
                </a:solidFill>
              </a:rPr>
              <a:t> Specifications and terms</a:t>
            </a:r>
          </a:p>
          <a:p>
            <a:pPr>
              <a:lnSpc>
                <a:spcPct val="150000"/>
              </a:lnSpc>
            </a:pPr>
            <a:endParaRPr lang="en-US" altLang="zh-CN" sz="1100" dirty="0"/>
          </a:p>
          <a:p>
            <a:pPr>
              <a:lnSpc>
                <a:spcPct val="150000"/>
              </a:lnSpc>
            </a:pPr>
            <a:r>
              <a:rPr lang="en-US" altLang="zh-CN" dirty="0"/>
              <a:t>2.1 </a:t>
            </a:r>
            <a:r>
              <a:rPr lang="en-US" altLang="zh-CN" b="1" u="sng" dirty="0"/>
              <a:t>Binary trees</a:t>
            </a:r>
          </a:p>
          <a:p>
            <a:pPr>
              <a:lnSpc>
                <a:spcPct val="150000"/>
              </a:lnSpc>
            </a:pPr>
            <a:r>
              <a:rPr lang="en-US" altLang="zh-CN" dirty="0"/>
              <a:t>2.2 Traversal of binary trees</a:t>
            </a:r>
          </a:p>
          <a:p>
            <a:pPr>
              <a:lnSpc>
                <a:spcPct val="150000"/>
              </a:lnSpc>
            </a:pPr>
            <a:r>
              <a:rPr lang="en-US" altLang="zh-CN" dirty="0"/>
              <a:t>2.3 Application: binary trees</a:t>
            </a:r>
          </a:p>
          <a:p>
            <a:pPr marL="0" indent="0">
              <a:lnSpc>
                <a:spcPct val="150000"/>
              </a:lnSpc>
              <a:buNone/>
            </a:pPr>
            <a:endParaRPr lang="en-US" altLang="zh-CN" sz="1050" dirty="0"/>
          </a:p>
          <a:p>
            <a:pPr>
              <a:lnSpc>
                <a:spcPct val="150000"/>
              </a:lnSpc>
            </a:pPr>
            <a:r>
              <a:rPr lang="en-US" altLang="zh-CN" dirty="0"/>
              <a:t>3 Tree and </a:t>
            </a:r>
            <a:r>
              <a:rPr lang="en-US" altLang="zh-CN" b="1" u="sng" dirty="0"/>
              <a:t>forest</a:t>
            </a: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a:t>
            </a:fld>
            <a:endParaRPr lang="zh-CN" altLang="en-US" dirty="0"/>
          </a:p>
        </p:txBody>
      </p:sp>
    </p:spTree>
    <p:extLst>
      <p:ext uri="{BB962C8B-B14F-4D97-AF65-F5344CB8AC3E}">
        <p14:creationId xmlns:p14="http://schemas.microsoft.com/office/powerpoint/2010/main" val="3475712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应用：表达式树 </a:t>
            </a: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20</a:t>
            </a:fld>
            <a:endParaRPr lang="zh-CN" altLang="en-US" dirty="0"/>
          </a:p>
        </p:txBody>
      </p:sp>
      <p:pic>
        <p:nvPicPr>
          <p:cNvPr id="6" name="Picture 7"/>
          <p:cNvPicPr>
            <a:picLocks noChangeAspect="1" noChangeArrowheads="1"/>
          </p:cNvPicPr>
          <p:nvPr/>
        </p:nvPicPr>
        <p:blipFill>
          <a:blip r:embed="rId2">
            <a:grayscl/>
            <a:extLst>
              <a:ext uri="{BEBA8EAE-BF5A-486C-A8C5-ECC9F3942E4B}">
                <a14:imgProps xmlns:a14="http://schemas.microsoft.com/office/drawing/2010/main">
                  <a14:imgLayer r:embed="rId3">
                    <a14:imgEffect>
                      <a14:sharpenSoften amount="25000"/>
                    </a14:imgEffect>
                  </a14:imgLayer>
                </a14:imgProps>
              </a:ext>
            </a:extLst>
          </a:blip>
          <a:srcRect/>
          <a:stretch>
            <a:fillRect/>
          </a:stretch>
        </p:blipFill>
        <p:spPr bwMode="auto">
          <a:xfrm>
            <a:off x="755650" y="920375"/>
            <a:ext cx="7848600" cy="5133975"/>
          </a:xfrm>
          <a:prstGeom prst="rect">
            <a:avLst/>
          </a:prstGeom>
          <a:noFill/>
          <a:ln w="9525">
            <a:noFill/>
            <a:miter lim="800000"/>
            <a:headEnd/>
            <a:tailEnd/>
          </a:ln>
          <a:effectLst/>
        </p:spPr>
      </p:pic>
    </p:spTree>
    <p:extLst>
      <p:ext uri="{BB962C8B-B14F-4D97-AF65-F5344CB8AC3E}">
        <p14:creationId xmlns:p14="http://schemas.microsoft.com/office/powerpoint/2010/main" val="1700723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应用：表达式树 </a:t>
            </a: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21</a:t>
            </a:fld>
            <a:endParaRPr lang="zh-CN" altLang="en-US" dirty="0"/>
          </a:p>
        </p:txBody>
      </p:sp>
      <p:pic>
        <p:nvPicPr>
          <p:cNvPr id="6" name="Picture 9"/>
          <p:cNvPicPr>
            <a:picLocks noChangeAspect="1" noChangeArrowheads="1"/>
          </p:cNvPicPr>
          <p:nvPr/>
        </p:nvPicPr>
        <p:blipFill>
          <a:blip r:embed="rId2">
            <a:grayscl/>
            <a:extLst>
              <a:ext uri="{BEBA8EAE-BF5A-486C-A8C5-ECC9F3942E4B}">
                <a14:imgProps xmlns:a14="http://schemas.microsoft.com/office/drawing/2010/main">
                  <a14:imgLayer r:embed="rId3">
                    <a14:imgEffect>
                      <a14:sharpenSoften amount="50000"/>
                    </a14:imgEffect>
                  </a14:imgLayer>
                </a14:imgProps>
              </a:ext>
            </a:extLst>
          </a:blip>
          <a:srcRect/>
          <a:stretch>
            <a:fillRect/>
          </a:stretch>
        </p:blipFill>
        <p:spPr bwMode="auto">
          <a:xfrm>
            <a:off x="1115861" y="872327"/>
            <a:ext cx="6912279" cy="5271336"/>
          </a:xfrm>
          <a:prstGeom prst="rect">
            <a:avLst/>
          </a:prstGeom>
          <a:noFill/>
          <a:ln w="9525">
            <a:noFill/>
            <a:miter lim="800000"/>
            <a:headEnd/>
            <a:tailEnd/>
          </a:ln>
          <a:effectLst/>
        </p:spPr>
      </p:pic>
    </p:spTree>
    <p:extLst>
      <p:ext uri="{BB962C8B-B14F-4D97-AF65-F5344CB8AC3E}">
        <p14:creationId xmlns:p14="http://schemas.microsoft.com/office/powerpoint/2010/main" val="1774650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Properties of Binary Trees</a:t>
            </a:r>
            <a:endParaRPr lang="zh-CN" altLang="en-US" dirty="0"/>
          </a:p>
        </p:txBody>
      </p:sp>
      <p:sp>
        <p:nvSpPr>
          <p:cNvPr id="3" name="内容占位符 2"/>
          <p:cNvSpPr>
            <a:spLocks noGrp="1"/>
          </p:cNvSpPr>
          <p:nvPr>
            <p:ph idx="1"/>
          </p:nvPr>
        </p:nvSpPr>
        <p:spPr/>
        <p:txBody>
          <a:bodyPr>
            <a:normAutofit/>
          </a:bodyPr>
          <a:lstStyle/>
          <a:p>
            <a:pPr marL="449263" lvl="0" indent="-449263" fontAlgn="base">
              <a:lnSpc>
                <a:spcPct val="125000"/>
              </a:lnSpc>
              <a:spcBef>
                <a:spcPts val="1200"/>
              </a:spcBef>
              <a:spcAft>
                <a:spcPct val="0"/>
              </a:spcAft>
              <a:buClr>
                <a:srgbClr val="FF0000"/>
              </a:buClr>
              <a:buNone/>
            </a:pPr>
            <a:r>
              <a:rPr lang="zh-CN" altLang="en-US" sz="2000" b="1" kern="0" dirty="0">
                <a:solidFill>
                  <a:srgbClr val="0000FF"/>
                </a:solidFill>
                <a:latin typeface="Arial"/>
                <a:ea typeface="宋体"/>
              </a:rPr>
              <a:t>性质</a:t>
            </a:r>
            <a:r>
              <a:rPr lang="en-US" altLang="zh-CN" sz="2000" b="1" kern="0" dirty="0">
                <a:solidFill>
                  <a:srgbClr val="0000FF"/>
                </a:solidFill>
                <a:latin typeface="Arial"/>
                <a:ea typeface="宋体"/>
              </a:rPr>
              <a:t>1</a:t>
            </a:r>
            <a:r>
              <a:rPr lang="zh-CN" altLang="en-US" sz="2000" b="1" kern="0" dirty="0">
                <a:solidFill>
                  <a:srgbClr val="0000FF"/>
                </a:solidFill>
                <a:latin typeface="Arial"/>
                <a:ea typeface="宋体"/>
              </a:rPr>
              <a:t>：在二叉树的第 </a:t>
            </a:r>
            <a:r>
              <a:rPr lang="en-US" altLang="zh-CN" sz="2000" b="1" kern="0" dirty="0" err="1">
                <a:solidFill>
                  <a:srgbClr val="0000FF"/>
                </a:solidFill>
                <a:latin typeface="Arial"/>
                <a:ea typeface="宋体"/>
              </a:rPr>
              <a:t>i</a:t>
            </a:r>
            <a:r>
              <a:rPr lang="en-US" altLang="zh-CN" sz="2000" b="1" kern="0" dirty="0">
                <a:solidFill>
                  <a:srgbClr val="0000FF"/>
                </a:solidFill>
                <a:latin typeface="Arial"/>
                <a:ea typeface="宋体"/>
              </a:rPr>
              <a:t> </a:t>
            </a:r>
            <a:r>
              <a:rPr lang="zh-CN" altLang="en-US" sz="2000" b="1" kern="0" dirty="0">
                <a:solidFill>
                  <a:srgbClr val="0000FF"/>
                </a:solidFill>
                <a:latin typeface="Arial"/>
                <a:ea typeface="宋体"/>
              </a:rPr>
              <a:t>层上至多有 </a:t>
            </a:r>
            <a:r>
              <a:rPr lang="en-US" altLang="zh-CN" sz="2000" b="1" kern="0" dirty="0">
                <a:solidFill>
                  <a:srgbClr val="0000FF"/>
                </a:solidFill>
                <a:latin typeface="Arial"/>
                <a:ea typeface="宋体"/>
              </a:rPr>
              <a:t>2</a:t>
            </a:r>
            <a:r>
              <a:rPr lang="en-US" altLang="zh-CN" sz="2000" b="1" kern="0" baseline="40000" dirty="0">
                <a:solidFill>
                  <a:srgbClr val="0000FF"/>
                </a:solidFill>
                <a:latin typeface="Arial"/>
                <a:ea typeface="宋体"/>
              </a:rPr>
              <a:t>i-1</a:t>
            </a:r>
            <a:r>
              <a:rPr lang="zh-CN" altLang="en-US" sz="2000" b="1" kern="0" dirty="0">
                <a:solidFill>
                  <a:srgbClr val="0000FF"/>
                </a:solidFill>
                <a:latin typeface="Arial"/>
                <a:ea typeface="宋体"/>
              </a:rPr>
              <a:t>个结点</a:t>
            </a:r>
            <a:r>
              <a:rPr lang="en-US" altLang="zh-CN" sz="2000" b="1" kern="0" dirty="0">
                <a:solidFill>
                  <a:srgbClr val="0000FF"/>
                </a:solidFill>
                <a:latin typeface="Arial"/>
                <a:ea typeface="宋体"/>
              </a:rPr>
              <a:t>(i≥1)</a:t>
            </a:r>
            <a:r>
              <a:rPr lang="zh-CN" altLang="en-US" sz="2000" b="1" kern="0" dirty="0">
                <a:solidFill>
                  <a:srgbClr val="0000FF"/>
                </a:solidFill>
                <a:latin typeface="Arial"/>
                <a:ea typeface="宋体"/>
              </a:rPr>
              <a:t>。</a:t>
            </a:r>
          </a:p>
          <a:p>
            <a:pPr marL="449263" lvl="0" indent="-449263" fontAlgn="base">
              <a:lnSpc>
                <a:spcPct val="125000"/>
              </a:lnSpc>
              <a:spcBef>
                <a:spcPts val="1200"/>
              </a:spcBef>
              <a:spcAft>
                <a:spcPct val="0"/>
              </a:spcAft>
              <a:buClr>
                <a:srgbClr val="0000FF"/>
              </a:buClr>
              <a:buNone/>
            </a:pPr>
            <a:r>
              <a:rPr lang="en-US" altLang="zh-CN" sz="2000" b="1" kern="0" dirty="0">
                <a:latin typeface="Arial"/>
                <a:ea typeface="宋体"/>
              </a:rPr>
              <a:t>【</a:t>
            </a:r>
            <a:r>
              <a:rPr lang="zh-CN" altLang="en-US" sz="2000" b="1" kern="0" dirty="0">
                <a:latin typeface="Arial"/>
                <a:ea typeface="宋体"/>
              </a:rPr>
              <a:t>证明</a:t>
            </a:r>
            <a:r>
              <a:rPr lang="en-US" altLang="zh-CN" sz="2000" b="1" kern="0" dirty="0">
                <a:latin typeface="Arial"/>
                <a:ea typeface="宋体"/>
              </a:rPr>
              <a:t>】</a:t>
            </a:r>
            <a:r>
              <a:rPr lang="zh-CN" altLang="en-US" sz="2000" b="1" kern="0" dirty="0">
                <a:solidFill>
                  <a:srgbClr val="000000"/>
                </a:solidFill>
                <a:latin typeface="Arial"/>
                <a:ea typeface="宋体"/>
              </a:rPr>
              <a:t>采用归纳法证明此性质。</a:t>
            </a:r>
          </a:p>
          <a:p>
            <a:pPr marL="449263" lvl="0" indent="-449263" fontAlgn="base">
              <a:lnSpc>
                <a:spcPct val="125000"/>
              </a:lnSpc>
              <a:spcBef>
                <a:spcPts val="1200"/>
              </a:spcBef>
              <a:spcAft>
                <a:spcPct val="0"/>
              </a:spcAft>
              <a:buClr>
                <a:srgbClr val="005825"/>
              </a:buClr>
              <a:buFont typeface="Wingdings" pitchFamily="2" charset="2"/>
              <a:buChar char="l"/>
            </a:pPr>
            <a:r>
              <a:rPr lang="zh-CN" altLang="en-US" sz="2000" b="1" kern="0" dirty="0">
                <a:solidFill>
                  <a:srgbClr val="000000"/>
                </a:solidFill>
                <a:latin typeface="Arial"/>
                <a:ea typeface="宋体"/>
              </a:rPr>
              <a:t>当 </a:t>
            </a:r>
            <a:r>
              <a:rPr lang="en-US" altLang="zh-CN" sz="2000" b="1" kern="0" dirty="0" err="1">
                <a:solidFill>
                  <a:srgbClr val="000000"/>
                </a:solidFill>
                <a:latin typeface="Arial"/>
                <a:ea typeface="宋体"/>
              </a:rPr>
              <a:t>i</a:t>
            </a:r>
            <a:r>
              <a:rPr lang="en-US" altLang="zh-CN" sz="2000" b="1" kern="0" dirty="0">
                <a:solidFill>
                  <a:srgbClr val="000000"/>
                </a:solidFill>
                <a:latin typeface="Arial"/>
                <a:ea typeface="宋体"/>
              </a:rPr>
              <a:t>=1 </a:t>
            </a:r>
            <a:r>
              <a:rPr lang="zh-CN" altLang="en-US" sz="2000" b="1" kern="0" dirty="0">
                <a:solidFill>
                  <a:srgbClr val="000000"/>
                </a:solidFill>
                <a:latin typeface="Arial"/>
                <a:ea typeface="宋体"/>
              </a:rPr>
              <a:t>时，只有一个根结点，</a:t>
            </a:r>
            <a:r>
              <a:rPr lang="en-US" altLang="zh-CN" sz="2000" b="1" kern="0" dirty="0">
                <a:solidFill>
                  <a:srgbClr val="000000"/>
                </a:solidFill>
                <a:latin typeface="Arial"/>
                <a:ea typeface="宋体"/>
              </a:rPr>
              <a:t>2</a:t>
            </a:r>
            <a:r>
              <a:rPr lang="en-US" altLang="zh-CN" sz="2000" b="1" kern="0" baseline="40000" dirty="0">
                <a:solidFill>
                  <a:srgbClr val="000000"/>
                </a:solidFill>
                <a:latin typeface="Arial"/>
                <a:ea typeface="宋体"/>
              </a:rPr>
              <a:t>i-1</a:t>
            </a:r>
            <a:r>
              <a:rPr lang="en-US" altLang="zh-CN" sz="2000" b="1" kern="0" dirty="0">
                <a:solidFill>
                  <a:srgbClr val="000000"/>
                </a:solidFill>
                <a:latin typeface="Arial"/>
                <a:ea typeface="宋体"/>
              </a:rPr>
              <a:t>=2</a:t>
            </a:r>
            <a:r>
              <a:rPr lang="en-US" altLang="zh-CN" sz="2000" b="1" kern="0" baseline="40000" dirty="0">
                <a:solidFill>
                  <a:srgbClr val="000000"/>
                </a:solidFill>
                <a:latin typeface="Arial"/>
                <a:ea typeface="宋体"/>
              </a:rPr>
              <a:t>0</a:t>
            </a:r>
            <a:r>
              <a:rPr lang="en-US" altLang="zh-CN" sz="2000" b="1" kern="0" dirty="0">
                <a:solidFill>
                  <a:srgbClr val="000000"/>
                </a:solidFill>
                <a:latin typeface="Arial"/>
                <a:ea typeface="宋体"/>
              </a:rPr>
              <a:t>=1</a:t>
            </a:r>
            <a:r>
              <a:rPr lang="zh-CN" altLang="en-US" sz="2000" b="1" kern="0" dirty="0">
                <a:solidFill>
                  <a:srgbClr val="000000"/>
                </a:solidFill>
                <a:latin typeface="Arial"/>
                <a:ea typeface="宋体"/>
              </a:rPr>
              <a:t>，命题成立。</a:t>
            </a:r>
          </a:p>
          <a:p>
            <a:pPr marL="449263" lvl="0" indent="-449263" fontAlgn="base">
              <a:lnSpc>
                <a:spcPct val="125000"/>
              </a:lnSpc>
              <a:spcBef>
                <a:spcPts val="1200"/>
              </a:spcBef>
              <a:spcAft>
                <a:spcPct val="0"/>
              </a:spcAft>
              <a:buClr>
                <a:srgbClr val="005825"/>
              </a:buClr>
              <a:buFont typeface="Wingdings" pitchFamily="2" charset="2"/>
              <a:buChar char="l"/>
            </a:pPr>
            <a:r>
              <a:rPr lang="zh-CN" altLang="en-US" sz="2000" b="1" kern="0" dirty="0">
                <a:solidFill>
                  <a:srgbClr val="000000"/>
                </a:solidFill>
                <a:latin typeface="Arial"/>
                <a:ea typeface="宋体"/>
              </a:rPr>
              <a:t>现在假定多所有的</a:t>
            </a:r>
            <a:r>
              <a:rPr lang="en-US" altLang="zh-CN" sz="2000" b="1" kern="0" dirty="0">
                <a:solidFill>
                  <a:srgbClr val="000000"/>
                </a:solidFill>
                <a:latin typeface="Arial"/>
                <a:ea typeface="宋体"/>
              </a:rPr>
              <a:t>j</a:t>
            </a:r>
            <a:r>
              <a:rPr lang="zh-CN" altLang="en-US" sz="2000" b="1" kern="0" dirty="0">
                <a:solidFill>
                  <a:srgbClr val="000000"/>
                </a:solidFill>
                <a:latin typeface="Arial"/>
                <a:ea typeface="宋体"/>
              </a:rPr>
              <a:t>，</a:t>
            </a:r>
            <a:r>
              <a:rPr lang="en-US" altLang="zh-CN" sz="2000" b="1" kern="0" dirty="0">
                <a:solidFill>
                  <a:srgbClr val="000000"/>
                </a:solidFill>
                <a:latin typeface="Arial"/>
                <a:ea typeface="宋体"/>
              </a:rPr>
              <a:t>1≤j&lt;i,</a:t>
            </a:r>
            <a:r>
              <a:rPr lang="zh-CN" altLang="en-US" sz="2000" b="1" kern="0" dirty="0">
                <a:solidFill>
                  <a:srgbClr val="000000"/>
                </a:solidFill>
                <a:latin typeface="Arial"/>
                <a:ea typeface="宋体"/>
              </a:rPr>
              <a:t>命题成立，即第</a:t>
            </a:r>
            <a:r>
              <a:rPr lang="en-US" altLang="zh-CN" sz="2000" b="1" kern="0" dirty="0">
                <a:solidFill>
                  <a:srgbClr val="000000"/>
                </a:solidFill>
                <a:latin typeface="Arial"/>
                <a:ea typeface="宋体"/>
              </a:rPr>
              <a:t>j</a:t>
            </a:r>
            <a:r>
              <a:rPr lang="zh-CN" altLang="en-US" sz="2000" b="1" kern="0" dirty="0">
                <a:solidFill>
                  <a:srgbClr val="000000"/>
                </a:solidFill>
                <a:latin typeface="Arial"/>
                <a:ea typeface="宋体"/>
              </a:rPr>
              <a:t>层上至多有</a:t>
            </a:r>
            <a:r>
              <a:rPr lang="en-US" altLang="zh-CN" sz="2000" b="1" kern="0" dirty="0">
                <a:solidFill>
                  <a:srgbClr val="000000"/>
                </a:solidFill>
                <a:latin typeface="Arial"/>
                <a:ea typeface="宋体"/>
              </a:rPr>
              <a:t>2</a:t>
            </a:r>
            <a:r>
              <a:rPr lang="en-US" altLang="zh-CN" sz="2000" b="1" kern="0" baseline="40000" dirty="0">
                <a:solidFill>
                  <a:srgbClr val="000000"/>
                </a:solidFill>
                <a:latin typeface="Arial"/>
                <a:ea typeface="宋体"/>
              </a:rPr>
              <a:t>j-1</a:t>
            </a:r>
            <a:r>
              <a:rPr lang="zh-CN" altLang="en-US" sz="2000" b="1" kern="0" dirty="0">
                <a:solidFill>
                  <a:srgbClr val="000000"/>
                </a:solidFill>
                <a:latin typeface="Arial"/>
                <a:ea typeface="宋体"/>
              </a:rPr>
              <a:t>个结点，那么可以证明</a:t>
            </a:r>
            <a:r>
              <a:rPr lang="en-US" altLang="zh-CN" sz="2000" b="1" kern="0" dirty="0">
                <a:solidFill>
                  <a:srgbClr val="000000"/>
                </a:solidFill>
                <a:latin typeface="Arial"/>
                <a:ea typeface="宋体"/>
              </a:rPr>
              <a:t>j</a:t>
            </a:r>
            <a:r>
              <a:rPr lang="zh-CN" altLang="en-US" sz="2000" b="1" kern="0" dirty="0">
                <a:solidFill>
                  <a:srgbClr val="000000"/>
                </a:solidFill>
                <a:latin typeface="Arial"/>
                <a:ea typeface="宋体"/>
              </a:rPr>
              <a:t>＝</a:t>
            </a:r>
            <a:r>
              <a:rPr lang="en-US" altLang="zh-CN" sz="2000" b="1" kern="0" dirty="0">
                <a:solidFill>
                  <a:srgbClr val="000000"/>
                </a:solidFill>
                <a:latin typeface="Arial"/>
                <a:ea typeface="宋体"/>
              </a:rPr>
              <a:t>i</a:t>
            </a:r>
            <a:r>
              <a:rPr lang="zh-CN" altLang="en-US" sz="2000" b="1" kern="0" dirty="0">
                <a:solidFill>
                  <a:srgbClr val="000000"/>
                </a:solidFill>
                <a:latin typeface="Arial"/>
                <a:ea typeface="宋体"/>
              </a:rPr>
              <a:t>时命题也成立。由归纳假设可知，第 </a:t>
            </a:r>
            <a:r>
              <a:rPr lang="en-US" altLang="zh-CN" sz="2000" b="1" kern="0" dirty="0">
                <a:solidFill>
                  <a:srgbClr val="000000"/>
                </a:solidFill>
                <a:latin typeface="Arial"/>
                <a:ea typeface="宋体"/>
              </a:rPr>
              <a:t>i</a:t>
            </a:r>
            <a:r>
              <a:rPr kumimoji="1" lang="en-US" altLang="zh-CN" sz="2000" b="1" kern="0" dirty="0">
                <a:solidFill>
                  <a:srgbClr val="000000"/>
                </a:solidFill>
                <a:latin typeface="Arial"/>
                <a:ea typeface="宋体"/>
              </a:rPr>
              <a:t>-</a:t>
            </a:r>
            <a:r>
              <a:rPr lang="en-US" altLang="zh-CN" sz="2000" b="1" kern="0" dirty="0">
                <a:solidFill>
                  <a:srgbClr val="000000"/>
                </a:solidFill>
                <a:latin typeface="Arial"/>
                <a:ea typeface="宋体"/>
              </a:rPr>
              <a:t>1 </a:t>
            </a:r>
            <a:r>
              <a:rPr lang="zh-CN" altLang="en-US" sz="2000" b="1" kern="0" dirty="0">
                <a:solidFill>
                  <a:srgbClr val="000000"/>
                </a:solidFill>
                <a:latin typeface="Arial"/>
                <a:ea typeface="宋体"/>
              </a:rPr>
              <a:t>层上至多有</a:t>
            </a:r>
            <a:r>
              <a:rPr lang="en-US" altLang="zh-CN" sz="2000" b="1" kern="0" dirty="0">
                <a:solidFill>
                  <a:srgbClr val="000000"/>
                </a:solidFill>
                <a:latin typeface="Arial"/>
                <a:ea typeface="宋体"/>
              </a:rPr>
              <a:t>2</a:t>
            </a:r>
            <a:r>
              <a:rPr lang="en-US" altLang="zh-CN" sz="2000" b="1" kern="0" baseline="40000" dirty="0">
                <a:solidFill>
                  <a:srgbClr val="000000"/>
                </a:solidFill>
                <a:latin typeface="Arial"/>
                <a:ea typeface="宋体"/>
              </a:rPr>
              <a:t>i-2</a:t>
            </a:r>
            <a:r>
              <a:rPr lang="zh-CN" altLang="en-US" sz="2000" b="1" kern="0" dirty="0">
                <a:solidFill>
                  <a:srgbClr val="000000"/>
                </a:solidFill>
                <a:latin typeface="Arial"/>
                <a:ea typeface="宋体"/>
              </a:rPr>
              <a:t>个结点。</a:t>
            </a:r>
          </a:p>
          <a:p>
            <a:pPr marL="449263" lvl="0" indent="-449263" fontAlgn="base">
              <a:lnSpc>
                <a:spcPct val="125000"/>
              </a:lnSpc>
              <a:spcBef>
                <a:spcPts val="1200"/>
              </a:spcBef>
              <a:spcAft>
                <a:spcPct val="0"/>
              </a:spcAft>
              <a:buClr>
                <a:srgbClr val="005825"/>
              </a:buClr>
              <a:buFont typeface="Wingdings" pitchFamily="2" charset="2"/>
              <a:buChar char="l"/>
            </a:pPr>
            <a:r>
              <a:rPr lang="zh-CN" altLang="en-US" sz="2000" b="1" kern="0" dirty="0">
                <a:solidFill>
                  <a:srgbClr val="FF0000"/>
                </a:solidFill>
                <a:latin typeface="Arial"/>
                <a:ea typeface="宋体"/>
              </a:rPr>
              <a:t>由于二叉树每个结点的度最大为</a:t>
            </a:r>
            <a:r>
              <a:rPr lang="en-US" altLang="zh-CN" sz="2000" b="1" kern="0" dirty="0">
                <a:solidFill>
                  <a:srgbClr val="FF0000"/>
                </a:solidFill>
                <a:latin typeface="Arial"/>
                <a:ea typeface="宋体"/>
              </a:rPr>
              <a:t>2</a:t>
            </a:r>
            <a:r>
              <a:rPr lang="zh-CN" altLang="en-US" sz="2000" b="1" kern="0" dirty="0">
                <a:solidFill>
                  <a:srgbClr val="000000"/>
                </a:solidFill>
                <a:latin typeface="Arial"/>
                <a:ea typeface="宋体"/>
              </a:rPr>
              <a:t>，故在第</a:t>
            </a:r>
            <a:r>
              <a:rPr lang="en-US" altLang="zh-CN" sz="2000" b="1" kern="0" dirty="0">
                <a:solidFill>
                  <a:srgbClr val="000000"/>
                </a:solidFill>
                <a:latin typeface="Arial"/>
                <a:ea typeface="宋体"/>
              </a:rPr>
              <a:t>i</a:t>
            </a:r>
            <a:r>
              <a:rPr lang="zh-CN" altLang="en-US" sz="2000" b="1" kern="0" dirty="0">
                <a:solidFill>
                  <a:srgbClr val="000000"/>
                </a:solidFill>
                <a:latin typeface="Arial"/>
                <a:ea typeface="宋体"/>
              </a:rPr>
              <a:t>层上最大结点数为第</a:t>
            </a:r>
            <a:r>
              <a:rPr lang="en-US" altLang="zh-CN" sz="2000" b="1" kern="0" dirty="0">
                <a:solidFill>
                  <a:srgbClr val="000000"/>
                </a:solidFill>
                <a:latin typeface="Arial"/>
                <a:ea typeface="宋体"/>
              </a:rPr>
              <a:t>i</a:t>
            </a:r>
            <a:r>
              <a:rPr kumimoji="1" lang="en-US" altLang="zh-CN" sz="2000" b="1" kern="0" dirty="0">
                <a:solidFill>
                  <a:srgbClr val="000000"/>
                </a:solidFill>
                <a:latin typeface="Arial"/>
                <a:ea typeface="宋体"/>
              </a:rPr>
              <a:t>-</a:t>
            </a:r>
            <a:r>
              <a:rPr lang="en-US" altLang="zh-CN" sz="2000" b="1" kern="0" dirty="0">
                <a:solidFill>
                  <a:srgbClr val="000000"/>
                </a:solidFill>
                <a:latin typeface="Arial"/>
                <a:ea typeface="宋体"/>
              </a:rPr>
              <a:t>1</a:t>
            </a:r>
            <a:r>
              <a:rPr lang="zh-CN" altLang="en-US" sz="2000" b="1" kern="0" dirty="0">
                <a:solidFill>
                  <a:srgbClr val="000000"/>
                </a:solidFill>
                <a:latin typeface="Arial"/>
                <a:ea typeface="宋体"/>
              </a:rPr>
              <a:t>层上最大结点数的二倍，即</a:t>
            </a:r>
            <a:r>
              <a:rPr lang="en-US" altLang="zh-CN" sz="2000" b="1" kern="0" dirty="0">
                <a:solidFill>
                  <a:srgbClr val="000000"/>
                </a:solidFill>
                <a:latin typeface="Arial"/>
                <a:ea typeface="宋体"/>
              </a:rPr>
              <a:t>2×2</a:t>
            </a:r>
            <a:r>
              <a:rPr lang="en-US" altLang="zh-CN" sz="2000" b="1" kern="0" baseline="40000" dirty="0">
                <a:solidFill>
                  <a:srgbClr val="000000"/>
                </a:solidFill>
                <a:latin typeface="Arial"/>
                <a:ea typeface="宋体"/>
              </a:rPr>
              <a:t>i-2</a:t>
            </a:r>
            <a:r>
              <a:rPr lang="zh-CN" altLang="en-US" sz="2000" b="1" kern="0" dirty="0">
                <a:solidFill>
                  <a:srgbClr val="000000"/>
                </a:solidFill>
                <a:latin typeface="Arial"/>
                <a:ea typeface="宋体"/>
              </a:rPr>
              <a:t>＝</a:t>
            </a:r>
            <a:r>
              <a:rPr lang="en-US" altLang="zh-CN" sz="2000" b="1" kern="0" dirty="0">
                <a:solidFill>
                  <a:srgbClr val="000000"/>
                </a:solidFill>
                <a:latin typeface="Arial"/>
                <a:ea typeface="宋体"/>
              </a:rPr>
              <a:t>2</a:t>
            </a:r>
            <a:r>
              <a:rPr lang="en-US" altLang="zh-CN" sz="2000" b="1" kern="0" baseline="30000" dirty="0">
                <a:solidFill>
                  <a:srgbClr val="000000"/>
                </a:solidFill>
                <a:latin typeface="Arial"/>
                <a:ea typeface="宋体"/>
              </a:rPr>
              <a:t>i-1</a:t>
            </a:r>
            <a:r>
              <a:rPr lang="zh-CN" altLang="en-US" sz="2000" b="1" kern="0" dirty="0">
                <a:solidFill>
                  <a:srgbClr val="000000"/>
                </a:solidFill>
                <a:latin typeface="Arial"/>
                <a:ea typeface="宋体"/>
              </a:rPr>
              <a:t>。</a:t>
            </a:r>
          </a:p>
          <a:p>
            <a:pPr marL="449263" lvl="0" indent="-449263" fontAlgn="base">
              <a:lnSpc>
                <a:spcPct val="125000"/>
              </a:lnSpc>
              <a:spcBef>
                <a:spcPts val="1200"/>
              </a:spcBef>
              <a:spcAft>
                <a:spcPct val="0"/>
              </a:spcAft>
              <a:buClr>
                <a:srgbClr val="005825"/>
              </a:buClr>
              <a:buFont typeface="Wingdings" pitchFamily="2" charset="2"/>
              <a:buChar char="l"/>
            </a:pPr>
            <a:r>
              <a:rPr lang="zh-CN" altLang="en-US" sz="2000" b="1" kern="0" dirty="0">
                <a:solidFill>
                  <a:srgbClr val="000000"/>
                </a:solidFill>
                <a:latin typeface="Arial"/>
                <a:ea typeface="宋体"/>
              </a:rPr>
              <a:t>命题得到证明。</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22</a:t>
            </a:fld>
            <a:endParaRPr lang="zh-CN" altLang="en-US" dirty="0"/>
          </a:p>
        </p:txBody>
      </p:sp>
      <p:pic>
        <p:nvPicPr>
          <p:cNvPr id="42" name="图片 41"/>
          <p:cNvPicPr>
            <a:picLocks noChangeAspect="1"/>
          </p:cNvPicPr>
          <p:nvPr/>
        </p:nvPicPr>
        <p:blipFill>
          <a:blip r:embed="rId2"/>
          <a:stretch>
            <a:fillRect/>
          </a:stretch>
        </p:blipFill>
        <p:spPr>
          <a:xfrm>
            <a:off x="5916706" y="4334484"/>
            <a:ext cx="2795294" cy="1837018"/>
          </a:xfrm>
          <a:prstGeom prst="rect">
            <a:avLst/>
          </a:prstGeom>
        </p:spPr>
      </p:pic>
    </p:spTree>
    <p:extLst>
      <p:ext uri="{BB962C8B-B14F-4D97-AF65-F5344CB8AC3E}">
        <p14:creationId xmlns:p14="http://schemas.microsoft.com/office/powerpoint/2010/main" val="690567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Properties of Binary Trees</a:t>
            </a:r>
            <a:endParaRPr lang="zh-CN" altLang="en-US" dirty="0"/>
          </a:p>
        </p:txBody>
      </p:sp>
      <p:sp>
        <p:nvSpPr>
          <p:cNvPr id="3" name="内容占位符 2"/>
          <p:cNvSpPr>
            <a:spLocks noGrp="1"/>
          </p:cNvSpPr>
          <p:nvPr>
            <p:ph idx="1"/>
          </p:nvPr>
        </p:nvSpPr>
        <p:spPr/>
        <p:txBody>
          <a:bodyPr/>
          <a:lstStyle/>
          <a:p>
            <a:pPr marL="342900" lvl="0" indent="-342900" fontAlgn="base">
              <a:lnSpc>
                <a:spcPct val="150000"/>
              </a:lnSpc>
              <a:spcBef>
                <a:spcPts val="1200"/>
              </a:spcBef>
              <a:spcAft>
                <a:spcPct val="0"/>
              </a:spcAft>
              <a:buClr>
                <a:srgbClr val="FF0000"/>
              </a:buClr>
              <a:buNone/>
            </a:pPr>
            <a:r>
              <a:rPr lang="zh-CN" altLang="en-US" sz="2000" b="1" kern="0" dirty="0">
                <a:solidFill>
                  <a:srgbClr val="0000FF"/>
                </a:solidFill>
                <a:latin typeface="Arial"/>
                <a:ea typeface="宋体"/>
              </a:rPr>
              <a:t>性质</a:t>
            </a:r>
            <a:r>
              <a:rPr lang="en-US" altLang="zh-CN" sz="2000" b="1" kern="0" dirty="0">
                <a:solidFill>
                  <a:srgbClr val="0000FF"/>
                </a:solidFill>
                <a:latin typeface="Arial"/>
                <a:ea typeface="宋体"/>
              </a:rPr>
              <a:t>2</a:t>
            </a:r>
            <a:r>
              <a:rPr lang="zh-CN" altLang="en-US" sz="2000" b="1" kern="0" dirty="0">
                <a:solidFill>
                  <a:srgbClr val="0000FF"/>
                </a:solidFill>
                <a:latin typeface="Arial"/>
                <a:ea typeface="宋体"/>
              </a:rPr>
              <a:t>：深度为</a:t>
            </a:r>
            <a:r>
              <a:rPr lang="en-US" altLang="zh-CN" sz="2000" b="1" kern="0" dirty="0">
                <a:solidFill>
                  <a:srgbClr val="0000FF"/>
                </a:solidFill>
                <a:latin typeface="Arial"/>
                <a:ea typeface="宋体"/>
              </a:rPr>
              <a:t>k</a:t>
            </a:r>
            <a:r>
              <a:rPr lang="zh-CN" altLang="en-US" sz="2000" b="1" kern="0" dirty="0">
                <a:solidFill>
                  <a:srgbClr val="0000FF"/>
                </a:solidFill>
                <a:latin typeface="Arial"/>
                <a:ea typeface="宋体"/>
              </a:rPr>
              <a:t>的二叉树至多有 </a:t>
            </a:r>
            <a:r>
              <a:rPr lang="en-US" altLang="zh-CN" sz="2000" b="1" kern="0" dirty="0">
                <a:solidFill>
                  <a:srgbClr val="0000FF"/>
                </a:solidFill>
                <a:latin typeface="Arial"/>
                <a:ea typeface="宋体"/>
              </a:rPr>
              <a:t>2</a:t>
            </a:r>
            <a:r>
              <a:rPr lang="en-US" altLang="zh-CN" sz="2000" b="1" kern="0" baseline="40000" dirty="0">
                <a:solidFill>
                  <a:srgbClr val="0000FF"/>
                </a:solidFill>
                <a:latin typeface="Arial"/>
                <a:ea typeface="宋体"/>
              </a:rPr>
              <a:t>k</a:t>
            </a:r>
            <a:r>
              <a:rPr kumimoji="1" lang="en-US" altLang="zh-CN" sz="2000" b="1" kern="0" dirty="0">
                <a:solidFill>
                  <a:srgbClr val="0000FF"/>
                </a:solidFill>
                <a:latin typeface="Arial"/>
                <a:ea typeface="宋体"/>
              </a:rPr>
              <a:t>-</a:t>
            </a:r>
            <a:r>
              <a:rPr lang="en-US" altLang="zh-CN" sz="2000" b="1" kern="0" dirty="0">
                <a:solidFill>
                  <a:srgbClr val="0000FF"/>
                </a:solidFill>
                <a:latin typeface="Arial"/>
                <a:ea typeface="宋体"/>
              </a:rPr>
              <a:t>1</a:t>
            </a:r>
            <a:r>
              <a:rPr lang="zh-CN" altLang="en-US" sz="2000" b="1" kern="0" dirty="0">
                <a:solidFill>
                  <a:srgbClr val="0000FF"/>
                </a:solidFill>
                <a:latin typeface="Arial"/>
                <a:ea typeface="宋体"/>
              </a:rPr>
              <a:t>个结点 </a:t>
            </a:r>
            <a:r>
              <a:rPr lang="en-US" altLang="zh-CN" sz="2000" b="1" kern="0" dirty="0">
                <a:solidFill>
                  <a:srgbClr val="0000FF"/>
                </a:solidFill>
                <a:latin typeface="Arial"/>
                <a:ea typeface="宋体"/>
              </a:rPr>
              <a:t>(k≥1)</a:t>
            </a:r>
            <a:r>
              <a:rPr lang="zh-CN" altLang="en-US" sz="2000" b="1" kern="0" dirty="0">
                <a:solidFill>
                  <a:srgbClr val="0000FF"/>
                </a:solidFill>
                <a:latin typeface="Arial"/>
                <a:ea typeface="宋体"/>
              </a:rPr>
              <a:t>。</a:t>
            </a:r>
          </a:p>
          <a:p>
            <a:pPr marL="342900" lvl="0" indent="-342900" fontAlgn="base">
              <a:lnSpc>
                <a:spcPct val="150000"/>
              </a:lnSpc>
              <a:spcBef>
                <a:spcPts val="1200"/>
              </a:spcBef>
              <a:spcAft>
                <a:spcPct val="0"/>
              </a:spcAft>
              <a:buClr>
                <a:srgbClr val="0000FF"/>
              </a:buClr>
              <a:buNone/>
            </a:pPr>
            <a:r>
              <a:rPr lang="en-US" altLang="zh-CN" sz="2000" b="1" kern="0" dirty="0">
                <a:latin typeface="Arial"/>
                <a:ea typeface="宋体"/>
              </a:rPr>
              <a:t>【</a:t>
            </a:r>
            <a:r>
              <a:rPr lang="zh-CN" altLang="en-US" sz="2000" b="1" kern="0" dirty="0">
                <a:latin typeface="Arial"/>
                <a:ea typeface="宋体"/>
              </a:rPr>
              <a:t>证明</a:t>
            </a:r>
            <a:r>
              <a:rPr lang="en-US" altLang="zh-CN" sz="2000" b="1" kern="0" dirty="0">
                <a:latin typeface="Arial"/>
                <a:ea typeface="宋体"/>
              </a:rPr>
              <a:t>】</a:t>
            </a:r>
            <a:r>
              <a:rPr lang="zh-CN" altLang="en-US" sz="2000" b="1" kern="0" dirty="0">
                <a:solidFill>
                  <a:srgbClr val="000000"/>
                </a:solidFill>
                <a:latin typeface="Arial"/>
                <a:ea typeface="宋体"/>
              </a:rPr>
              <a:t>设第</a:t>
            </a:r>
            <a:r>
              <a:rPr lang="en-US" altLang="zh-CN" sz="2000" b="1" kern="0" dirty="0">
                <a:solidFill>
                  <a:srgbClr val="000000"/>
                </a:solidFill>
                <a:latin typeface="Arial"/>
                <a:ea typeface="宋体"/>
              </a:rPr>
              <a:t>i</a:t>
            </a:r>
            <a:r>
              <a:rPr lang="zh-CN" altLang="en-US" sz="2000" b="1" kern="0" dirty="0">
                <a:solidFill>
                  <a:srgbClr val="000000"/>
                </a:solidFill>
                <a:latin typeface="Arial"/>
                <a:ea typeface="宋体"/>
              </a:rPr>
              <a:t>层的结点数为 </a:t>
            </a:r>
            <a:r>
              <a:rPr lang="en-US" altLang="zh-CN" sz="2000" b="1" kern="0" dirty="0">
                <a:solidFill>
                  <a:srgbClr val="000000"/>
                </a:solidFill>
                <a:latin typeface="Arial"/>
                <a:ea typeface="宋体"/>
              </a:rPr>
              <a:t>x</a:t>
            </a:r>
            <a:r>
              <a:rPr lang="en-US" altLang="zh-CN" sz="2000" b="1" kern="0" baseline="-30000" dirty="0">
                <a:solidFill>
                  <a:srgbClr val="000000"/>
                </a:solidFill>
                <a:latin typeface="Arial"/>
                <a:ea typeface="宋体"/>
              </a:rPr>
              <a:t>i </a:t>
            </a:r>
            <a:r>
              <a:rPr lang="en-US" altLang="zh-CN" sz="2000" b="1" kern="0" dirty="0">
                <a:solidFill>
                  <a:srgbClr val="000000"/>
                </a:solidFill>
                <a:latin typeface="Arial"/>
                <a:ea typeface="宋体"/>
              </a:rPr>
              <a:t>(1≤i≤k)</a:t>
            </a:r>
            <a:r>
              <a:rPr lang="zh-CN" altLang="en-US" sz="2000" b="1" kern="0" dirty="0">
                <a:solidFill>
                  <a:srgbClr val="000000"/>
                </a:solidFill>
                <a:latin typeface="Arial"/>
                <a:ea typeface="宋体"/>
              </a:rPr>
              <a:t>，深度为</a:t>
            </a:r>
            <a:r>
              <a:rPr lang="en-US" altLang="zh-CN" sz="2000" b="1" kern="0" dirty="0">
                <a:solidFill>
                  <a:srgbClr val="000000"/>
                </a:solidFill>
                <a:latin typeface="Arial"/>
                <a:ea typeface="宋体"/>
              </a:rPr>
              <a:t>k</a:t>
            </a:r>
            <a:r>
              <a:rPr lang="zh-CN" altLang="en-US" sz="2000" b="1" kern="0" dirty="0">
                <a:solidFill>
                  <a:srgbClr val="000000"/>
                </a:solidFill>
                <a:latin typeface="Arial"/>
                <a:ea typeface="宋体"/>
              </a:rPr>
              <a:t>的二叉树的结点数为</a:t>
            </a:r>
            <a:r>
              <a:rPr lang="en-US" altLang="zh-CN" sz="2000" b="1" kern="0" dirty="0">
                <a:solidFill>
                  <a:srgbClr val="000000"/>
                </a:solidFill>
                <a:latin typeface="Arial"/>
                <a:ea typeface="宋体"/>
              </a:rPr>
              <a:t>M</a:t>
            </a:r>
            <a:r>
              <a:rPr lang="zh-CN" altLang="en-US" sz="2000" b="1" kern="0" dirty="0">
                <a:solidFill>
                  <a:srgbClr val="000000"/>
                </a:solidFill>
                <a:latin typeface="Arial"/>
                <a:ea typeface="宋体"/>
              </a:rPr>
              <a:t>，</a:t>
            </a:r>
            <a:r>
              <a:rPr lang="en-US" altLang="zh-CN" sz="2000" b="1" kern="0" dirty="0">
                <a:solidFill>
                  <a:srgbClr val="000000"/>
                </a:solidFill>
                <a:latin typeface="Arial"/>
                <a:ea typeface="宋体"/>
              </a:rPr>
              <a:t>x</a:t>
            </a:r>
            <a:r>
              <a:rPr lang="en-US" altLang="zh-CN" sz="2000" b="1" kern="0" baseline="-30000" dirty="0">
                <a:solidFill>
                  <a:srgbClr val="000000"/>
                </a:solidFill>
                <a:latin typeface="Arial"/>
                <a:ea typeface="宋体"/>
              </a:rPr>
              <a:t>i</a:t>
            </a:r>
            <a:r>
              <a:rPr lang="zh-CN" altLang="en-US" sz="2000" b="1" kern="0" dirty="0">
                <a:solidFill>
                  <a:srgbClr val="000000"/>
                </a:solidFill>
                <a:latin typeface="Arial"/>
                <a:ea typeface="宋体"/>
              </a:rPr>
              <a:t>最多为 </a:t>
            </a:r>
            <a:r>
              <a:rPr lang="en-US" altLang="zh-CN" sz="2000" b="1" kern="0" dirty="0">
                <a:solidFill>
                  <a:srgbClr val="000000"/>
                </a:solidFill>
                <a:latin typeface="Arial"/>
                <a:ea typeface="宋体"/>
              </a:rPr>
              <a:t>2</a:t>
            </a:r>
            <a:r>
              <a:rPr lang="en-US" altLang="zh-CN" sz="2000" b="1" kern="0" baseline="30000" dirty="0">
                <a:solidFill>
                  <a:srgbClr val="000000"/>
                </a:solidFill>
                <a:latin typeface="Arial"/>
                <a:ea typeface="宋体"/>
              </a:rPr>
              <a:t>i-1</a:t>
            </a:r>
            <a:r>
              <a:rPr lang="zh-CN" altLang="en-US" sz="2000" b="1" kern="0" dirty="0">
                <a:solidFill>
                  <a:srgbClr val="000000"/>
                </a:solidFill>
                <a:latin typeface="Arial"/>
                <a:ea typeface="宋体"/>
              </a:rPr>
              <a:t>，则有：</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23</a:t>
            </a:fld>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187323359"/>
              </p:ext>
            </p:extLst>
          </p:nvPr>
        </p:nvGraphicFramePr>
        <p:xfrm>
          <a:off x="2352651" y="2512788"/>
          <a:ext cx="4438697" cy="1074738"/>
        </p:xfrm>
        <a:graphic>
          <a:graphicData uri="http://schemas.openxmlformats.org/presentationml/2006/ole">
            <mc:AlternateContent xmlns:mc="http://schemas.openxmlformats.org/markup-compatibility/2006">
              <mc:Choice xmlns:v="urn:schemas-microsoft-com:vml" Requires="v">
                <p:oleObj name="公式" r:id="rId2" imgW="1739900" imgH="431800" progId="Equation.3">
                  <p:embed/>
                </p:oleObj>
              </mc:Choice>
              <mc:Fallback>
                <p:oleObj name="公式" r:id="rId2" imgW="1739900" imgH="4318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651" y="2512788"/>
                        <a:ext cx="4438697" cy="1074738"/>
                      </a:xfrm>
                      <a:prstGeom prst="rect">
                        <a:avLst/>
                      </a:prstGeom>
                      <a:noFill/>
                      <a:ln>
                        <a:noFill/>
                      </a:ln>
                    </p:spPr>
                  </p:pic>
                </p:oleObj>
              </mc:Fallback>
            </mc:AlternateContent>
          </a:graphicData>
        </a:graphic>
      </p:graphicFrame>
      <p:pic>
        <p:nvPicPr>
          <p:cNvPr id="8" name="图片 7"/>
          <p:cNvPicPr>
            <a:picLocks noChangeAspect="1"/>
          </p:cNvPicPr>
          <p:nvPr/>
        </p:nvPicPr>
        <p:blipFill>
          <a:blip r:embed="rId4"/>
          <a:stretch>
            <a:fillRect/>
          </a:stretch>
        </p:blipFill>
        <p:spPr>
          <a:xfrm>
            <a:off x="2850776" y="3890137"/>
            <a:ext cx="3442447" cy="2262316"/>
          </a:xfrm>
          <a:prstGeom prst="rect">
            <a:avLst/>
          </a:prstGeom>
        </p:spPr>
      </p:pic>
    </p:spTree>
    <p:extLst>
      <p:ext uri="{BB962C8B-B14F-4D97-AF65-F5344CB8AC3E}">
        <p14:creationId xmlns:p14="http://schemas.microsoft.com/office/powerpoint/2010/main" val="4010263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Properties of Binary Trees</a:t>
            </a:r>
            <a:endParaRPr lang="zh-CN" altLang="en-US" dirty="0"/>
          </a:p>
        </p:txBody>
      </p:sp>
      <p:sp>
        <p:nvSpPr>
          <p:cNvPr id="3" name="内容占位符 2"/>
          <p:cNvSpPr>
            <a:spLocks noGrp="1"/>
          </p:cNvSpPr>
          <p:nvPr>
            <p:ph idx="1"/>
          </p:nvPr>
        </p:nvSpPr>
        <p:spPr/>
        <p:txBody>
          <a:bodyPr>
            <a:normAutofit/>
          </a:bodyPr>
          <a:lstStyle/>
          <a:p>
            <a:pPr marL="342900" lvl="0" indent="-342900" fontAlgn="base">
              <a:lnSpc>
                <a:spcPct val="125000"/>
              </a:lnSpc>
              <a:spcBef>
                <a:spcPts val="600"/>
              </a:spcBef>
              <a:spcAft>
                <a:spcPct val="0"/>
              </a:spcAft>
              <a:buClr>
                <a:srgbClr val="0000FF"/>
              </a:buClr>
              <a:buNone/>
            </a:pPr>
            <a:r>
              <a:rPr lang="zh-CN" altLang="en-US" sz="2000" b="1" kern="0" dirty="0">
                <a:solidFill>
                  <a:srgbClr val="0000FF"/>
                </a:solidFill>
                <a:latin typeface="Arial"/>
                <a:ea typeface="宋体"/>
              </a:rPr>
              <a:t>性质</a:t>
            </a:r>
            <a:r>
              <a:rPr lang="en-US" altLang="zh-CN" sz="2000" b="1" kern="0" dirty="0">
                <a:solidFill>
                  <a:srgbClr val="0000FF"/>
                </a:solidFill>
                <a:latin typeface="Arial"/>
                <a:ea typeface="宋体"/>
              </a:rPr>
              <a:t>3</a:t>
            </a:r>
            <a:r>
              <a:rPr lang="zh-CN" altLang="en-US" sz="2000" b="1" kern="0" dirty="0">
                <a:solidFill>
                  <a:srgbClr val="0000FF"/>
                </a:solidFill>
                <a:latin typeface="Arial"/>
                <a:ea typeface="宋体"/>
              </a:rPr>
              <a:t>：对任何一棵二叉树，如果其叶结点数为</a:t>
            </a:r>
            <a:r>
              <a:rPr lang="en-US" altLang="zh-CN" sz="2000" b="1" kern="0" dirty="0">
                <a:solidFill>
                  <a:srgbClr val="0000FF"/>
                </a:solidFill>
                <a:latin typeface="Arial"/>
                <a:ea typeface="宋体"/>
              </a:rPr>
              <a:t>n</a:t>
            </a:r>
            <a:r>
              <a:rPr lang="en-US" altLang="zh-CN" sz="2000" b="1" kern="0" baseline="-18000" dirty="0">
                <a:solidFill>
                  <a:srgbClr val="0000FF"/>
                </a:solidFill>
                <a:latin typeface="Arial"/>
                <a:ea typeface="宋体"/>
              </a:rPr>
              <a:t>0</a:t>
            </a:r>
            <a:r>
              <a:rPr lang="zh-CN" altLang="en-US" sz="2000" b="1" kern="0" dirty="0">
                <a:solidFill>
                  <a:srgbClr val="0000FF"/>
                </a:solidFill>
                <a:latin typeface="Arial"/>
                <a:ea typeface="宋体"/>
              </a:rPr>
              <a:t>，度为</a:t>
            </a:r>
            <a:r>
              <a:rPr lang="en-US" altLang="zh-CN" sz="2000" b="1" kern="0" dirty="0">
                <a:solidFill>
                  <a:srgbClr val="0000FF"/>
                </a:solidFill>
                <a:latin typeface="Arial"/>
                <a:ea typeface="宋体"/>
              </a:rPr>
              <a:t>2</a:t>
            </a:r>
            <a:r>
              <a:rPr lang="zh-CN" altLang="en-US" sz="2000" b="1" kern="0" dirty="0">
                <a:solidFill>
                  <a:srgbClr val="0000FF"/>
                </a:solidFill>
                <a:latin typeface="Arial"/>
                <a:ea typeface="宋体"/>
              </a:rPr>
              <a:t>的结点数为</a:t>
            </a:r>
            <a:r>
              <a:rPr lang="en-US" altLang="zh-CN" sz="2000" b="1" kern="0" dirty="0">
                <a:solidFill>
                  <a:srgbClr val="0000FF"/>
                </a:solidFill>
                <a:latin typeface="Arial"/>
                <a:ea typeface="宋体"/>
              </a:rPr>
              <a:t>n</a:t>
            </a:r>
            <a:r>
              <a:rPr lang="en-US" altLang="zh-CN" sz="2000" b="1" kern="0" baseline="-18000" dirty="0">
                <a:solidFill>
                  <a:srgbClr val="0000FF"/>
                </a:solidFill>
                <a:latin typeface="Arial"/>
                <a:ea typeface="宋体"/>
              </a:rPr>
              <a:t>2</a:t>
            </a:r>
            <a:r>
              <a:rPr lang="zh-CN" altLang="en-US" sz="2000" b="1" kern="0" dirty="0">
                <a:solidFill>
                  <a:srgbClr val="0000FF"/>
                </a:solidFill>
                <a:latin typeface="Arial"/>
                <a:ea typeface="宋体"/>
              </a:rPr>
              <a:t>，</a:t>
            </a:r>
            <a:endParaRPr lang="en-US" altLang="zh-CN" sz="2000" b="1" kern="0" dirty="0">
              <a:solidFill>
                <a:srgbClr val="0000FF"/>
              </a:solidFill>
              <a:latin typeface="Arial"/>
              <a:ea typeface="宋体"/>
            </a:endParaRPr>
          </a:p>
          <a:p>
            <a:pPr marL="342900" lvl="0" indent="-342900" fontAlgn="base">
              <a:lnSpc>
                <a:spcPct val="125000"/>
              </a:lnSpc>
              <a:spcBef>
                <a:spcPts val="600"/>
              </a:spcBef>
              <a:spcAft>
                <a:spcPct val="0"/>
              </a:spcAft>
              <a:buClr>
                <a:srgbClr val="0000FF"/>
              </a:buClr>
              <a:buNone/>
            </a:pPr>
            <a:r>
              <a:rPr lang="en-US" altLang="zh-CN" sz="2000" b="1" kern="0" dirty="0">
                <a:solidFill>
                  <a:srgbClr val="0000FF"/>
                </a:solidFill>
                <a:latin typeface="Arial"/>
                <a:ea typeface="宋体"/>
              </a:rPr>
              <a:t>             </a:t>
            </a:r>
            <a:r>
              <a:rPr lang="zh-CN" altLang="en-US" sz="2000" b="1" kern="0" dirty="0">
                <a:solidFill>
                  <a:srgbClr val="0000FF"/>
                </a:solidFill>
                <a:latin typeface="Arial"/>
                <a:ea typeface="宋体"/>
              </a:rPr>
              <a:t>则</a:t>
            </a:r>
            <a:r>
              <a:rPr lang="en-US" altLang="zh-CN" sz="2000" b="1" kern="0" dirty="0">
                <a:solidFill>
                  <a:srgbClr val="0000FF"/>
                </a:solidFill>
                <a:latin typeface="Arial"/>
                <a:ea typeface="宋体"/>
              </a:rPr>
              <a:t>n</a:t>
            </a:r>
            <a:r>
              <a:rPr lang="en-US" altLang="zh-CN" sz="2000" b="1" kern="0" baseline="-18000" dirty="0">
                <a:solidFill>
                  <a:srgbClr val="0000FF"/>
                </a:solidFill>
                <a:latin typeface="Arial"/>
                <a:ea typeface="宋体"/>
              </a:rPr>
              <a:t>0</a:t>
            </a:r>
            <a:r>
              <a:rPr lang="zh-CN" altLang="en-US" sz="2000" b="1" kern="0" dirty="0">
                <a:solidFill>
                  <a:srgbClr val="0000FF"/>
                </a:solidFill>
                <a:latin typeface="Arial"/>
                <a:ea typeface="宋体"/>
              </a:rPr>
              <a:t>＝</a:t>
            </a:r>
            <a:r>
              <a:rPr lang="en-US" altLang="zh-CN" sz="2000" b="1" kern="0" dirty="0">
                <a:solidFill>
                  <a:srgbClr val="0000FF"/>
                </a:solidFill>
                <a:latin typeface="Arial"/>
                <a:ea typeface="宋体"/>
              </a:rPr>
              <a:t>n</a:t>
            </a:r>
            <a:r>
              <a:rPr lang="en-US" altLang="zh-CN" sz="2000" b="1" kern="0" baseline="-18000" dirty="0">
                <a:solidFill>
                  <a:srgbClr val="0000FF"/>
                </a:solidFill>
                <a:latin typeface="Arial"/>
                <a:ea typeface="宋体"/>
              </a:rPr>
              <a:t>2</a:t>
            </a:r>
            <a:r>
              <a:rPr lang="zh-CN" altLang="en-US" sz="2000" b="1" kern="0" dirty="0">
                <a:solidFill>
                  <a:srgbClr val="0000FF"/>
                </a:solidFill>
                <a:latin typeface="Arial"/>
                <a:ea typeface="宋体"/>
              </a:rPr>
              <a:t>＋</a:t>
            </a:r>
            <a:r>
              <a:rPr lang="en-US" altLang="zh-CN" sz="2000" b="1" kern="0" dirty="0">
                <a:solidFill>
                  <a:srgbClr val="0000FF"/>
                </a:solidFill>
                <a:latin typeface="Arial"/>
                <a:ea typeface="宋体"/>
              </a:rPr>
              <a:t>1</a:t>
            </a:r>
            <a:r>
              <a:rPr lang="zh-CN" altLang="en-US" sz="2000" b="1" kern="0" dirty="0">
                <a:solidFill>
                  <a:srgbClr val="0000FF"/>
                </a:solidFill>
                <a:latin typeface="Arial"/>
                <a:ea typeface="宋体"/>
              </a:rPr>
              <a:t>。</a:t>
            </a:r>
          </a:p>
          <a:p>
            <a:pPr marL="342900" lvl="0" indent="-342900" algn="just" fontAlgn="base">
              <a:lnSpc>
                <a:spcPct val="125000"/>
              </a:lnSpc>
              <a:spcBef>
                <a:spcPts val="600"/>
              </a:spcBef>
              <a:spcAft>
                <a:spcPct val="0"/>
              </a:spcAft>
              <a:buClr>
                <a:srgbClr val="0000FF"/>
              </a:buClr>
              <a:buNone/>
            </a:pPr>
            <a:r>
              <a:rPr lang="en-US" altLang="zh-CN" sz="1800" b="1" kern="0" dirty="0">
                <a:latin typeface="Arial"/>
                <a:ea typeface="宋体"/>
              </a:rPr>
              <a:t>【</a:t>
            </a:r>
            <a:r>
              <a:rPr lang="zh-CN" altLang="en-US" sz="1800" b="1" kern="0" dirty="0">
                <a:latin typeface="Arial"/>
                <a:ea typeface="宋体"/>
              </a:rPr>
              <a:t>证明</a:t>
            </a:r>
            <a:r>
              <a:rPr lang="en-US" altLang="zh-CN" sz="1800" b="1" kern="0" dirty="0">
                <a:latin typeface="Arial"/>
                <a:ea typeface="宋体"/>
              </a:rPr>
              <a:t>】</a:t>
            </a:r>
            <a:r>
              <a:rPr lang="zh-CN" altLang="en-US" sz="1800" b="1" kern="0" dirty="0">
                <a:solidFill>
                  <a:srgbClr val="000000"/>
                </a:solidFill>
                <a:latin typeface="Arial"/>
                <a:ea typeface="宋体"/>
              </a:rPr>
              <a:t>设</a:t>
            </a:r>
            <a:r>
              <a:rPr lang="en-US" altLang="zh-CN" sz="1800" b="1" kern="0" dirty="0">
                <a:solidFill>
                  <a:srgbClr val="000000"/>
                </a:solidFill>
                <a:latin typeface="Arial"/>
                <a:ea typeface="宋体"/>
                <a:cs typeface="Times New Roman" pitchFamily="18" charset="0"/>
              </a:rPr>
              <a:t>n</a:t>
            </a:r>
            <a:r>
              <a:rPr lang="zh-CN" altLang="en-US" sz="1800" b="1" kern="0" dirty="0">
                <a:solidFill>
                  <a:srgbClr val="000000"/>
                </a:solidFill>
                <a:latin typeface="Arial"/>
                <a:ea typeface="宋体"/>
              </a:rPr>
              <a:t>为二叉树的结点总数，</a:t>
            </a:r>
            <a:r>
              <a:rPr lang="en-US" altLang="zh-CN" sz="1800" b="1" kern="0" dirty="0">
                <a:solidFill>
                  <a:srgbClr val="000000"/>
                </a:solidFill>
                <a:latin typeface="Arial"/>
                <a:ea typeface="宋体"/>
                <a:cs typeface="Times New Roman" pitchFamily="18" charset="0"/>
              </a:rPr>
              <a:t>n</a:t>
            </a:r>
            <a:r>
              <a:rPr lang="en-US" altLang="zh-CN" sz="1800" b="1" kern="0" baseline="-25000" dirty="0">
                <a:solidFill>
                  <a:srgbClr val="000000"/>
                </a:solidFill>
                <a:latin typeface="Arial"/>
                <a:ea typeface="宋体"/>
                <a:cs typeface="Times New Roman" pitchFamily="18" charset="0"/>
              </a:rPr>
              <a:t>1</a:t>
            </a:r>
            <a:r>
              <a:rPr lang="zh-CN" altLang="en-US" sz="1800" b="1" kern="0" dirty="0">
                <a:solidFill>
                  <a:srgbClr val="000000"/>
                </a:solidFill>
                <a:latin typeface="Arial"/>
                <a:ea typeface="宋体"/>
              </a:rPr>
              <a:t>为二叉树中度为</a:t>
            </a:r>
            <a:r>
              <a:rPr lang="en-US" altLang="zh-CN" sz="1800" b="1" kern="0" dirty="0">
                <a:solidFill>
                  <a:srgbClr val="000000"/>
                </a:solidFill>
                <a:latin typeface="Arial"/>
                <a:ea typeface="宋体"/>
                <a:cs typeface="Times New Roman" pitchFamily="18" charset="0"/>
              </a:rPr>
              <a:t>1</a:t>
            </a:r>
            <a:r>
              <a:rPr lang="zh-CN" altLang="en-US" sz="1800" b="1" kern="0" dirty="0">
                <a:solidFill>
                  <a:srgbClr val="000000"/>
                </a:solidFill>
                <a:latin typeface="Arial"/>
                <a:ea typeface="宋体"/>
              </a:rPr>
              <a:t>的结点数，则有：</a:t>
            </a:r>
          </a:p>
          <a:p>
            <a:pPr lvl="2" algn="just" fontAlgn="base">
              <a:lnSpc>
                <a:spcPct val="125000"/>
              </a:lnSpc>
              <a:spcBef>
                <a:spcPts val="600"/>
              </a:spcBef>
              <a:spcAft>
                <a:spcPct val="0"/>
              </a:spcAft>
              <a:buClr>
                <a:srgbClr val="0000FF"/>
              </a:buClr>
              <a:buNone/>
            </a:pPr>
            <a:r>
              <a:rPr lang="en-US" altLang="zh-CN" b="1" kern="0" dirty="0">
                <a:solidFill>
                  <a:srgbClr val="000000"/>
                </a:solidFill>
                <a:latin typeface="Arial"/>
                <a:ea typeface="宋体"/>
                <a:cs typeface="Times New Roman" pitchFamily="18" charset="0"/>
              </a:rPr>
              <a:t>n</a:t>
            </a:r>
            <a:r>
              <a:rPr lang="zh-CN" altLang="en-US" b="1" kern="0" dirty="0">
                <a:solidFill>
                  <a:srgbClr val="000000"/>
                </a:solidFill>
                <a:latin typeface="Arial"/>
                <a:ea typeface="宋体"/>
              </a:rPr>
              <a:t>＝</a:t>
            </a:r>
            <a:r>
              <a:rPr lang="en-US" altLang="zh-CN" b="1" kern="0" dirty="0">
                <a:solidFill>
                  <a:srgbClr val="000000"/>
                </a:solidFill>
                <a:latin typeface="Arial"/>
                <a:ea typeface="宋体"/>
                <a:cs typeface="Times New Roman" pitchFamily="18" charset="0"/>
              </a:rPr>
              <a:t>n</a:t>
            </a:r>
            <a:r>
              <a:rPr lang="en-US" altLang="zh-CN" b="1" kern="0" baseline="-30000" dirty="0">
                <a:solidFill>
                  <a:srgbClr val="000000"/>
                </a:solidFill>
                <a:latin typeface="Arial"/>
                <a:ea typeface="宋体"/>
                <a:cs typeface="Times New Roman" pitchFamily="18" charset="0"/>
              </a:rPr>
              <a:t>0</a:t>
            </a:r>
            <a:r>
              <a:rPr lang="zh-CN" altLang="en-US" b="1" kern="0" dirty="0">
                <a:solidFill>
                  <a:srgbClr val="000000"/>
                </a:solidFill>
                <a:latin typeface="Arial"/>
                <a:ea typeface="宋体"/>
              </a:rPr>
              <a:t>＋</a:t>
            </a:r>
            <a:r>
              <a:rPr lang="en-US" altLang="zh-CN" b="1" kern="0" dirty="0">
                <a:solidFill>
                  <a:srgbClr val="000000"/>
                </a:solidFill>
                <a:latin typeface="Arial"/>
                <a:ea typeface="宋体"/>
                <a:cs typeface="Times New Roman" pitchFamily="18" charset="0"/>
              </a:rPr>
              <a:t>n</a:t>
            </a:r>
            <a:r>
              <a:rPr lang="en-US" altLang="zh-CN" b="1" kern="0" baseline="-30000" dirty="0">
                <a:solidFill>
                  <a:srgbClr val="000000"/>
                </a:solidFill>
                <a:latin typeface="Arial"/>
                <a:ea typeface="宋体"/>
                <a:cs typeface="Times New Roman" pitchFamily="18" charset="0"/>
              </a:rPr>
              <a:t>1</a:t>
            </a:r>
            <a:r>
              <a:rPr lang="zh-CN" altLang="en-US" b="1" kern="0" dirty="0">
                <a:solidFill>
                  <a:srgbClr val="000000"/>
                </a:solidFill>
                <a:latin typeface="Arial"/>
                <a:ea typeface="宋体"/>
              </a:rPr>
              <a:t>＋</a:t>
            </a:r>
            <a:r>
              <a:rPr lang="en-US" altLang="zh-CN" b="1" kern="0" dirty="0">
                <a:solidFill>
                  <a:srgbClr val="000000"/>
                </a:solidFill>
                <a:latin typeface="Arial"/>
                <a:ea typeface="宋体"/>
                <a:cs typeface="Times New Roman" pitchFamily="18" charset="0"/>
              </a:rPr>
              <a:t>n</a:t>
            </a:r>
            <a:r>
              <a:rPr lang="en-US" altLang="zh-CN" b="1" kern="0" baseline="-30000" dirty="0">
                <a:solidFill>
                  <a:srgbClr val="000000"/>
                </a:solidFill>
                <a:latin typeface="Arial"/>
                <a:ea typeface="宋体"/>
                <a:cs typeface="Times New Roman" pitchFamily="18" charset="0"/>
              </a:rPr>
              <a:t>2</a:t>
            </a:r>
            <a:r>
              <a:rPr lang="en-US" altLang="zh-CN" b="1" kern="0" dirty="0">
                <a:solidFill>
                  <a:srgbClr val="000000"/>
                </a:solidFill>
                <a:latin typeface="Arial"/>
                <a:ea typeface="宋体"/>
                <a:cs typeface="Times New Roman" pitchFamily="18" charset="0"/>
              </a:rPr>
              <a:t>				</a:t>
            </a:r>
            <a:r>
              <a:rPr lang="en-US" altLang="zh-CN" b="1" kern="0" dirty="0">
                <a:latin typeface="Arial"/>
                <a:ea typeface="宋体"/>
              </a:rPr>
              <a:t>(</a:t>
            </a:r>
            <a:r>
              <a:rPr lang="en-US" altLang="zh-CN" b="1" kern="0" dirty="0">
                <a:latin typeface="Arial"/>
                <a:ea typeface="宋体"/>
                <a:cs typeface="Times New Roman" pitchFamily="18" charset="0"/>
              </a:rPr>
              <a:t>1)</a:t>
            </a:r>
          </a:p>
          <a:p>
            <a:pPr marL="342900" lvl="0" indent="-342900" algn="just" fontAlgn="base">
              <a:lnSpc>
                <a:spcPct val="125000"/>
              </a:lnSpc>
              <a:spcBef>
                <a:spcPts val="600"/>
              </a:spcBef>
              <a:spcAft>
                <a:spcPct val="0"/>
              </a:spcAft>
              <a:buClr>
                <a:srgbClr val="005825"/>
              </a:buClr>
              <a:buFont typeface="Wingdings" pitchFamily="2" charset="2"/>
              <a:buChar char="l"/>
            </a:pPr>
            <a:r>
              <a:rPr lang="zh-CN" altLang="en-US" sz="1800" b="1" kern="0" dirty="0">
                <a:latin typeface="Arial"/>
                <a:ea typeface="宋体"/>
              </a:rPr>
              <a:t>在二叉树中，除根结点外，其余结点都有唯一的一个进入分支。设</a:t>
            </a:r>
            <a:r>
              <a:rPr lang="en-US" altLang="zh-CN" sz="1800" b="1" kern="0" dirty="0">
                <a:latin typeface="Arial"/>
                <a:ea typeface="宋体"/>
                <a:cs typeface="Times New Roman" pitchFamily="18" charset="0"/>
              </a:rPr>
              <a:t>B</a:t>
            </a:r>
            <a:r>
              <a:rPr lang="zh-CN" altLang="en-US" sz="1800" b="1" kern="0" dirty="0">
                <a:latin typeface="Arial"/>
                <a:ea typeface="宋体"/>
              </a:rPr>
              <a:t>为二叉树中的分支数，那么有：</a:t>
            </a:r>
            <a:endParaRPr lang="zh-CN" altLang="en-US" sz="1800" b="1" kern="0" dirty="0">
              <a:latin typeface="Arial"/>
              <a:ea typeface="宋体"/>
              <a:cs typeface="Times New Roman" pitchFamily="18" charset="0"/>
            </a:endParaRPr>
          </a:p>
          <a:p>
            <a:pPr marL="342900" lvl="0" indent="-342900" algn="just" fontAlgn="base">
              <a:lnSpc>
                <a:spcPct val="125000"/>
              </a:lnSpc>
              <a:spcBef>
                <a:spcPts val="600"/>
              </a:spcBef>
              <a:spcAft>
                <a:spcPct val="0"/>
              </a:spcAft>
              <a:buClr>
                <a:srgbClr val="0000FF"/>
              </a:buClr>
              <a:buNone/>
            </a:pPr>
            <a:r>
              <a:rPr lang="zh-CN" altLang="en-US" sz="1800" b="1" kern="0" dirty="0">
                <a:latin typeface="Arial"/>
                <a:ea typeface="宋体"/>
                <a:cs typeface="Times New Roman" pitchFamily="18" charset="0"/>
              </a:rPr>
              <a:t>		</a:t>
            </a:r>
            <a:r>
              <a:rPr lang="en-US" altLang="zh-CN" sz="1800" b="1" kern="0" dirty="0">
                <a:latin typeface="Arial"/>
                <a:ea typeface="宋体"/>
                <a:cs typeface="Times New Roman" pitchFamily="18" charset="0"/>
              </a:rPr>
              <a:t>B</a:t>
            </a:r>
            <a:r>
              <a:rPr lang="zh-CN" altLang="en-US" sz="1800" b="1" kern="0" dirty="0">
                <a:latin typeface="Arial"/>
                <a:ea typeface="宋体"/>
              </a:rPr>
              <a:t>＝</a:t>
            </a:r>
            <a:r>
              <a:rPr lang="en-US" altLang="zh-CN" sz="1800" b="1" kern="0" dirty="0">
                <a:latin typeface="Arial"/>
                <a:ea typeface="宋体"/>
                <a:cs typeface="Times New Roman" pitchFamily="18" charset="0"/>
              </a:rPr>
              <a:t>n</a:t>
            </a:r>
            <a:r>
              <a:rPr kumimoji="1" lang="en-US" altLang="zh-CN" sz="1800" b="1" kern="0" dirty="0">
                <a:latin typeface="Arial"/>
                <a:ea typeface="宋体"/>
              </a:rPr>
              <a:t>-</a:t>
            </a:r>
            <a:r>
              <a:rPr lang="en-US" altLang="zh-CN" sz="1800" b="1" kern="0" dirty="0">
                <a:latin typeface="Arial"/>
                <a:ea typeface="宋体"/>
                <a:cs typeface="Times New Roman" pitchFamily="18" charset="0"/>
              </a:rPr>
              <a:t>1					(2)</a:t>
            </a:r>
          </a:p>
          <a:p>
            <a:pPr marL="342900" indent="-342900" algn="just" fontAlgn="base">
              <a:lnSpc>
                <a:spcPct val="125000"/>
              </a:lnSpc>
              <a:spcBef>
                <a:spcPts val="600"/>
              </a:spcBef>
              <a:spcAft>
                <a:spcPct val="0"/>
              </a:spcAft>
              <a:buClr>
                <a:srgbClr val="005825"/>
              </a:buClr>
              <a:buFont typeface="Wingdings" pitchFamily="2" charset="2"/>
              <a:buChar char="l"/>
            </a:pPr>
            <a:r>
              <a:rPr lang="zh-CN" altLang="en-US" sz="1800" b="1" kern="0" dirty="0">
                <a:latin typeface="Arial"/>
                <a:ea typeface="宋体"/>
              </a:rPr>
              <a:t>这些分支是由度为</a:t>
            </a:r>
            <a:r>
              <a:rPr lang="en-US" altLang="zh-CN" sz="1800" b="1" kern="0" dirty="0">
                <a:latin typeface="Arial"/>
                <a:ea typeface="宋体"/>
              </a:rPr>
              <a:t>1</a:t>
            </a:r>
            <a:r>
              <a:rPr lang="zh-CN" altLang="en-US" sz="1800" b="1" kern="0" dirty="0">
                <a:latin typeface="Arial"/>
                <a:ea typeface="宋体"/>
              </a:rPr>
              <a:t>和度为</a:t>
            </a:r>
            <a:r>
              <a:rPr lang="en-US" altLang="zh-CN" sz="1800" b="1" kern="0" dirty="0">
                <a:latin typeface="Arial"/>
                <a:ea typeface="宋体"/>
              </a:rPr>
              <a:t>2</a:t>
            </a:r>
            <a:r>
              <a:rPr lang="zh-CN" altLang="en-US" sz="1800" b="1" kern="0" dirty="0">
                <a:latin typeface="Arial"/>
                <a:ea typeface="宋体"/>
              </a:rPr>
              <a:t>的结点发出的，一个度为</a:t>
            </a:r>
            <a:r>
              <a:rPr lang="en-US" altLang="zh-CN" sz="1800" b="1" kern="0" dirty="0">
                <a:latin typeface="Arial"/>
                <a:ea typeface="宋体"/>
              </a:rPr>
              <a:t>1</a:t>
            </a:r>
            <a:r>
              <a:rPr lang="zh-CN" altLang="en-US" sz="1800" b="1" kern="0" dirty="0">
                <a:latin typeface="Arial"/>
                <a:ea typeface="宋体"/>
              </a:rPr>
              <a:t>的结点发出一个分支，一个度为</a:t>
            </a:r>
            <a:r>
              <a:rPr lang="en-US" altLang="zh-CN" sz="1800" b="1" kern="0" dirty="0">
                <a:latin typeface="Arial"/>
                <a:ea typeface="宋体"/>
              </a:rPr>
              <a:t>2</a:t>
            </a:r>
            <a:r>
              <a:rPr lang="zh-CN" altLang="en-US" sz="1800" b="1" kern="0" dirty="0">
                <a:latin typeface="Arial"/>
                <a:ea typeface="宋体"/>
              </a:rPr>
              <a:t>的结点发出两个分支，所以有：</a:t>
            </a:r>
          </a:p>
          <a:p>
            <a:pPr marL="342900" lvl="0" indent="-342900" algn="just" fontAlgn="base">
              <a:lnSpc>
                <a:spcPct val="125000"/>
              </a:lnSpc>
              <a:spcBef>
                <a:spcPts val="600"/>
              </a:spcBef>
              <a:spcAft>
                <a:spcPct val="0"/>
              </a:spcAft>
              <a:buClr>
                <a:srgbClr val="0000FF"/>
              </a:buClr>
              <a:buNone/>
            </a:pPr>
            <a:r>
              <a:rPr lang="zh-CN" altLang="en-US" sz="1800" b="1" kern="0" dirty="0">
                <a:latin typeface="Arial"/>
                <a:ea typeface="宋体"/>
                <a:cs typeface="Times New Roman" pitchFamily="18" charset="0"/>
              </a:rPr>
              <a:t>		</a:t>
            </a:r>
            <a:r>
              <a:rPr lang="en-US" altLang="zh-CN" sz="1800" b="1" kern="0" dirty="0">
                <a:latin typeface="Arial"/>
                <a:ea typeface="宋体"/>
                <a:cs typeface="Times New Roman" pitchFamily="18" charset="0"/>
              </a:rPr>
              <a:t>B</a:t>
            </a:r>
            <a:r>
              <a:rPr lang="zh-CN" altLang="en-US" sz="1800" b="1" kern="0" dirty="0">
                <a:latin typeface="Arial"/>
                <a:ea typeface="宋体"/>
              </a:rPr>
              <a:t>＝</a:t>
            </a:r>
            <a:r>
              <a:rPr lang="en-US" altLang="zh-CN" sz="1800" b="1" kern="0" dirty="0">
                <a:latin typeface="Arial"/>
                <a:ea typeface="宋体"/>
                <a:cs typeface="Times New Roman" pitchFamily="18" charset="0"/>
              </a:rPr>
              <a:t>n</a:t>
            </a:r>
            <a:r>
              <a:rPr lang="en-US" altLang="zh-CN" sz="1800" b="1" kern="0" baseline="-30000" dirty="0">
                <a:latin typeface="Arial"/>
                <a:ea typeface="宋体"/>
                <a:cs typeface="Times New Roman" pitchFamily="18" charset="0"/>
              </a:rPr>
              <a:t>1</a:t>
            </a:r>
            <a:r>
              <a:rPr lang="zh-CN" altLang="en-US" sz="1800" b="1" kern="0" dirty="0">
                <a:latin typeface="Arial"/>
                <a:ea typeface="宋体"/>
              </a:rPr>
              <a:t>＋</a:t>
            </a:r>
            <a:r>
              <a:rPr lang="en-US" altLang="zh-CN" sz="1800" b="1" kern="0" dirty="0">
                <a:latin typeface="Arial"/>
                <a:ea typeface="宋体"/>
                <a:cs typeface="Times New Roman" pitchFamily="18" charset="0"/>
              </a:rPr>
              <a:t>2n</a:t>
            </a:r>
            <a:r>
              <a:rPr lang="en-US" altLang="zh-CN" sz="1800" b="1" kern="0" baseline="-30000" dirty="0">
                <a:latin typeface="Arial"/>
                <a:ea typeface="宋体"/>
                <a:cs typeface="Times New Roman" pitchFamily="18" charset="0"/>
              </a:rPr>
              <a:t>2</a:t>
            </a:r>
            <a:r>
              <a:rPr lang="en-US" altLang="zh-CN" sz="1800" b="1" kern="0" dirty="0">
                <a:latin typeface="Arial"/>
                <a:ea typeface="宋体"/>
                <a:cs typeface="Times New Roman" pitchFamily="18" charset="0"/>
              </a:rPr>
              <a:t>				(3)</a:t>
            </a:r>
          </a:p>
          <a:p>
            <a:pPr marL="342900" indent="-342900" algn="just" fontAlgn="base">
              <a:lnSpc>
                <a:spcPct val="125000"/>
              </a:lnSpc>
              <a:spcBef>
                <a:spcPts val="600"/>
              </a:spcBef>
              <a:spcAft>
                <a:spcPct val="0"/>
              </a:spcAft>
              <a:buClr>
                <a:srgbClr val="005825"/>
              </a:buClr>
              <a:buFont typeface="Wingdings" pitchFamily="2" charset="2"/>
              <a:buChar char="l"/>
            </a:pPr>
            <a:r>
              <a:rPr lang="zh-CN" altLang="en-US" sz="1800" b="1" kern="0" dirty="0">
                <a:solidFill>
                  <a:srgbClr val="000000"/>
                </a:solidFill>
                <a:latin typeface="Arial"/>
                <a:ea typeface="宋体"/>
              </a:rPr>
              <a:t>综合</a:t>
            </a:r>
            <a:r>
              <a:rPr lang="en-US" altLang="zh-CN" sz="1800" b="1" kern="0" dirty="0">
                <a:solidFill>
                  <a:srgbClr val="000000"/>
                </a:solidFill>
                <a:latin typeface="Arial"/>
                <a:ea typeface="宋体"/>
              </a:rPr>
              <a:t>(1)</a:t>
            </a:r>
            <a:r>
              <a:rPr lang="zh-CN" altLang="en-US" sz="1800" b="1" kern="0" dirty="0">
                <a:solidFill>
                  <a:srgbClr val="000000"/>
                </a:solidFill>
                <a:latin typeface="Arial"/>
                <a:ea typeface="宋体"/>
              </a:rPr>
              <a:t>、</a:t>
            </a:r>
            <a:r>
              <a:rPr lang="en-US" altLang="zh-CN" sz="1800" b="1" kern="0" dirty="0">
                <a:solidFill>
                  <a:srgbClr val="000000"/>
                </a:solidFill>
                <a:latin typeface="Arial"/>
                <a:ea typeface="宋体"/>
              </a:rPr>
              <a:t>(2)</a:t>
            </a:r>
            <a:r>
              <a:rPr lang="zh-CN" altLang="en-US" sz="1800" b="1" kern="0" dirty="0">
                <a:solidFill>
                  <a:srgbClr val="000000"/>
                </a:solidFill>
                <a:latin typeface="Arial"/>
                <a:ea typeface="宋体"/>
              </a:rPr>
              <a:t>、</a:t>
            </a:r>
            <a:r>
              <a:rPr lang="en-US" altLang="zh-CN" sz="1800" b="1" kern="0" dirty="0">
                <a:solidFill>
                  <a:srgbClr val="000000"/>
                </a:solidFill>
                <a:latin typeface="Arial"/>
                <a:ea typeface="宋体"/>
              </a:rPr>
              <a:t>(3)</a:t>
            </a:r>
            <a:r>
              <a:rPr lang="zh-CN" altLang="en-US" sz="1800" b="1" kern="0" dirty="0">
                <a:solidFill>
                  <a:srgbClr val="000000"/>
                </a:solidFill>
                <a:latin typeface="Arial"/>
                <a:ea typeface="宋体"/>
              </a:rPr>
              <a:t>式可以得到：</a:t>
            </a:r>
          </a:p>
          <a:p>
            <a:pPr marL="342900" lvl="0" indent="-342900" algn="just" fontAlgn="base">
              <a:lnSpc>
                <a:spcPct val="125000"/>
              </a:lnSpc>
              <a:spcBef>
                <a:spcPts val="600"/>
              </a:spcBef>
              <a:spcAft>
                <a:spcPct val="0"/>
              </a:spcAft>
              <a:buClr>
                <a:srgbClr val="0000FF"/>
              </a:buClr>
              <a:buNone/>
            </a:pPr>
            <a:r>
              <a:rPr lang="zh-CN" altLang="en-US" sz="1800" b="1" kern="0" dirty="0">
                <a:solidFill>
                  <a:srgbClr val="000000"/>
                </a:solidFill>
                <a:latin typeface="Arial"/>
                <a:ea typeface="宋体"/>
                <a:cs typeface="Times New Roman" pitchFamily="18" charset="0"/>
              </a:rPr>
              <a:t>		</a:t>
            </a:r>
            <a:r>
              <a:rPr lang="en-US" altLang="zh-CN" sz="1800" b="1" kern="0" dirty="0">
                <a:solidFill>
                  <a:srgbClr val="000000"/>
                </a:solidFill>
                <a:latin typeface="Arial"/>
                <a:ea typeface="宋体"/>
                <a:cs typeface="Times New Roman" pitchFamily="18" charset="0"/>
              </a:rPr>
              <a:t>n</a:t>
            </a:r>
            <a:r>
              <a:rPr lang="en-US" altLang="zh-CN" sz="1800" b="1" kern="0" baseline="-30000" dirty="0">
                <a:solidFill>
                  <a:srgbClr val="000000"/>
                </a:solidFill>
                <a:latin typeface="Arial"/>
                <a:ea typeface="宋体"/>
                <a:cs typeface="Times New Roman" pitchFamily="18" charset="0"/>
              </a:rPr>
              <a:t>0</a:t>
            </a:r>
            <a:r>
              <a:rPr lang="zh-CN" altLang="en-US" sz="1800" b="1" kern="0" dirty="0">
                <a:solidFill>
                  <a:srgbClr val="000000"/>
                </a:solidFill>
                <a:latin typeface="Arial"/>
                <a:ea typeface="宋体"/>
              </a:rPr>
              <a:t>＝</a:t>
            </a:r>
            <a:r>
              <a:rPr lang="en-US" altLang="zh-CN" sz="1800" b="1" kern="0" dirty="0">
                <a:solidFill>
                  <a:srgbClr val="000000"/>
                </a:solidFill>
                <a:latin typeface="Arial"/>
                <a:ea typeface="宋体"/>
                <a:cs typeface="Times New Roman" pitchFamily="18" charset="0"/>
              </a:rPr>
              <a:t>n</a:t>
            </a:r>
            <a:r>
              <a:rPr lang="en-US" altLang="zh-CN" sz="1800" b="1" kern="0" baseline="-30000" dirty="0">
                <a:solidFill>
                  <a:srgbClr val="000000"/>
                </a:solidFill>
                <a:latin typeface="Arial"/>
                <a:ea typeface="宋体"/>
                <a:cs typeface="Times New Roman" pitchFamily="18" charset="0"/>
              </a:rPr>
              <a:t>2</a:t>
            </a:r>
            <a:r>
              <a:rPr lang="zh-CN" altLang="en-US" sz="1800" b="1" kern="0" dirty="0">
                <a:solidFill>
                  <a:srgbClr val="000000"/>
                </a:solidFill>
                <a:latin typeface="Arial"/>
                <a:ea typeface="宋体"/>
              </a:rPr>
              <a:t>＋</a:t>
            </a:r>
            <a:r>
              <a:rPr lang="en-US" altLang="zh-CN" sz="1800" b="1" kern="0" dirty="0">
                <a:solidFill>
                  <a:srgbClr val="000000"/>
                </a:solidFill>
                <a:latin typeface="Arial"/>
                <a:ea typeface="宋体"/>
                <a:cs typeface="Times New Roman" pitchFamily="18" charset="0"/>
              </a:rPr>
              <a:t>1</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24</a:t>
            </a:fld>
            <a:endParaRPr lang="zh-CN" altLang="en-US" dirty="0"/>
          </a:p>
        </p:txBody>
      </p:sp>
      <p:pic>
        <p:nvPicPr>
          <p:cNvPr id="6" name="图片 5"/>
          <p:cNvPicPr>
            <a:picLocks noChangeAspect="1"/>
          </p:cNvPicPr>
          <p:nvPr/>
        </p:nvPicPr>
        <p:blipFill>
          <a:blip r:embed="rId2"/>
          <a:stretch>
            <a:fillRect/>
          </a:stretch>
        </p:blipFill>
        <p:spPr>
          <a:xfrm>
            <a:off x="6444503" y="4347931"/>
            <a:ext cx="2795294" cy="1837018"/>
          </a:xfrm>
          <a:prstGeom prst="rect">
            <a:avLst/>
          </a:prstGeom>
        </p:spPr>
      </p:pic>
    </p:spTree>
    <p:extLst>
      <p:ext uri="{BB962C8B-B14F-4D97-AF65-F5344CB8AC3E}">
        <p14:creationId xmlns:p14="http://schemas.microsoft.com/office/powerpoint/2010/main" val="4003347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Properties of Binary Trees</a:t>
            </a:r>
            <a:endParaRPr lang="zh-CN" altLang="en-US" dirty="0"/>
          </a:p>
        </p:txBody>
      </p:sp>
      <p:sp>
        <p:nvSpPr>
          <p:cNvPr id="3" name="内容占位符 2"/>
          <p:cNvSpPr>
            <a:spLocks noGrp="1"/>
          </p:cNvSpPr>
          <p:nvPr>
            <p:ph idx="1"/>
          </p:nvPr>
        </p:nvSpPr>
        <p:spPr>
          <a:xfrm>
            <a:off x="432000" y="976838"/>
            <a:ext cx="8280000" cy="5063602"/>
          </a:xfrm>
        </p:spPr>
        <p:txBody>
          <a:bodyPr>
            <a:normAutofit/>
          </a:bodyPr>
          <a:lstStyle/>
          <a:p>
            <a:pPr marL="342900" lvl="0" indent="-342900" fontAlgn="base">
              <a:lnSpc>
                <a:spcPct val="125000"/>
              </a:lnSpc>
              <a:spcBef>
                <a:spcPts val="1200"/>
              </a:spcBef>
              <a:spcAft>
                <a:spcPct val="0"/>
              </a:spcAft>
              <a:buClr>
                <a:srgbClr val="FF0000"/>
              </a:buClr>
              <a:buNone/>
            </a:pPr>
            <a:r>
              <a:rPr lang="zh-CN" altLang="en-US" sz="2000" b="1" kern="0" dirty="0">
                <a:solidFill>
                  <a:srgbClr val="0000FF"/>
                </a:solidFill>
                <a:latin typeface="Arial"/>
                <a:ea typeface="宋体"/>
              </a:rPr>
              <a:t>性质</a:t>
            </a:r>
            <a:r>
              <a:rPr lang="en-US" altLang="zh-CN" sz="2000" b="1" kern="0" dirty="0">
                <a:solidFill>
                  <a:srgbClr val="0000FF"/>
                </a:solidFill>
                <a:latin typeface="Arial"/>
                <a:ea typeface="宋体"/>
              </a:rPr>
              <a:t>4</a:t>
            </a:r>
            <a:r>
              <a:rPr lang="zh-CN" altLang="en-US" sz="2000" b="1" kern="0" dirty="0">
                <a:solidFill>
                  <a:srgbClr val="0000FF"/>
                </a:solidFill>
                <a:latin typeface="Arial"/>
                <a:ea typeface="宋体"/>
              </a:rPr>
              <a:t>：具有</a:t>
            </a:r>
            <a:r>
              <a:rPr lang="en-US" altLang="zh-CN" sz="2000" b="1" kern="0" dirty="0">
                <a:solidFill>
                  <a:srgbClr val="0000FF"/>
                </a:solidFill>
                <a:latin typeface="Arial"/>
                <a:ea typeface="宋体"/>
              </a:rPr>
              <a:t>n</a:t>
            </a:r>
            <a:r>
              <a:rPr lang="zh-CN" altLang="en-US" sz="2000" b="1" kern="0" dirty="0">
                <a:solidFill>
                  <a:srgbClr val="0000FF"/>
                </a:solidFill>
                <a:latin typeface="Arial"/>
                <a:ea typeface="宋体"/>
              </a:rPr>
              <a:t>个结点的完全二叉树的深度 </a:t>
            </a:r>
            <a:r>
              <a:rPr lang="en-US" altLang="zh-CN" sz="2000" b="1" kern="0" dirty="0">
                <a:solidFill>
                  <a:srgbClr val="0000FF"/>
                </a:solidFill>
                <a:latin typeface="Arial"/>
                <a:ea typeface="宋体"/>
              </a:rPr>
              <a:t>k </a:t>
            </a:r>
            <a:r>
              <a:rPr lang="zh-CN" altLang="en-US" sz="2000" b="1" kern="0" dirty="0">
                <a:solidFill>
                  <a:srgbClr val="0000FF"/>
                </a:solidFill>
                <a:latin typeface="Arial"/>
                <a:ea typeface="宋体"/>
              </a:rPr>
              <a:t>为 </a:t>
            </a:r>
            <a:r>
              <a:rPr lang="zh-CN" altLang="en-US" sz="2000" b="1" kern="0" dirty="0">
                <a:solidFill>
                  <a:srgbClr val="0000FF"/>
                </a:solidFill>
                <a:latin typeface="Arial"/>
                <a:ea typeface="宋体"/>
                <a:sym typeface="Symbol" pitchFamily="18" charset="2"/>
              </a:rPr>
              <a:t></a:t>
            </a:r>
            <a:r>
              <a:rPr lang="en-US" altLang="zh-CN" sz="2000" b="1" kern="0" dirty="0">
                <a:solidFill>
                  <a:srgbClr val="0000FF"/>
                </a:solidFill>
                <a:latin typeface="Arial"/>
                <a:ea typeface="宋体"/>
              </a:rPr>
              <a:t>log</a:t>
            </a:r>
            <a:r>
              <a:rPr lang="en-US" altLang="zh-CN" sz="2000" b="1" kern="0" baseline="-30000" dirty="0">
                <a:solidFill>
                  <a:srgbClr val="0000FF"/>
                </a:solidFill>
                <a:latin typeface="Arial"/>
                <a:ea typeface="宋体"/>
              </a:rPr>
              <a:t>2</a:t>
            </a:r>
            <a:r>
              <a:rPr lang="en-US" altLang="zh-CN" sz="2000" b="1" kern="0" dirty="0">
                <a:solidFill>
                  <a:srgbClr val="0000FF"/>
                </a:solidFill>
                <a:latin typeface="Arial"/>
                <a:ea typeface="宋体"/>
              </a:rPr>
              <a:t>n+1</a:t>
            </a:r>
            <a:r>
              <a:rPr lang="en-US" altLang="zh-CN" sz="2000" b="1" kern="0" dirty="0">
                <a:solidFill>
                  <a:srgbClr val="0000FF"/>
                </a:solidFill>
                <a:latin typeface="Arial"/>
                <a:ea typeface="宋体"/>
                <a:sym typeface="Symbol" pitchFamily="18" charset="2"/>
              </a:rPr>
              <a:t></a:t>
            </a:r>
            <a:r>
              <a:rPr lang="zh-CN" altLang="en-US" sz="2000" b="1" kern="0" dirty="0">
                <a:solidFill>
                  <a:srgbClr val="0000FF"/>
                </a:solidFill>
                <a:latin typeface="Arial"/>
                <a:ea typeface="宋体"/>
              </a:rPr>
              <a:t>。</a:t>
            </a:r>
          </a:p>
          <a:p>
            <a:pPr marL="342900" lvl="0" indent="-342900" fontAlgn="base">
              <a:lnSpc>
                <a:spcPct val="125000"/>
              </a:lnSpc>
              <a:spcBef>
                <a:spcPts val="1200"/>
              </a:spcBef>
              <a:spcAft>
                <a:spcPct val="0"/>
              </a:spcAft>
              <a:buClr>
                <a:srgbClr val="0000FF"/>
              </a:buClr>
              <a:buNone/>
            </a:pPr>
            <a:r>
              <a:rPr lang="en-US" altLang="zh-CN" sz="2000" b="1" kern="0" dirty="0">
                <a:latin typeface="Arial"/>
                <a:ea typeface="宋体"/>
              </a:rPr>
              <a:t>【</a:t>
            </a:r>
            <a:r>
              <a:rPr lang="zh-CN" altLang="en-US" sz="2000" b="1" kern="0" dirty="0">
                <a:latin typeface="Arial"/>
                <a:ea typeface="宋体"/>
              </a:rPr>
              <a:t>证明</a:t>
            </a:r>
            <a:r>
              <a:rPr lang="en-US" altLang="zh-CN" sz="2000" b="1" kern="0" dirty="0">
                <a:latin typeface="Arial"/>
                <a:ea typeface="宋体"/>
              </a:rPr>
              <a:t>】</a:t>
            </a:r>
            <a:r>
              <a:rPr lang="zh-CN" altLang="en-US" sz="2000" b="1" kern="0" dirty="0">
                <a:latin typeface="Arial"/>
                <a:ea typeface="宋体"/>
              </a:rPr>
              <a:t>根据完全二叉树的定义和性质</a:t>
            </a:r>
            <a:r>
              <a:rPr lang="en-US" altLang="zh-CN" sz="2000" b="1" kern="0" dirty="0">
                <a:latin typeface="Arial"/>
                <a:ea typeface="宋体"/>
              </a:rPr>
              <a:t>2</a:t>
            </a:r>
            <a:r>
              <a:rPr lang="zh-CN" altLang="en-US" sz="2000" b="1" kern="0" dirty="0">
                <a:latin typeface="Arial"/>
                <a:ea typeface="宋体"/>
              </a:rPr>
              <a:t>可知，当一棵完全二叉树的深度为</a:t>
            </a:r>
            <a:r>
              <a:rPr lang="en-US" altLang="zh-CN" sz="2000" b="1" kern="0" dirty="0">
                <a:latin typeface="Arial"/>
                <a:ea typeface="宋体"/>
              </a:rPr>
              <a:t>k</a:t>
            </a:r>
            <a:r>
              <a:rPr lang="zh-CN" altLang="en-US" sz="2000" b="1" kern="0" dirty="0">
                <a:latin typeface="Arial"/>
                <a:ea typeface="宋体"/>
              </a:rPr>
              <a:t>、结点个数为</a:t>
            </a:r>
            <a:r>
              <a:rPr lang="en-US" altLang="zh-CN" sz="2000" b="1" kern="0" dirty="0">
                <a:latin typeface="Arial"/>
                <a:ea typeface="宋体"/>
              </a:rPr>
              <a:t>n</a:t>
            </a:r>
            <a:r>
              <a:rPr lang="zh-CN" altLang="en-US" sz="2000" b="1" kern="0" dirty="0">
                <a:latin typeface="Arial"/>
                <a:ea typeface="宋体"/>
              </a:rPr>
              <a:t>时，有</a:t>
            </a:r>
          </a:p>
          <a:p>
            <a:pPr marL="342900" lvl="0" indent="-342900" algn="just" fontAlgn="base">
              <a:lnSpc>
                <a:spcPct val="125000"/>
              </a:lnSpc>
              <a:spcBef>
                <a:spcPts val="1200"/>
              </a:spcBef>
              <a:spcAft>
                <a:spcPct val="0"/>
              </a:spcAft>
              <a:buClr>
                <a:srgbClr val="FF0000"/>
              </a:buClr>
              <a:buNone/>
            </a:pPr>
            <a:r>
              <a:rPr lang="zh-CN" altLang="en-US" sz="2000" b="1" kern="0" dirty="0">
                <a:latin typeface="Arial"/>
                <a:ea typeface="宋体"/>
              </a:rPr>
              <a:t>		</a:t>
            </a:r>
            <a:r>
              <a:rPr lang="en-US" altLang="zh-CN" sz="2000" b="1" kern="0" dirty="0">
                <a:latin typeface="Arial"/>
                <a:ea typeface="宋体"/>
              </a:rPr>
              <a:t>2</a:t>
            </a:r>
            <a:r>
              <a:rPr lang="en-US" altLang="zh-CN" sz="2000" b="1" kern="0" baseline="30000" dirty="0">
                <a:latin typeface="Arial"/>
                <a:ea typeface="宋体"/>
              </a:rPr>
              <a:t>k-1</a:t>
            </a:r>
            <a:r>
              <a:rPr lang="en-US" altLang="zh-CN" sz="2000" b="1" kern="0" dirty="0">
                <a:latin typeface="Arial"/>
                <a:ea typeface="宋体"/>
              </a:rPr>
              <a:t>-1&lt;n≤2</a:t>
            </a:r>
            <a:r>
              <a:rPr lang="en-US" altLang="zh-CN" sz="2000" b="1" kern="0" baseline="30000" dirty="0">
                <a:latin typeface="Arial"/>
                <a:ea typeface="宋体"/>
              </a:rPr>
              <a:t>k</a:t>
            </a:r>
            <a:r>
              <a:rPr lang="en-US" altLang="zh-CN" sz="2000" b="1" kern="0" dirty="0">
                <a:latin typeface="Arial"/>
                <a:ea typeface="宋体"/>
              </a:rPr>
              <a:t>-1</a:t>
            </a:r>
          </a:p>
          <a:p>
            <a:pPr marL="342900" lvl="0" indent="-342900" algn="just" fontAlgn="base">
              <a:lnSpc>
                <a:spcPct val="125000"/>
              </a:lnSpc>
              <a:spcBef>
                <a:spcPts val="1200"/>
              </a:spcBef>
              <a:spcAft>
                <a:spcPct val="0"/>
              </a:spcAft>
              <a:buClr>
                <a:srgbClr val="FF0000"/>
              </a:buClr>
              <a:buNone/>
            </a:pPr>
            <a:r>
              <a:rPr lang="zh-CN" altLang="en-US" sz="2000" b="1" kern="0" dirty="0">
                <a:latin typeface="Arial"/>
                <a:ea typeface="宋体"/>
              </a:rPr>
              <a:t>即</a:t>
            </a:r>
          </a:p>
          <a:p>
            <a:pPr marL="342900" lvl="0" indent="-342900" algn="just" fontAlgn="base">
              <a:lnSpc>
                <a:spcPct val="125000"/>
              </a:lnSpc>
              <a:spcBef>
                <a:spcPts val="1200"/>
              </a:spcBef>
              <a:spcAft>
                <a:spcPct val="0"/>
              </a:spcAft>
              <a:buClr>
                <a:srgbClr val="FF0000"/>
              </a:buClr>
              <a:buNone/>
            </a:pPr>
            <a:r>
              <a:rPr lang="zh-CN" altLang="en-US" sz="2000" b="1" kern="0" dirty="0">
                <a:latin typeface="Arial"/>
                <a:ea typeface="宋体"/>
              </a:rPr>
              <a:t>		</a:t>
            </a:r>
            <a:r>
              <a:rPr lang="en-US" altLang="zh-CN" sz="2000" b="1" kern="0" dirty="0">
                <a:latin typeface="Arial"/>
                <a:ea typeface="宋体"/>
              </a:rPr>
              <a:t>2</a:t>
            </a:r>
            <a:r>
              <a:rPr lang="en-US" altLang="zh-CN" sz="2000" b="1" kern="0" baseline="30000" dirty="0">
                <a:latin typeface="Arial"/>
                <a:ea typeface="宋体"/>
              </a:rPr>
              <a:t>k-1</a:t>
            </a:r>
            <a:r>
              <a:rPr lang="en-US" altLang="zh-CN" sz="2000" b="1" kern="0" dirty="0">
                <a:latin typeface="Arial"/>
                <a:ea typeface="宋体"/>
              </a:rPr>
              <a:t>≤n&lt;2</a:t>
            </a:r>
            <a:r>
              <a:rPr lang="en-US" altLang="zh-CN" sz="2000" b="1" kern="0" baseline="30000" dirty="0">
                <a:latin typeface="Arial"/>
                <a:ea typeface="宋体"/>
              </a:rPr>
              <a:t>k</a:t>
            </a:r>
            <a:endParaRPr lang="en-US" altLang="zh-CN" sz="2000" b="1" kern="0" dirty="0">
              <a:latin typeface="Arial"/>
              <a:ea typeface="宋体"/>
            </a:endParaRPr>
          </a:p>
          <a:p>
            <a:pPr marL="342900" lvl="0" indent="-342900" algn="just" fontAlgn="base">
              <a:lnSpc>
                <a:spcPct val="125000"/>
              </a:lnSpc>
              <a:spcBef>
                <a:spcPts val="1200"/>
              </a:spcBef>
              <a:spcAft>
                <a:spcPct val="0"/>
              </a:spcAft>
              <a:buClr>
                <a:srgbClr val="FF0000"/>
              </a:buClr>
              <a:buNone/>
            </a:pPr>
            <a:r>
              <a:rPr lang="zh-CN" altLang="en-US" sz="2000" b="1" kern="0" dirty="0">
                <a:latin typeface="Arial"/>
                <a:ea typeface="宋体"/>
              </a:rPr>
              <a:t>对不等式取对数，有</a:t>
            </a:r>
          </a:p>
          <a:p>
            <a:pPr marL="342900" lvl="0" indent="-342900" algn="just" fontAlgn="base">
              <a:lnSpc>
                <a:spcPct val="125000"/>
              </a:lnSpc>
              <a:spcBef>
                <a:spcPts val="1200"/>
              </a:spcBef>
              <a:spcAft>
                <a:spcPct val="0"/>
              </a:spcAft>
              <a:buClr>
                <a:srgbClr val="FF0000"/>
              </a:buClr>
              <a:buNone/>
            </a:pPr>
            <a:r>
              <a:rPr lang="zh-CN" altLang="en-US" sz="2000" b="1" kern="0" dirty="0">
                <a:latin typeface="Arial"/>
                <a:ea typeface="宋体"/>
              </a:rPr>
              <a:t>		</a:t>
            </a:r>
            <a:r>
              <a:rPr lang="en-US" altLang="zh-CN" sz="2000" b="1" kern="0" dirty="0">
                <a:latin typeface="Arial"/>
                <a:ea typeface="宋体"/>
              </a:rPr>
              <a:t>k-1≤log</a:t>
            </a:r>
            <a:r>
              <a:rPr lang="en-US" altLang="zh-CN" sz="2000" b="1" kern="0" baseline="-30000" dirty="0">
                <a:latin typeface="Arial"/>
                <a:ea typeface="宋体"/>
              </a:rPr>
              <a:t>2</a:t>
            </a:r>
            <a:r>
              <a:rPr lang="en-US" altLang="zh-CN" sz="2000" b="1" kern="0" dirty="0">
                <a:latin typeface="Arial"/>
                <a:ea typeface="宋体"/>
              </a:rPr>
              <a:t>n&lt;k</a:t>
            </a:r>
          </a:p>
          <a:p>
            <a:pPr marL="342900" lvl="0" indent="-342900" algn="just" fontAlgn="base">
              <a:lnSpc>
                <a:spcPct val="125000"/>
              </a:lnSpc>
              <a:spcBef>
                <a:spcPts val="1200"/>
              </a:spcBef>
              <a:spcAft>
                <a:spcPct val="0"/>
              </a:spcAft>
              <a:buClr>
                <a:srgbClr val="FF0000"/>
              </a:buClr>
              <a:buNone/>
            </a:pPr>
            <a:r>
              <a:rPr lang="zh-CN" altLang="en-US" sz="2000" b="1" kern="0" dirty="0">
                <a:solidFill>
                  <a:srgbClr val="000000"/>
                </a:solidFill>
                <a:latin typeface="Arial"/>
                <a:ea typeface="宋体"/>
              </a:rPr>
              <a:t>由于</a:t>
            </a:r>
            <a:r>
              <a:rPr lang="en-US" altLang="zh-CN" sz="2000" b="1" kern="0" dirty="0">
                <a:solidFill>
                  <a:srgbClr val="000000"/>
                </a:solidFill>
                <a:latin typeface="Arial"/>
                <a:ea typeface="宋体"/>
              </a:rPr>
              <a:t>k</a:t>
            </a:r>
            <a:r>
              <a:rPr lang="zh-CN" altLang="en-US" sz="2000" b="1" kern="0" dirty="0">
                <a:solidFill>
                  <a:srgbClr val="000000"/>
                </a:solidFill>
                <a:latin typeface="Arial"/>
                <a:ea typeface="宋体"/>
              </a:rPr>
              <a:t>是整数，所以有</a:t>
            </a:r>
            <a:r>
              <a:rPr lang="en-US" altLang="zh-CN" sz="2000" b="1" kern="0" dirty="0">
                <a:solidFill>
                  <a:srgbClr val="000000"/>
                </a:solidFill>
                <a:latin typeface="Arial"/>
                <a:ea typeface="宋体"/>
              </a:rPr>
              <a:t>k </a:t>
            </a:r>
            <a:r>
              <a:rPr lang="zh-CN" altLang="en-US" sz="2000" b="1" kern="0" dirty="0">
                <a:solidFill>
                  <a:srgbClr val="000000"/>
                </a:solidFill>
                <a:latin typeface="Arial"/>
                <a:ea typeface="宋体"/>
              </a:rPr>
              <a:t>＝ </a:t>
            </a:r>
            <a:r>
              <a:rPr lang="zh-CN" altLang="en-US" sz="2000" b="1" kern="0" dirty="0">
                <a:solidFill>
                  <a:srgbClr val="FF0000"/>
                </a:solidFill>
                <a:latin typeface="Arial"/>
                <a:ea typeface="宋体"/>
                <a:sym typeface="Symbol" pitchFamily="18" charset="2"/>
              </a:rPr>
              <a:t></a:t>
            </a:r>
            <a:r>
              <a:rPr lang="en-US" altLang="zh-CN" sz="2000" b="1" kern="0" dirty="0">
                <a:solidFill>
                  <a:srgbClr val="FF0000"/>
                </a:solidFill>
                <a:latin typeface="Arial"/>
                <a:ea typeface="宋体"/>
              </a:rPr>
              <a:t>log</a:t>
            </a:r>
            <a:r>
              <a:rPr lang="en-US" altLang="zh-CN" sz="2000" b="1" kern="0" baseline="-30000" dirty="0">
                <a:solidFill>
                  <a:srgbClr val="FF0000"/>
                </a:solidFill>
                <a:latin typeface="Arial"/>
                <a:ea typeface="宋体"/>
              </a:rPr>
              <a:t>2</a:t>
            </a:r>
            <a:r>
              <a:rPr lang="en-US" altLang="zh-CN" sz="2000" b="1" kern="0" dirty="0">
                <a:solidFill>
                  <a:srgbClr val="FF0000"/>
                </a:solidFill>
                <a:latin typeface="Arial"/>
                <a:ea typeface="宋体"/>
              </a:rPr>
              <a:t>n+1</a:t>
            </a:r>
            <a:r>
              <a:rPr lang="en-US" altLang="zh-CN" sz="2000" b="1" kern="0" dirty="0">
                <a:solidFill>
                  <a:srgbClr val="FF0000"/>
                </a:solidFill>
                <a:latin typeface="Arial"/>
                <a:ea typeface="宋体"/>
                <a:sym typeface="Symbol" pitchFamily="18" charset="2"/>
              </a:rPr>
              <a:t></a:t>
            </a:r>
            <a:r>
              <a:rPr lang="zh-CN" altLang="en-US" sz="2000" b="1" kern="0" dirty="0">
                <a:solidFill>
                  <a:srgbClr val="000000"/>
                </a:solidFill>
                <a:latin typeface="Arial"/>
                <a:ea typeface="宋体"/>
              </a:rPr>
              <a:t>。</a:t>
            </a: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25</a:t>
            </a:fld>
            <a:endParaRPr lang="zh-CN" altLang="en-US" dirty="0"/>
          </a:p>
        </p:txBody>
      </p:sp>
      <p:pic>
        <p:nvPicPr>
          <p:cNvPr id="6" name="图片 5"/>
          <p:cNvPicPr>
            <a:picLocks noChangeAspect="1"/>
          </p:cNvPicPr>
          <p:nvPr/>
        </p:nvPicPr>
        <p:blipFill>
          <a:blip r:embed="rId2"/>
          <a:stretch>
            <a:fillRect/>
          </a:stretch>
        </p:blipFill>
        <p:spPr>
          <a:xfrm>
            <a:off x="5355290" y="3608341"/>
            <a:ext cx="3533215" cy="2321967"/>
          </a:xfrm>
          <a:prstGeom prst="rect">
            <a:avLst/>
          </a:prstGeom>
        </p:spPr>
      </p:pic>
      <p:sp>
        <p:nvSpPr>
          <p:cNvPr id="8" name="矩形 7"/>
          <p:cNvSpPr/>
          <p:nvPr/>
        </p:nvSpPr>
        <p:spPr>
          <a:xfrm>
            <a:off x="432000" y="5745642"/>
            <a:ext cx="4079963" cy="369332"/>
          </a:xfrm>
          <a:prstGeom prst="rect">
            <a:avLst/>
          </a:prstGeom>
        </p:spPr>
        <p:txBody>
          <a:bodyPr wrap="none">
            <a:spAutoFit/>
          </a:bodyPr>
          <a:lstStyle/>
          <a:p>
            <a:r>
              <a:rPr lang="zh-CN" altLang="en-US" kern="0" dirty="0">
                <a:solidFill>
                  <a:srgbClr val="000000"/>
                </a:solidFill>
                <a:latin typeface="Arial"/>
                <a:ea typeface="宋体"/>
                <a:sym typeface="Symbol" pitchFamily="18" charset="2"/>
              </a:rPr>
              <a:t>注：符号</a:t>
            </a:r>
            <a:r>
              <a:rPr lang="en-US" altLang="zh-CN" kern="0" dirty="0">
                <a:solidFill>
                  <a:srgbClr val="000000"/>
                </a:solidFill>
                <a:latin typeface="Arial"/>
                <a:ea typeface="宋体"/>
              </a:rPr>
              <a:t>x</a:t>
            </a:r>
            <a:r>
              <a:rPr lang="en-US" altLang="zh-CN" kern="0" dirty="0">
                <a:solidFill>
                  <a:srgbClr val="000000"/>
                </a:solidFill>
                <a:latin typeface="Arial"/>
                <a:ea typeface="宋体"/>
                <a:sym typeface="Symbol" pitchFamily="18" charset="2"/>
              </a:rPr>
              <a:t></a:t>
            </a:r>
            <a:r>
              <a:rPr lang="zh-CN" altLang="en-US" kern="0" dirty="0">
                <a:solidFill>
                  <a:srgbClr val="000000"/>
                </a:solidFill>
                <a:latin typeface="Arial"/>
                <a:ea typeface="宋体"/>
                <a:sym typeface="Symbol" pitchFamily="18" charset="2"/>
              </a:rPr>
              <a:t>表示不大于</a:t>
            </a:r>
            <a:r>
              <a:rPr lang="en-US" altLang="zh-CN" kern="0" dirty="0">
                <a:solidFill>
                  <a:srgbClr val="000000"/>
                </a:solidFill>
                <a:latin typeface="Arial"/>
                <a:ea typeface="宋体"/>
                <a:sym typeface="Symbol" pitchFamily="18" charset="2"/>
              </a:rPr>
              <a:t>x</a:t>
            </a:r>
            <a:r>
              <a:rPr lang="zh-CN" altLang="en-US" kern="0" dirty="0">
                <a:solidFill>
                  <a:srgbClr val="000000"/>
                </a:solidFill>
                <a:latin typeface="Arial"/>
                <a:ea typeface="宋体"/>
                <a:sym typeface="Symbol" pitchFamily="18" charset="2"/>
              </a:rPr>
              <a:t>的最大整数。</a:t>
            </a:r>
            <a:endParaRPr lang="zh-CN" altLang="en-US" dirty="0"/>
          </a:p>
        </p:txBody>
      </p:sp>
    </p:spTree>
    <p:extLst>
      <p:ext uri="{BB962C8B-B14F-4D97-AF65-F5344CB8AC3E}">
        <p14:creationId xmlns:p14="http://schemas.microsoft.com/office/powerpoint/2010/main" val="3449141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Properties of Binary Trees</a:t>
            </a:r>
            <a:endParaRPr lang="zh-CN" altLang="en-US" dirty="0"/>
          </a:p>
        </p:txBody>
      </p:sp>
      <p:sp>
        <p:nvSpPr>
          <p:cNvPr id="3" name="内容占位符 2"/>
          <p:cNvSpPr>
            <a:spLocks noGrp="1"/>
          </p:cNvSpPr>
          <p:nvPr>
            <p:ph idx="1"/>
          </p:nvPr>
        </p:nvSpPr>
        <p:spPr>
          <a:xfrm>
            <a:off x="432000" y="826851"/>
            <a:ext cx="8585540" cy="5213589"/>
          </a:xfrm>
        </p:spPr>
        <p:txBody>
          <a:bodyPr>
            <a:normAutofit/>
          </a:bodyPr>
          <a:lstStyle/>
          <a:p>
            <a:pPr marL="342900" lvl="0" indent="-342900" fontAlgn="base">
              <a:lnSpc>
                <a:spcPct val="125000"/>
              </a:lnSpc>
              <a:spcBef>
                <a:spcPts val="600"/>
              </a:spcBef>
              <a:spcAft>
                <a:spcPct val="0"/>
              </a:spcAft>
              <a:buClr>
                <a:srgbClr val="FF0000"/>
              </a:buClr>
              <a:buNone/>
            </a:pPr>
            <a:r>
              <a:rPr lang="zh-CN" altLang="en-US" sz="1600" b="1" kern="0" dirty="0">
                <a:solidFill>
                  <a:srgbClr val="0000FF"/>
                </a:solidFill>
                <a:latin typeface="Arial"/>
                <a:ea typeface="宋体"/>
              </a:rPr>
              <a:t>性质</a:t>
            </a:r>
            <a:r>
              <a:rPr lang="en-US" altLang="zh-CN" sz="1600" b="1" kern="0" dirty="0">
                <a:solidFill>
                  <a:srgbClr val="0000FF"/>
                </a:solidFill>
                <a:latin typeface="Arial"/>
                <a:ea typeface="宋体"/>
              </a:rPr>
              <a:t>5</a:t>
            </a:r>
            <a:r>
              <a:rPr lang="zh-CN" altLang="en-US" sz="1600" b="1" kern="0" dirty="0">
                <a:solidFill>
                  <a:srgbClr val="0000FF"/>
                </a:solidFill>
                <a:latin typeface="Arial"/>
                <a:ea typeface="宋体"/>
              </a:rPr>
              <a:t>：如果对一棵有</a:t>
            </a:r>
            <a:r>
              <a:rPr lang="en-US" altLang="zh-CN" sz="1600" b="1" kern="0" dirty="0">
                <a:solidFill>
                  <a:srgbClr val="0000FF"/>
                </a:solidFill>
                <a:latin typeface="Arial"/>
                <a:ea typeface="宋体"/>
              </a:rPr>
              <a:t>n</a:t>
            </a:r>
            <a:r>
              <a:rPr lang="zh-CN" altLang="en-US" sz="1600" b="1" kern="0" dirty="0">
                <a:solidFill>
                  <a:srgbClr val="0000FF"/>
                </a:solidFill>
                <a:latin typeface="Arial"/>
                <a:ea typeface="宋体"/>
              </a:rPr>
              <a:t>个结点的完全二叉树的结点按层序编号</a:t>
            </a:r>
            <a:r>
              <a:rPr lang="en-US" altLang="zh-CN" sz="1600" b="1" kern="0" dirty="0">
                <a:solidFill>
                  <a:srgbClr val="000000"/>
                </a:solidFill>
                <a:latin typeface="Arial"/>
                <a:ea typeface="宋体"/>
              </a:rPr>
              <a:t>(</a:t>
            </a:r>
            <a:r>
              <a:rPr lang="zh-CN" altLang="en-US" sz="1600" b="1" kern="0" dirty="0">
                <a:solidFill>
                  <a:srgbClr val="000000"/>
                </a:solidFill>
                <a:latin typeface="Arial"/>
                <a:ea typeface="宋体"/>
              </a:rPr>
              <a:t>从第</a:t>
            </a:r>
            <a:r>
              <a:rPr lang="en-US" altLang="zh-CN" sz="1600" b="1" kern="0" dirty="0">
                <a:solidFill>
                  <a:srgbClr val="000000"/>
                </a:solidFill>
                <a:latin typeface="Arial"/>
                <a:ea typeface="宋体"/>
              </a:rPr>
              <a:t>1</a:t>
            </a:r>
            <a:r>
              <a:rPr lang="zh-CN" altLang="en-US" sz="1600" b="1" kern="0" dirty="0">
                <a:solidFill>
                  <a:srgbClr val="000000"/>
                </a:solidFill>
                <a:latin typeface="Arial"/>
                <a:ea typeface="宋体"/>
              </a:rPr>
              <a:t>层到第 </a:t>
            </a:r>
            <a:endParaRPr lang="en-US" altLang="zh-CN" sz="1600" b="1" kern="0" dirty="0">
              <a:solidFill>
                <a:srgbClr val="000000"/>
              </a:solidFill>
              <a:latin typeface="Arial"/>
              <a:ea typeface="宋体"/>
            </a:endParaRPr>
          </a:p>
          <a:p>
            <a:pPr marL="342900" lvl="0" indent="-342900" fontAlgn="base">
              <a:lnSpc>
                <a:spcPct val="125000"/>
              </a:lnSpc>
              <a:spcBef>
                <a:spcPts val="600"/>
              </a:spcBef>
              <a:spcAft>
                <a:spcPct val="0"/>
              </a:spcAft>
              <a:buClr>
                <a:srgbClr val="FF0000"/>
              </a:buClr>
              <a:buNone/>
            </a:pPr>
            <a:r>
              <a:rPr lang="en-US" altLang="zh-CN" sz="1600" b="1" kern="0" dirty="0">
                <a:solidFill>
                  <a:srgbClr val="000000"/>
                </a:solidFill>
                <a:latin typeface="Arial"/>
                <a:ea typeface="宋体"/>
                <a:sym typeface="Symbol" pitchFamily="18" charset="2"/>
              </a:rPr>
              <a:t>             </a:t>
            </a:r>
            <a:r>
              <a:rPr lang="zh-CN" altLang="en-US" sz="1600" b="1" kern="0" dirty="0">
                <a:solidFill>
                  <a:srgbClr val="000000"/>
                </a:solidFill>
                <a:latin typeface="Arial"/>
                <a:ea typeface="宋体"/>
                <a:sym typeface="Symbol" pitchFamily="18" charset="2"/>
              </a:rPr>
              <a:t></a:t>
            </a:r>
            <a:r>
              <a:rPr lang="en-US" altLang="zh-CN" sz="1600" b="1" kern="0" dirty="0">
                <a:solidFill>
                  <a:srgbClr val="000000"/>
                </a:solidFill>
                <a:latin typeface="Arial"/>
                <a:ea typeface="宋体"/>
              </a:rPr>
              <a:t>log</a:t>
            </a:r>
            <a:r>
              <a:rPr lang="en-US" altLang="zh-CN" sz="1600" b="1" kern="0" baseline="-25000" dirty="0">
                <a:solidFill>
                  <a:srgbClr val="000000"/>
                </a:solidFill>
                <a:latin typeface="Arial"/>
                <a:ea typeface="宋体"/>
              </a:rPr>
              <a:t>2</a:t>
            </a:r>
            <a:r>
              <a:rPr lang="en-US" altLang="zh-CN" sz="1600" b="1" kern="0" dirty="0">
                <a:solidFill>
                  <a:srgbClr val="000000"/>
                </a:solidFill>
                <a:latin typeface="Arial"/>
                <a:ea typeface="宋体"/>
              </a:rPr>
              <a:t>n+1</a:t>
            </a:r>
            <a:r>
              <a:rPr lang="en-US" altLang="zh-CN" sz="1600" b="1" kern="0" dirty="0">
                <a:solidFill>
                  <a:srgbClr val="000000"/>
                </a:solidFill>
                <a:latin typeface="Arial"/>
                <a:ea typeface="宋体"/>
                <a:sym typeface="Symbol" pitchFamily="18" charset="2"/>
              </a:rPr>
              <a:t></a:t>
            </a:r>
            <a:r>
              <a:rPr lang="zh-CN" altLang="en-US" sz="1600" b="1" kern="0" dirty="0">
                <a:solidFill>
                  <a:srgbClr val="000000"/>
                </a:solidFill>
                <a:latin typeface="Arial"/>
                <a:ea typeface="宋体"/>
              </a:rPr>
              <a:t>层，每层从左到右</a:t>
            </a:r>
            <a:r>
              <a:rPr lang="en-US" altLang="zh-CN" sz="1600" b="1" kern="0" dirty="0">
                <a:solidFill>
                  <a:srgbClr val="000000"/>
                </a:solidFill>
                <a:latin typeface="Arial"/>
                <a:ea typeface="宋体"/>
              </a:rPr>
              <a:t>)</a:t>
            </a:r>
            <a:r>
              <a:rPr lang="zh-CN" altLang="en-US" sz="1600" b="1" kern="0" dirty="0">
                <a:solidFill>
                  <a:srgbClr val="000000"/>
                </a:solidFill>
                <a:latin typeface="Arial"/>
                <a:ea typeface="宋体"/>
              </a:rPr>
              <a:t>，则对任一结点 </a:t>
            </a:r>
            <a:r>
              <a:rPr lang="en-US" altLang="zh-CN" sz="1600" b="1" kern="0" dirty="0" err="1">
                <a:solidFill>
                  <a:srgbClr val="000000"/>
                </a:solidFill>
                <a:latin typeface="Arial"/>
                <a:ea typeface="宋体"/>
              </a:rPr>
              <a:t>i</a:t>
            </a:r>
            <a:r>
              <a:rPr lang="en-US" altLang="zh-CN" sz="1600" b="1" kern="0" dirty="0">
                <a:solidFill>
                  <a:srgbClr val="000000"/>
                </a:solidFill>
                <a:latin typeface="Arial"/>
                <a:ea typeface="宋体"/>
              </a:rPr>
              <a:t> (1≤i≤n)</a:t>
            </a:r>
            <a:r>
              <a:rPr lang="zh-CN" altLang="en-US" sz="1600" b="1" kern="0" dirty="0">
                <a:solidFill>
                  <a:srgbClr val="000000"/>
                </a:solidFill>
                <a:latin typeface="Arial"/>
                <a:ea typeface="宋体"/>
              </a:rPr>
              <a:t>，有：</a:t>
            </a:r>
          </a:p>
          <a:p>
            <a:pPr marL="742950" lvl="1" indent="-285750" fontAlgn="base">
              <a:lnSpc>
                <a:spcPct val="125000"/>
              </a:lnSpc>
              <a:spcBef>
                <a:spcPts val="600"/>
              </a:spcBef>
              <a:spcAft>
                <a:spcPct val="0"/>
              </a:spcAft>
              <a:buClr>
                <a:srgbClr val="FF0000"/>
              </a:buClr>
              <a:buNone/>
            </a:pPr>
            <a:r>
              <a:rPr lang="zh-CN" altLang="en-US" sz="1600" b="1" kern="0" dirty="0">
                <a:solidFill>
                  <a:srgbClr val="FF0000"/>
                </a:solidFill>
                <a:latin typeface="Arial"/>
                <a:ea typeface="宋体"/>
              </a:rPr>
              <a:t>⑴ </a:t>
            </a:r>
            <a:r>
              <a:rPr lang="zh-CN" altLang="en-US" sz="1600" b="1" kern="0" dirty="0">
                <a:solidFill>
                  <a:srgbClr val="000000"/>
                </a:solidFill>
                <a:latin typeface="Arial"/>
                <a:ea typeface="宋体"/>
              </a:rPr>
              <a:t>如果</a:t>
            </a:r>
            <a:r>
              <a:rPr lang="en-US" altLang="zh-CN" sz="1600" b="1" kern="0" dirty="0">
                <a:solidFill>
                  <a:srgbClr val="000000"/>
                </a:solidFill>
                <a:latin typeface="Arial"/>
                <a:ea typeface="宋体"/>
              </a:rPr>
              <a:t>i</a:t>
            </a:r>
            <a:r>
              <a:rPr lang="zh-CN" altLang="en-US" sz="1600" b="1" kern="0" dirty="0">
                <a:solidFill>
                  <a:srgbClr val="000000"/>
                </a:solidFill>
                <a:latin typeface="Arial"/>
                <a:ea typeface="宋体"/>
              </a:rPr>
              <a:t>＝</a:t>
            </a:r>
            <a:r>
              <a:rPr lang="en-US" altLang="zh-CN" sz="1600" b="1" kern="0" dirty="0">
                <a:solidFill>
                  <a:srgbClr val="000000"/>
                </a:solidFill>
                <a:latin typeface="Arial"/>
                <a:ea typeface="宋体"/>
              </a:rPr>
              <a:t>1</a:t>
            </a:r>
            <a:r>
              <a:rPr lang="zh-CN" altLang="en-US" sz="1600" b="1" kern="0" dirty="0">
                <a:solidFill>
                  <a:srgbClr val="000000"/>
                </a:solidFill>
                <a:latin typeface="Arial"/>
                <a:ea typeface="宋体"/>
              </a:rPr>
              <a:t>，则结点</a:t>
            </a:r>
            <a:r>
              <a:rPr lang="en-US" altLang="zh-CN" sz="1600" b="1" kern="0" dirty="0">
                <a:solidFill>
                  <a:srgbClr val="000000"/>
                </a:solidFill>
                <a:latin typeface="Arial"/>
                <a:ea typeface="宋体"/>
              </a:rPr>
              <a:t>i</a:t>
            </a:r>
            <a:r>
              <a:rPr lang="zh-CN" altLang="en-US" sz="1600" b="1" kern="0" dirty="0">
                <a:solidFill>
                  <a:srgbClr val="000000"/>
                </a:solidFill>
                <a:latin typeface="Arial"/>
                <a:ea typeface="宋体"/>
              </a:rPr>
              <a:t>无双亲，是二叉树的根；如果</a:t>
            </a:r>
            <a:r>
              <a:rPr lang="en-US" altLang="zh-CN" sz="1600" b="1" kern="0" dirty="0">
                <a:solidFill>
                  <a:srgbClr val="000000"/>
                </a:solidFill>
                <a:latin typeface="Arial"/>
                <a:ea typeface="宋体"/>
              </a:rPr>
              <a:t>i&gt;1</a:t>
            </a:r>
            <a:r>
              <a:rPr lang="zh-CN" altLang="en-US" sz="1600" b="1" kern="0" dirty="0">
                <a:solidFill>
                  <a:srgbClr val="000000"/>
                </a:solidFill>
                <a:latin typeface="Arial"/>
                <a:ea typeface="宋体"/>
              </a:rPr>
              <a:t>，则其双亲是结点</a:t>
            </a:r>
            <a:r>
              <a:rPr lang="zh-CN" altLang="en-US" sz="1600" b="1" kern="0" dirty="0">
                <a:solidFill>
                  <a:srgbClr val="000000"/>
                </a:solidFill>
                <a:latin typeface="Arial"/>
                <a:ea typeface="宋体"/>
                <a:sym typeface="Symbol" pitchFamily="18" charset="2"/>
              </a:rPr>
              <a:t></a:t>
            </a:r>
            <a:r>
              <a:rPr lang="en-US" altLang="zh-CN" sz="1600" b="1" kern="0" dirty="0">
                <a:solidFill>
                  <a:srgbClr val="000000"/>
                </a:solidFill>
                <a:latin typeface="Arial"/>
                <a:ea typeface="宋体"/>
              </a:rPr>
              <a:t>i/2</a:t>
            </a:r>
            <a:r>
              <a:rPr lang="en-US" altLang="zh-CN" sz="1600" b="1" kern="0" dirty="0">
                <a:solidFill>
                  <a:srgbClr val="000000"/>
                </a:solidFill>
                <a:latin typeface="Arial"/>
                <a:ea typeface="宋体"/>
                <a:sym typeface="Symbol" pitchFamily="18" charset="2"/>
              </a:rPr>
              <a:t></a:t>
            </a:r>
            <a:r>
              <a:rPr lang="zh-CN" altLang="en-US" sz="1600" b="1" kern="0" dirty="0">
                <a:solidFill>
                  <a:srgbClr val="000000"/>
                </a:solidFill>
                <a:latin typeface="Arial"/>
                <a:ea typeface="宋体"/>
              </a:rPr>
              <a:t>。</a:t>
            </a:r>
          </a:p>
          <a:p>
            <a:pPr marL="742950" lvl="1" indent="-285750" fontAlgn="base">
              <a:lnSpc>
                <a:spcPct val="125000"/>
              </a:lnSpc>
              <a:spcBef>
                <a:spcPts val="600"/>
              </a:spcBef>
              <a:spcAft>
                <a:spcPct val="0"/>
              </a:spcAft>
              <a:buClr>
                <a:srgbClr val="FF0000"/>
              </a:buClr>
              <a:buNone/>
            </a:pPr>
            <a:r>
              <a:rPr lang="zh-CN" altLang="en-US" sz="1600" b="1" kern="0" dirty="0">
                <a:solidFill>
                  <a:srgbClr val="FF0000"/>
                </a:solidFill>
                <a:latin typeface="Arial"/>
                <a:ea typeface="宋体"/>
              </a:rPr>
              <a:t>⑵ </a:t>
            </a:r>
            <a:r>
              <a:rPr lang="zh-CN" altLang="en-US" sz="1600" b="1" kern="0" dirty="0">
                <a:solidFill>
                  <a:srgbClr val="000000"/>
                </a:solidFill>
                <a:latin typeface="Arial"/>
                <a:ea typeface="宋体"/>
              </a:rPr>
              <a:t>如果</a:t>
            </a:r>
            <a:r>
              <a:rPr lang="en-US" altLang="zh-CN" sz="1600" b="1" kern="0" dirty="0">
                <a:solidFill>
                  <a:srgbClr val="000000"/>
                </a:solidFill>
                <a:latin typeface="Arial"/>
                <a:ea typeface="宋体"/>
              </a:rPr>
              <a:t>2i&gt;n</a:t>
            </a:r>
            <a:r>
              <a:rPr lang="zh-CN" altLang="en-US" sz="1600" b="1" kern="0" dirty="0">
                <a:solidFill>
                  <a:srgbClr val="000000"/>
                </a:solidFill>
                <a:latin typeface="Arial"/>
                <a:ea typeface="宋体"/>
              </a:rPr>
              <a:t>，则结点</a:t>
            </a:r>
            <a:r>
              <a:rPr lang="en-US" altLang="zh-CN" sz="1600" b="1" kern="0" dirty="0">
                <a:solidFill>
                  <a:srgbClr val="000000"/>
                </a:solidFill>
                <a:latin typeface="Arial"/>
                <a:ea typeface="宋体"/>
              </a:rPr>
              <a:t>i</a:t>
            </a:r>
            <a:r>
              <a:rPr lang="zh-CN" altLang="en-US" sz="1600" b="1" kern="0" dirty="0">
                <a:solidFill>
                  <a:srgbClr val="000000"/>
                </a:solidFill>
                <a:latin typeface="Arial"/>
                <a:ea typeface="宋体"/>
              </a:rPr>
              <a:t>为叶结点，无左孩子；否则，其左孩子是结点</a:t>
            </a:r>
            <a:r>
              <a:rPr lang="en-US" altLang="zh-CN" sz="1600" b="1" kern="0" dirty="0">
                <a:solidFill>
                  <a:srgbClr val="000000"/>
                </a:solidFill>
                <a:latin typeface="Arial"/>
                <a:ea typeface="宋体"/>
              </a:rPr>
              <a:t>2i</a:t>
            </a:r>
            <a:r>
              <a:rPr lang="zh-CN" altLang="en-US" sz="1600" b="1" kern="0" dirty="0">
                <a:solidFill>
                  <a:srgbClr val="000000"/>
                </a:solidFill>
                <a:latin typeface="Arial"/>
                <a:ea typeface="宋体"/>
              </a:rPr>
              <a:t>。</a:t>
            </a:r>
          </a:p>
          <a:p>
            <a:pPr marL="742950" lvl="1" indent="-285750" fontAlgn="base">
              <a:lnSpc>
                <a:spcPct val="125000"/>
              </a:lnSpc>
              <a:spcBef>
                <a:spcPts val="600"/>
              </a:spcBef>
              <a:spcAft>
                <a:spcPct val="0"/>
              </a:spcAft>
              <a:buClr>
                <a:srgbClr val="FF0000"/>
              </a:buClr>
              <a:buNone/>
            </a:pPr>
            <a:r>
              <a:rPr lang="zh-CN" altLang="en-US" sz="1600" b="1" kern="0" dirty="0">
                <a:solidFill>
                  <a:srgbClr val="FF0000"/>
                </a:solidFill>
                <a:latin typeface="Arial"/>
                <a:ea typeface="宋体"/>
              </a:rPr>
              <a:t>⑶ </a:t>
            </a:r>
            <a:r>
              <a:rPr lang="zh-CN" altLang="en-US" sz="1600" b="1" kern="0" dirty="0">
                <a:solidFill>
                  <a:srgbClr val="000000"/>
                </a:solidFill>
                <a:latin typeface="Arial"/>
                <a:ea typeface="宋体"/>
              </a:rPr>
              <a:t>如果</a:t>
            </a:r>
            <a:r>
              <a:rPr lang="en-US" altLang="zh-CN" sz="1600" b="1" kern="0" dirty="0">
                <a:solidFill>
                  <a:srgbClr val="000000"/>
                </a:solidFill>
                <a:latin typeface="Arial"/>
                <a:ea typeface="宋体"/>
              </a:rPr>
              <a:t>2i+1&gt;n</a:t>
            </a:r>
            <a:r>
              <a:rPr lang="zh-CN" altLang="en-US" sz="1600" b="1" kern="0" dirty="0">
                <a:solidFill>
                  <a:srgbClr val="000000"/>
                </a:solidFill>
                <a:latin typeface="Arial"/>
                <a:ea typeface="宋体"/>
              </a:rPr>
              <a:t>，则结点</a:t>
            </a:r>
            <a:r>
              <a:rPr lang="en-US" altLang="zh-CN" sz="1600" b="1" kern="0" dirty="0">
                <a:solidFill>
                  <a:srgbClr val="000000"/>
                </a:solidFill>
                <a:latin typeface="Arial"/>
                <a:ea typeface="宋体"/>
              </a:rPr>
              <a:t>i</a:t>
            </a:r>
            <a:r>
              <a:rPr lang="zh-CN" altLang="en-US" sz="1600" b="1" kern="0" dirty="0">
                <a:solidFill>
                  <a:srgbClr val="000000"/>
                </a:solidFill>
                <a:latin typeface="Arial"/>
                <a:ea typeface="宋体"/>
              </a:rPr>
              <a:t>无右孩子；否则，其右孩子是结点</a:t>
            </a:r>
            <a:r>
              <a:rPr lang="en-US" altLang="zh-CN" sz="1600" b="1" kern="0" dirty="0">
                <a:solidFill>
                  <a:srgbClr val="000000"/>
                </a:solidFill>
                <a:latin typeface="Arial"/>
                <a:ea typeface="宋体"/>
              </a:rPr>
              <a:t>2i+1</a:t>
            </a:r>
            <a:r>
              <a:rPr lang="zh-CN" altLang="en-US" sz="1600" b="1" kern="0" dirty="0">
                <a:solidFill>
                  <a:srgbClr val="000000"/>
                </a:solidFill>
                <a:latin typeface="Arial"/>
                <a:ea typeface="宋体"/>
              </a:rPr>
              <a:t>。</a:t>
            </a:r>
          </a:p>
          <a:p>
            <a:endParaRPr lang="en-US" altLang="zh-CN" dirty="0"/>
          </a:p>
          <a:p>
            <a:endParaRPr lang="en-US" altLang="zh-CN" dirty="0"/>
          </a:p>
          <a:p>
            <a:endParaRPr lang="en-US" altLang="zh-CN" dirty="0"/>
          </a:p>
          <a:p>
            <a:endParaRPr lang="en-US" altLang="zh-CN" dirty="0"/>
          </a:p>
          <a:p>
            <a:endParaRPr lang="en-US" altLang="zh-CN" dirty="0"/>
          </a:p>
          <a:p>
            <a:endParaRPr lang="en-US" altLang="zh-CN" sz="800" dirty="0"/>
          </a:p>
          <a:p>
            <a:r>
              <a:rPr lang="zh-CN" altLang="en-US" sz="1800" dirty="0">
                <a:latin typeface="微软雅黑" pitchFamily="34" charset="-122"/>
              </a:rPr>
              <a:t>在此过程中，可以从</a:t>
            </a:r>
            <a:r>
              <a:rPr lang="en-US" altLang="zh-CN" sz="1800" dirty="0">
                <a:latin typeface="微软雅黑" pitchFamily="34" charset="-122"/>
              </a:rPr>
              <a:t>(2)</a:t>
            </a:r>
            <a:r>
              <a:rPr lang="zh-CN" altLang="en-US" sz="1800" dirty="0">
                <a:latin typeface="微软雅黑" pitchFamily="34" charset="-122"/>
              </a:rPr>
              <a:t>和</a:t>
            </a:r>
            <a:r>
              <a:rPr lang="en-US" altLang="zh-CN" sz="1800" dirty="0">
                <a:latin typeface="微软雅黑" pitchFamily="34" charset="-122"/>
              </a:rPr>
              <a:t>(3)</a:t>
            </a:r>
            <a:r>
              <a:rPr lang="zh-CN" altLang="en-US" sz="1800" dirty="0">
                <a:latin typeface="微软雅黑" pitchFamily="34" charset="-122"/>
              </a:rPr>
              <a:t>推出</a:t>
            </a:r>
            <a:r>
              <a:rPr lang="en-US" altLang="zh-CN" sz="1800" dirty="0">
                <a:latin typeface="微软雅黑" pitchFamily="34" charset="-122"/>
              </a:rPr>
              <a:t>(1)</a:t>
            </a:r>
            <a:r>
              <a:rPr lang="zh-CN" altLang="en-US" sz="1800" dirty="0">
                <a:latin typeface="微软雅黑" pitchFamily="34" charset="-122"/>
              </a:rPr>
              <a:t>，所以先证明</a:t>
            </a:r>
            <a:r>
              <a:rPr lang="en-US" altLang="zh-CN" sz="1800" dirty="0">
                <a:latin typeface="微软雅黑" pitchFamily="34" charset="-122"/>
              </a:rPr>
              <a:t>(2)</a:t>
            </a:r>
            <a:r>
              <a:rPr lang="zh-CN" altLang="en-US" sz="1800" dirty="0">
                <a:latin typeface="微软雅黑" pitchFamily="34" charset="-122"/>
              </a:rPr>
              <a:t>和</a:t>
            </a:r>
            <a:r>
              <a:rPr lang="en-US" altLang="zh-CN" sz="1800" dirty="0">
                <a:latin typeface="微软雅黑" pitchFamily="34" charset="-122"/>
              </a:rPr>
              <a:t>(3)</a:t>
            </a:r>
            <a:r>
              <a:rPr lang="zh-CN" altLang="en-US" sz="1800" dirty="0">
                <a:latin typeface="微软雅黑" pitchFamily="34" charset="-122"/>
              </a:rPr>
              <a:t>。</a:t>
            </a: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26</a:t>
            </a:fld>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4194" y="2736423"/>
            <a:ext cx="5395609" cy="173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807395" y="4385075"/>
            <a:ext cx="7675123" cy="830997"/>
          </a:xfrm>
          <a:prstGeom prst="rect">
            <a:avLst/>
          </a:prstGeom>
        </p:spPr>
        <p:txBody>
          <a:bodyPr wrap="square">
            <a:spAutoFit/>
          </a:bodyPr>
          <a:lstStyle/>
          <a:p>
            <a:pPr algn="ctr">
              <a:lnSpc>
                <a:spcPct val="150000"/>
              </a:lnSpc>
            </a:pPr>
            <a:r>
              <a:rPr lang="zh-CN" altLang="en-US" sz="1600" dirty="0"/>
              <a:t> </a:t>
            </a:r>
            <a:r>
              <a:rPr lang="en-US" altLang="zh-CN" sz="1600" dirty="0"/>
              <a:t>(a)i</a:t>
            </a:r>
            <a:r>
              <a:rPr lang="zh-CN" altLang="en-US" sz="1600" dirty="0"/>
              <a:t>和</a:t>
            </a:r>
            <a:r>
              <a:rPr lang="en-US" altLang="zh-CN" sz="1600" dirty="0"/>
              <a:t>i+1</a:t>
            </a:r>
            <a:r>
              <a:rPr lang="zh-CN" altLang="en-US" sz="1600" dirty="0"/>
              <a:t>结点在同一层               </a:t>
            </a:r>
            <a:r>
              <a:rPr lang="en-US" altLang="zh-CN" sz="1600" dirty="0"/>
              <a:t>(b)i</a:t>
            </a:r>
            <a:r>
              <a:rPr lang="zh-CN" altLang="en-US" sz="1600" dirty="0"/>
              <a:t>和</a:t>
            </a:r>
            <a:r>
              <a:rPr lang="en-US" altLang="zh-CN" sz="1600" dirty="0"/>
              <a:t>i+1</a:t>
            </a:r>
            <a:r>
              <a:rPr lang="zh-CN" altLang="en-US" sz="1600" dirty="0"/>
              <a:t>结点不在同一层</a:t>
            </a:r>
          </a:p>
          <a:p>
            <a:pPr algn="ctr">
              <a:lnSpc>
                <a:spcPct val="150000"/>
              </a:lnSpc>
            </a:pPr>
            <a:r>
              <a:rPr lang="zh-CN" altLang="en-US" sz="1600" dirty="0"/>
              <a:t>完全二叉树中结点</a:t>
            </a:r>
            <a:r>
              <a:rPr lang="en-US" altLang="zh-CN" sz="1600" dirty="0"/>
              <a:t>i</a:t>
            </a:r>
            <a:r>
              <a:rPr lang="zh-CN" altLang="en-US" sz="1600" dirty="0"/>
              <a:t>和</a:t>
            </a:r>
            <a:r>
              <a:rPr lang="en-US" altLang="zh-CN" sz="1600" dirty="0"/>
              <a:t>i+1</a:t>
            </a:r>
            <a:endParaRPr lang="zh-CN" altLang="en-US" sz="1600" dirty="0"/>
          </a:p>
        </p:txBody>
      </p:sp>
      <p:pic>
        <p:nvPicPr>
          <p:cNvPr id="9" name="图片 8"/>
          <p:cNvPicPr>
            <a:picLocks noChangeAspect="1"/>
          </p:cNvPicPr>
          <p:nvPr/>
        </p:nvPicPr>
        <p:blipFill>
          <a:blip r:embed="rId3"/>
          <a:stretch>
            <a:fillRect/>
          </a:stretch>
        </p:blipFill>
        <p:spPr>
          <a:xfrm>
            <a:off x="6664838" y="4315627"/>
            <a:ext cx="2620213" cy="1721958"/>
          </a:xfrm>
          <a:prstGeom prst="rect">
            <a:avLst/>
          </a:prstGeom>
        </p:spPr>
      </p:pic>
      <p:sp>
        <p:nvSpPr>
          <p:cNvPr id="10" name="矩形 9">
            <a:extLst>
              <a:ext uri="{FF2B5EF4-FFF2-40B4-BE49-F238E27FC236}">
                <a16:creationId xmlns:a16="http://schemas.microsoft.com/office/drawing/2014/main" id="{5097F87B-E665-418D-9A95-74FC13E088FE}"/>
              </a:ext>
            </a:extLst>
          </p:cNvPr>
          <p:cNvSpPr/>
          <p:nvPr/>
        </p:nvSpPr>
        <p:spPr>
          <a:xfrm>
            <a:off x="432000" y="5814010"/>
            <a:ext cx="3195105" cy="307777"/>
          </a:xfrm>
          <a:prstGeom prst="rect">
            <a:avLst/>
          </a:prstGeom>
        </p:spPr>
        <p:txBody>
          <a:bodyPr wrap="none">
            <a:spAutoFit/>
          </a:bodyPr>
          <a:lstStyle/>
          <a:p>
            <a:r>
              <a:rPr lang="zh-CN" altLang="en-US" sz="1400" kern="0" dirty="0">
                <a:solidFill>
                  <a:srgbClr val="000000"/>
                </a:solidFill>
                <a:latin typeface="Arial"/>
                <a:ea typeface="宋体"/>
                <a:sym typeface="Symbol" pitchFamily="18" charset="2"/>
              </a:rPr>
              <a:t>注：符号</a:t>
            </a:r>
            <a:r>
              <a:rPr lang="en-US" altLang="zh-CN" sz="1400" kern="0" dirty="0">
                <a:solidFill>
                  <a:srgbClr val="000000"/>
                </a:solidFill>
                <a:latin typeface="Arial"/>
                <a:ea typeface="宋体"/>
              </a:rPr>
              <a:t>x</a:t>
            </a:r>
            <a:r>
              <a:rPr lang="en-US" altLang="zh-CN" sz="1400" kern="0" dirty="0">
                <a:solidFill>
                  <a:srgbClr val="000000"/>
                </a:solidFill>
                <a:latin typeface="Arial"/>
                <a:ea typeface="宋体"/>
                <a:sym typeface="Symbol" pitchFamily="18" charset="2"/>
              </a:rPr>
              <a:t></a:t>
            </a:r>
            <a:r>
              <a:rPr lang="zh-CN" altLang="en-US" sz="1400" kern="0" dirty="0">
                <a:solidFill>
                  <a:srgbClr val="000000"/>
                </a:solidFill>
                <a:latin typeface="Arial"/>
                <a:ea typeface="宋体"/>
                <a:sym typeface="Symbol" pitchFamily="18" charset="2"/>
              </a:rPr>
              <a:t>表示不大于</a:t>
            </a:r>
            <a:r>
              <a:rPr lang="en-US" altLang="zh-CN" sz="1400" kern="0" dirty="0">
                <a:solidFill>
                  <a:srgbClr val="000000"/>
                </a:solidFill>
                <a:latin typeface="Arial"/>
                <a:ea typeface="宋体"/>
                <a:sym typeface="Symbol" pitchFamily="18" charset="2"/>
              </a:rPr>
              <a:t>x</a:t>
            </a:r>
            <a:r>
              <a:rPr lang="zh-CN" altLang="en-US" sz="1400" kern="0" dirty="0">
                <a:solidFill>
                  <a:srgbClr val="000000"/>
                </a:solidFill>
                <a:latin typeface="Arial"/>
                <a:ea typeface="宋体"/>
                <a:sym typeface="Symbol" pitchFamily="18" charset="2"/>
              </a:rPr>
              <a:t>的最大整数。</a:t>
            </a:r>
            <a:endParaRPr lang="zh-CN" altLang="en-US" sz="1400" dirty="0"/>
          </a:p>
        </p:txBody>
      </p:sp>
    </p:spTree>
    <p:extLst>
      <p:ext uri="{BB962C8B-B14F-4D97-AF65-F5344CB8AC3E}">
        <p14:creationId xmlns:p14="http://schemas.microsoft.com/office/powerpoint/2010/main" val="2645531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Properties of Binary Trees</a:t>
            </a:r>
            <a:endParaRPr lang="zh-CN" altLang="en-US" dirty="0"/>
          </a:p>
        </p:txBody>
      </p:sp>
      <p:sp>
        <p:nvSpPr>
          <p:cNvPr id="3" name="内容占位符 2"/>
          <p:cNvSpPr>
            <a:spLocks noGrp="1"/>
          </p:cNvSpPr>
          <p:nvPr>
            <p:ph idx="1"/>
          </p:nvPr>
        </p:nvSpPr>
        <p:spPr>
          <a:xfrm>
            <a:off x="252919" y="976838"/>
            <a:ext cx="8735438" cy="5063602"/>
          </a:xfrm>
        </p:spPr>
        <p:txBody>
          <a:bodyPr>
            <a:normAutofit/>
          </a:bodyPr>
          <a:lstStyle/>
          <a:p>
            <a:pPr marL="342900" lvl="0" indent="-342900" fontAlgn="base">
              <a:lnSpc>
                <a:spcPct val="125000"/>
              </a:lnSpc>
              <a:spcBef>
                <a:spcPts val="600"/>
              </a:spcBef>
              <a:spcAft>
                <a:spcPct val="0"/>
              </a:spcAft>
              <a:buClr>
                <a:srgbClr val="0000FF"/>
              </a:buClr>
              <a:buNone/>
            </a:pPr>
            <a:r>
              <a:rPr lang="en-US" altLang="zh-CN" sz="1800" b="1" kern="0" dirty="0">
                <a:solidFill>
                  <a:srgbClr val="FF0000"/>
                </a:solidFill>
                <a:latin typeface="Arial"/>
                <a:ea typeface="宋体"/>
              </a:rPr>
              <a:t>【</a:t>
            </a:r>
            <a:r>
              <a:rPr lang="zh-CN" altLang="en-US" sz="1800" b="1" kern="0" dirty="0">
                <a:solidFill>
                  <a:srgbClr val="FF0000"/>
                </a:solidFill>
                <a:latin typeface="Arial"/>
                <a:ea typeface="宋体"/>
              </a:rPr>
              <a:t>证明</a:t>
            </a:r>
            <a:r>
              <a:rPr lang="en-US" altLang="zh-CN" sz="1800" b="1" kern="0" dirty="0">
                <a:solidFill>
                  <a:srgbClr val="FF0000"/>
                </a:solidFill>
                <a:latin typeface="Arial"/>
                <a:ea typeface="宋体"/>
              </a:rPr>
              <a:t>】</a:t>
            </a:r>
            <a:endParaRPr lang="en-US" altLang="zh-CN" sz="1800" b="1" kern="0" dirty="0">
              <a:solidFill>
                <a:srgbClr val="FF0000"/>
              </a:solidFill>
              <a:latin typeface="Tahoma" pitchFamily="34" charset="0"/>
              <a:ea typeface="宋体"/>
            </a:endParaRPr>
          </a:p>
          <a:p>
            <a:pPr marL="342900" lvl="0" indent="-342900" fontAlgn="base">
              <a:lnSpc>
                <a:spcPct val="125000"/>
              </a:lnSpc>
              <a:spcBef>
                <a:spcPts val="600"/>
              </a:spcBef>
              <a:spcAft>
                <a:spcPct val="0"/>
              </a:spcAft>
              <a:buClr>
                <a:srgbClr val="005825"/>
              </a:buClr>
              <a:buFont typeface="Wingdings" pitchFamily="2" charset="2"/>
              <a:buChar char="n"/>
            </a:pPr>
            <a:r>
              <a:rPr lang="zh-CN" altLang="en-US" sz="1800" kern="0" dirty="0">
                <a:solidFill>
                  <a:srgbClr val="000000"/>
                </a:solidFill>
                <a:latin typeface="Tahoma" pitchFamily="34" charset="0"/>
                <a:ea typeface="宋体"/>
              </a:rPr>
              <a:t>对于</a:t>
            </a:r>
            <a:r>
              <a:rPr lang="en-US" altLang="zh-CN" sz="1800" kern="0" dirty="0">
                <a:solidFill>
                  <a:srgbClr val="000000"/>
                </a:solidFill>
                <a:latin typeface="Tahoma" pitchFamily="34" charset="0"/>
                <a:ea typeface="宋体"/>
              </a:rPr>
              <a:t>i</a:t>
            </a:r>
            <a:r>
              <a:rPr lang="zh-CN" altLang="en-US" sz="1800" kern="0" dirty="0">
                <a:solidFill>
                  <a:srgbClr val="000000"/>
                </a:solidFill>
                <a:latin typeface="Tahoma" pitchFamily="34" charset="0"/>
                <a:ea typeface="宋体"/>
              </a:rPr>
              <a:t>＝</a:t>
            </a:r>
            <a:r>
              <a:rPr lang="en-US" altLang="zh-CN" sz="1800" kern="0" dirty="0">
                <a:solidFill>
                  <a:srgbClr val="000000"/>
                </a:solidFill>
                <a:latin typeface="Tahoma" pitchFamily="34" charset="0"/>
                <a:ea typeface="宋体"/>
              </a:rPr>
              <a:t>1</a:t>
            </a:r>
            <a:r>
              <a:rPr lang="zh-CN" altLang="en-US" sz="1800" kern="0" dirty="0">
                <a:solidFill>
                  <a:srgbClr val="000000"/>
                </a:solidFill>
                <a:latin typeface="Tahoma" pitchFamily="34" charset="0"/>
                <a:ea typeface="宋体"/>
              </a:rPr>
              <a:t>，由完全二叉树的定义，其左孩子是结点</a:t>
            </a:r>
            <a:r>
              <a:rPr lang="en-US" altLang="zh-CN" sz="1800" kern="0" dirty="0">
                <a:solidFill>
                  <a:srgbClr val="000000"/>
                </a:solidFill>
                <a:latin typeface="Tahoma" pitchFamily="34" charset="0"/>
                <a:ea typeface="宋体"/>
              </a:rPr>
              <a:t>2</a:t>
            </a:r>
            <a:r>
              <a:rPr lang="zh-CN" altLang="en-US" sz="1800" kern="0" dirty="0">
                <a:solidFill>
                  <a:srgbClr val="000000"/>
                </a:solidFill>
                <a:latin typeface="Tahoma" pitchFamily="34" charset="0"/>
                <a:ea typeface="宋体"/>
              </a:rPr>
              <a:t>，若</a:t>
            </a:r>
            <a:r>
              <a:rPr lang="en-US" altLang="zh-CN" sz="1800" kern="0" dirty="0">
                <a:solidFill>
                  <a:srgbClr val="000000"/>
                </a:solidFill>
                <a:latin typeface="Tahoma" pitchFamily="34" charset="0"/>
                <a:ea typeface="宋体"/>
              </a:rPr>
              <a:t>2&gt;n</a:t>
            </a:r>
            <a:r>
              <a:rPr lang="zh-CN" altLang="en-US" sz="1800" kern="0" dirty="0">
                <a:solidFill>
                  <a:srgbClr val="000000"/>
                </a:solidFill>
                <a:latin typeface="Tahoma" pitchFamily="34" charset="0"/>
                <a:ea typeface="宋体"/>
              </a:rPr>
              <a:t>，即不存在结点</a:t>
            </a:r>
            <a:r>
              <a:rPr lang="en-US" altLang="zh-CN" sz="1800" kern="0" dirty="0">
                <a:solidFill>
                  <a:srgbClr val="000000"/>
                </a:solidFill>
                <a:latin typeface="Tahoma" pitchFamily="34" charset="0"/>
                <a:ea typeface="宋体"/>
              </a:rPr>
              <a:t>2</a:t>
            </a:r>
            <a:r>
              <a:rPr lang="zh-CN" altLang="en-US" sz="1800" kern="0" dirty="0">
                <a:solidFill>
                  <a:srgbClr val="000000"/>
                </a:solidFill>
                <a:latin typeface="Tahoma" pitchFamily="34" charset="0"/>
                <a:ea typeface="宋体"/>
              </a:rPr>
              <a:t>，此是，结点</a:t>
            </a:r>
            <a:r>
              <a:rPr lang="en-US" altLang="zh-CN" sz="1800" kern="0" dirty="0">
                <a:solidFill>
                  <a:srgbClr val="000000"/>
                </a:solidFill>
                <a:latin typeface="Tahoma" pitchFamily="34" charset="0"/>
                <a:ea typeface="宋体"/>
              </a:rPr>
              <a:t>i</a:t>
            </a:r>
            <a:r>
              <a:rPr lang="zh-CN" altLang="en-US" sz="1800" kern="0" dirty="0">
                <a:solidFill>
                  <a:srgbClr val="000000"/>
                </a:solidFill>
                <a:latin typeface="Tahoma" pitchFamily="34" charset="0"/>
                <a:ea typeface="宋体"/>
              </a:rPr>
              <a:t>无孩子。结点</a:t>
            </a:r>
            <a:r>
              <a:rPr lang="en-US" altLang="zh-CN" sz="1800" kern="0" dirty="0" err="1">
                <a:solidFill>
                  <a:srgbClr val="000000"/>
                </a:solidFill>
                <a:latin typeface="Tahoma" pitchFamily="34" charset="0"/>
                <a:ea typeface="宋体"/>
              </a:rPr>
              <a:t>i</a:t>
            </a:r>
            <a:r>
              <a:rPr lang="zh-CN" altLang="en-US" sz="1800" kern="0" dirty="0">
                <a:solidFill>
                  <a:srgbClr val="000000"/>
                </a:solidFill>
                <a:latin typeface="Tahoma" pitchFamily="34" charset="0"/>
                <a:ea typeface="宋体"/>
              </a:rPr>
              <a:t>的右孩子也只能是结点</a:t>
            </a:r>
            <a:r>
              <a:rPr lang="en-US" altLang="zh-CN" sz="1800" kern="0" dirty="0">
                <a:solidFill>
                  <a:srgbClr val="000000"/>
                </a:solidFill>
                <a:latin typeface="Tahoma" pitchFamily="34" charset="0"/>
                <a:ea typeface="宋体"/>
              </a:rPr>
              <a:t>3</a:t>
            </a:r>
            <a:r>
              <a:rPr lang="zh-CN" altLang="en-US" sz="1800" kern="0" dirty="0">
                <a:solidFill>
                  <a:srgbClr val="000000"/>
                </a:solidFill>
                <a:latin typeface="Tahoma" pitchFamily="34" charset="0"/>
                <a:ea typeface="宋体"/>
              </a:rPr>
              <a:t>，若结点</a:t>
            </a:r>
            <a:r>
              <a:rPr lang="en-US" altLang="zh-CN" sz="1800" kern="0" dirty="0">
                <a:solidFill>
                  <a:srgbClr val="000000"/>
                </a:solidFill>
                <a:latin typeface="Tahoma" pitchFamily="34" charset="0"/>
                <a:ea typeface="宋体"/>
              </a:rPr>
              <a:t>3</a:t>
            </a:r>
            <a:r>
              <a:rPr lang="zh-CN" altLang="en-US" sz="1800" kern="0" dirty="0">
                <a:solidFill>
                  <a:srgbClr val="000000"/>
                </a:solidFill>
                <a:latin typeface="Tahoma" pitchFamily="34" charset="0"/>
                <a:ea typeface="宋体"/>
              </a:rPr>
              <a:t>不存在，即</a:t>
            </a:r>
            <a:r>
              <a:rPr lang="en-US" altLang="zh-CN" sz="1800" kern="0" dirty="0">
                <a:solidFill>
                  <a:srgbClr val="000000"/>
                </a:solidFill>
                <a:latin typeface="Tahoma" pitchFamily="34" charset="0"/>
                <a:ea typeface="宋体"/>
              </a:rPr>
              <a:t>3&gt;n</a:t>
            </a:r>
            <a:r>
              <a:rPr lang="zh-CN" altLang="en-US" sz="1800" kern="0" dirty="0">
                <a:solidFill>
                  <a:srgbClr val="000000"/>
                </a:solidFill>
                <a:latin typeface="Tahoma" pitchFamily="34" charset="0"/>
                <a:ea typeface="宋体"/>
              </a:rPr>
              <a:t>，此时结点</a:t>
            </a:r>
            <a:r>
              <a:rPr lang="en-US" altLang="zh-CN" sz="1800" kern="0" dirty="0">
                <a:solidFill>
                  <a:srgbClr val="000000"/>
                </a:solidFill>
                <a:latin typeface="Tahoma" pitchFamily="34" charset="0"/>
                <a:ea typeface="宋体"/>
              </a:rPr>
              <a:t>i</a:t>
            </a:r>
            <a:r>
              <a:rPr lang="zh-CN" altLang="en-US" sz="1800" kern="0" dirty="0">
                <a:solidFill>
                  <a:srgbClr val="000000"/>
                </a:solidFill>
                <a:latin typeface="Tahoma" pitchFamily="34" charset="0"/>
                <a:ea typeface="宋体"/>
              </a:rPr>
              <a:t>无右孩子。</a:t>
            </a:r>
          </a:p>
          <a:p>
            <a:pPr marL="342900" lvl="0" indent="-342900" fontAlgn="base">
              <a:lnSpc>
                <a:spcPct val="150000"/>
              </a:lnSpc>
              <a:spcBef>
                <a:spcPts val="1200"/>
              </a:spcBef>
              <a:spcAft>
                <a:spcPct val="0"/>
              </a:spcAft>
              <a:buClr>
                <a:srgbClr val="005825"/>
              </a:buClr>
              <a:buFont typeface="Wingdings" pitchFamily="2" charset="2"/>
              <a:buChar char="n"/>
            </a:pPr>
            <a:r>
              <a:rPr lang="zh-CN" altLang="en-US" sz="1800" kern="0" dirty="0">
                <a:solidFill>
                  <a:srgbClr val="000000"/>
                </a:solidFill>
                <a:latin typeface="Tahoma" pitchFamily="34" charset="0"/>
                <a:ea typeface="宋体"/>
              </a:rPr>
              <a:t>对于</a:t>
            </a:r>
            <a:r>
              <a:rPr lang="en-US" altLang="zh-CN" sz="1800" kern="0" dirty="0">
                <a:solidFill>
                  <a:srgbClr val="000000"/>
                </a:solidFill>
                <a:latin typeface="Tahoma" pitchFamily="34" charset="0"/>
                <a:ea typeface="宋体"/>
              </a:rPr>
              <a:t>i&gt;1</a:t>
            </a:r>
            <a:r>
              <a:rPr lang="zh-CN" altLang="en-US" sz="1800" kern="0" dirty="0">
                <a:solidFill>
                  <a:srgbClr val="000000"/>
                </a:solidFill>
                <a:latin typeface="Tahoma" pitchFamily="34" charset="0"/>
                <a:ea typeface="宋体"/>
              </a:rPr>
              <a:t>，可分为两种情况：</a:t>
            </a:r>
            <a:endParaRPr lang="en-US" altLang="zh-CN" sz="1800" kern="0" dirty="0">
              <a:solidFill>
                <a:srgbClr val="000000"/>
              </a:solidFill>
              <a:latin typeface="Tahoma" pitchFamily="34" charset="0"/>
              <a:ea typeface="宋体"/>
            </a:endParaRPr>
          </a:p>
          <a:p>
            <a:pPr marL="0" lvl="0" indent="0" fontAlgn="base">
              <a:lnSpc>
                <a:spcPct val="150000"/>
              </a:lnSpc>
              <a:spcBef>
                <a:spcPts val="1200"/>
              </a:spcBef>
              <a:spcAft>
                <a:spcPct val="0"/>
              </a:spcAft>
              <a:buClr>
                <a:srgbClr val="005825"/>
              </a:buClr>
              <a:buNone/>
            </a:pPr>
            <a:r>
              <a:rPr lang="en-US" altLang="zh-CN" sz="1200" kern="0" dirty="0">
                <a:solidFill>
                  <a:srgbClr val="000000"/>
                </a:solidFill>
                <a:latin typeface="Tahoma" pitchFamily="34" charset="0"/>
                <a:ea typeface="宋体"/>
              </a:rPr>
              <a:t>1. </a:t>
            </a:r>
            <a:r>
              <a:rPr lang="zh-CN" altLang="en-US" sz="1200" kern="0" dirty="0">
                <a:solidFill>
                  <a:srgbClr val="000000"/>
                </a:solidFill>
                <a:latin typeface="Tahoma" pitchFamily="34" charset="0"/>
                <a:ea typeface="宋体"/>
              </a:rPr>
              <a:t>设第</a:t>
            </a:r>
            <a:r>
              <a:rPr lang="en-US" altLang="zh-CN" sz="1200" kern="0" dirty="0">
                <a:solidFill>
                  <a:srgbClr val="000000"/>
                </a:solidFill>
                <a:latin typeface="Tahoma" pitchFamily="34" charset="0"/>
                <a:ea typeface="宋体"/>
              </a:rPr>
              <a:t>j(1≤j≤</a:t>
            </a:r>
            <a:r>
              <a:rPr lang="en-US" altLang="zh-CN" sz="1200" kern="0" dirty="0">
                <a:solidFill>
                  <a:srgbClr val="000000"/>
                </a:solidFill>
                <a:latin typeface="Tahoma" pitchFamily="34" charset="0"/>
                <a:ea typeface="宋体"/>
                <a:sym typeface="Symbol" pitchFamily="18" charset="2"/>
              </a:rPr>
              <a:t></a:t>
            </a:r>
            <a:r>
              <a:rPr lang="en-US" altLang="zh-CN" sz="1200" kern="0" dirty="0">
                <a:solidFill>
                  <a:srgbClr val="000000"/>
                </a:solidFill>
                <a:latin typeface="Tahoma" pitchFamily="34" charset="0"/>
                <a:ea typeface="宋体"/>
              </a:rPr>
              <a:t>log</a:t>
            </a:r>
            <a:r>
              <a:rPr lang="en-US" altLang="zh-CN" sz="1200" kern="0" baseline="-25000" dirty="0">
                <a:solidFill>
                  <a:srgbClr val="000000"/>
                </a:solidFill>
                <a:latin typeface="Tahoma" pitchFamily="34" charset="0"/>
                <a:ea typeface="宋体"/>
              </a:rPr>
              <a:t>2</a:t>
            </a:r>
            <a:r>
              <a:rPr lang="en-US" altLang="zh-CN" sz="1200" kern="0" dirty="0">
                <a:solidFill>
                  <a:srgbClr val="000000"/>
                </a:solidFill>
                <a:latin typeface="Tahoma" pitchFamily="34" charset="0"/>
                <a:ea typeface="宋体"/>
              </a:rPr>
              <a:t>n</a:t>
            </a:r>
            <a:r>
              <a:rPr lang="en-US" altLang="zh-CN" sz="1200" kern="0" dirty="0">
                <a:solidFill>
                  <a:srgbClr val="000000"/>
                </a:solidFill>
                <a:latin typeface="Tahoma" pitchFamily="34" charset="0"/>
                <a:ea typeface="楷体_GB2312" pitchFamily="49" charset="-122"/>
                <a:sym typeface="Symbol" pitchFamily="18" charset="2"/>
              </a:rPr>
              <a:t></a:t>
            </a:r>
            <a:r>
              <a:rPr lang="en-US" altLang="zh-CN" sz="1200" kern="0" dirty="0">
                <a:solidFill>
                  <a:srgbClr val="000000"/>
                </a:solidFill>
                <a:latin typeface="Tahoma" pitchFamily="34" charset="0"/>
                <a:ea typeface="宋体"/>
              </a:rPr>
              <a:t>)</a:t>
            </a:r>
            <a:r>
              <a:rPr lang="zh-CN" altLang="en-US" sz="1200" kern="0" dirty="0">
                <a:solidFill>
                  <a:srgbClr val="000000"/>
                </a:solidFill>
                <a:latin typeface="Tahoma" pitchFamily="34" charset="0"/>
                <a:ea typeface="宋体"/>
              </a:rPr>
              <a:t>层的第一个结点的编号为</a:t>
            </a:r>
            <a:r>
              <a:rPr lang="en-US" altLang="zh-CN" sz="1200" kern="0" dirty="0">
                <a:solidFill>
                  <a:srgbClr val="000000"/>
                </a:solidFill>
                <a:latin typeface="Tahoma" pitchFamily="34" charset="0"/>
                <a:ea typeface="宋体"/>
              </a:rPr>
              <a:t>i</a:t>
            </a:r>
            <a:r>
              <a:rPr lang="zh-CN" altLang="en-US" sz="1200" kern="0" dirty="0">
                <a:solidFill>
                  <a:srgbClr val="000000"/>
                </a:solidFill>
                <a:latin typeface="Tahoma" pitchFamily="34" charset="0"/>
                <a:ea typeface="宋体"/>
              </a:rPr>
              <a:t>，由二叉树的性质</a:t>
            </a:r>
            <a:r>
              <a:rPr lang="en-US" altLang="zh-CN" sz="1200" kern="0" dirty="0">
                <a:solidFill>
                  <a:srgbClr val="000000"/>
                </a:solidFill>
                <a:latin typeface="Tahoma" pitchFamily="34" charset="0"/>
                <a:ea typeface="宋体"/>
              </a:rPr>
              <a:t>2</a:t>
            </a:r>
            <a:r>
              <a:rPr lang="zh-CN" altLang="en-US" sz="1200" kern="0" dirty="0">
                <a:solidFill>
                  <a:srgbClr val="000000"/>
                </a:solidFill>
                <a:latin typeface="Tahoma" pitchFamily="34" charset="0"/>
                <a:ea typeface="宋体"/>
              </a:rPr>
              <a:t>和定义知 </a:t>
            </a:r>
            <a:r>
              <a:rPr lang="en-US" altLang="zh-CN" sz="1200" kern="0" dirty="0">
                <a:solidFill>
                  <a:srgbClr val="000000"/>
                </a:solidFill>
                <a:latin typeface="Tahoma" pitchFamily="34" charset="0"/>
                <a:ea typeface="宋体"/>
              </a:rPr>
              <a:t>i=2</a:t>
            </a:r>
            <a:r>
              <a:rPr lang="en-US" altLang="zh-CN" sz="1200" kern="0" baseline="40000" dirty="0">
                <a:solidFill>
                  <a:srgbClr val="000000"/>
                </a:solidFill>
                <a:latin typeface="Tahoma" pitchFamily="34" charset="0"/>
                <a:ea typeface="宋体"/>
              </a:rPr>
              <a:t>j-1</a:t>
            </a:r>
            <a:r>
              <a:rPr lang="zh-CN" altLang="en-US" sz="1200" kern="0" dirty="0">
                <a:solidFill>
                  <a:srgbClr val="000000"/>
                </a:solidFill>
                <a:latin typeface="Tahoma" pitchFamily="34" charset="0"/>
                <a:ea typeface="宋体"/>
              </a:rPr>
              <a:t>。结点</a:t>
            </a:r>
            <a:r>
              <a:rPr lang="en-US" altLang="zh-CN" sz="1200" kern="0" dirty="0">
                <a:solidFill>
                  <a:srgbClr val="000000"/>
                </a:solidFill>
                <a:latin typeface="Tahoma" pitchFamily="34" charset="0"/>
                <a:ea typeface="宋体"/>
              </a:rPr>
              <a:t>i</a:t>
            </a:r>
            <a:r>
              <a:rPr lang="zh-CN" altLang="en-US" sz="1200" kern="0" dirty="0">
                <a:solidFill>
                  <a:srgbClr val="000000"/>
                </a:solidFill>
                <a:latin typeface="Tahoma" pitchFamily="34" charset="0"/>
                <a:ea typeface="宋体"/>
              </a:rPr>
              <a:t>的左孩子必定为的</a:t>
            </a:r>
            <a:r>
              <a:rPr lang="en-US" altLang="zh-CN" sz="1200" kern="0" dirty="0">
                <a:solidFill>
                  <a:srgbClr val="000000"/>
                </a:solidFill>
                <a:latin typeface="Tahoma" pitchFamily="34" charset="0"/>
                <a:ea typeface="宋体"/>
              </a:rPr>
              <a:t>j+1</a:t>
            </a:r>
            <a:r>
              <a:rPr lang="zh-CN" altLang="en-US" sz="1200" kern="0" dirty="0">
                <a:solidFill>
                  <a:srgbClr val="000000"/>
                </a:solidFill>
                <a:latin typeface="Tahoma" pitchFamily="34" charset="0"/>
                <a:ea typeface="宋体"/>
              </a:rPr>
              <a:t>层的第一个结点，其编号为</a:t>
            </a:r>
            <a:r>
              <a:rPr lang="en-US" altLang="zh-CN" sz="1200" kern="0" dirty="0">
                <a:solidFill>
                  <a:srgbClr val="000000"/>
                </a:solidFill>
                <a:latin typeface="Tahoma" pitchFamily="34" charset="0"/>
                <a:ea typeface="宋体"/>
              </a:rPr>
              <a:t>2</a:t>
            </a:r>
            <a:r>
              <a:rPr lang="en-US" altLang="zh-CN" sz="1200" kern="0" baseline="40000" dirty="0">
                <a:solidFill>
                  <a:srgbClr val="000000"/>
                </a:solidFill>
                <a:latin typeface="Tahoma" pitchFamily="34" charset="0"/>
                <a:ea typeface="宋体"/>
              </a:rPr>
              <a:t>j</a:t>
            </a:r>
            <a:r>
              <a:rPr lang="en-US" altLang="zh-CN" sz="1200" kern="0" dirty="0">
                <a:solidFill>
                  <a:srgbClr val="000000"/>
                </a:solidFill>
                <a:latin typeface="Tahoma" pitchFamily="34" charset="0"/>
                <a:ea typeface="宋体"/>
              </a:rPr>
              <a:t>=2×2</a:t>
            </a:r>
            <a:r>
              <a:rPr lang="en-US" altLang="zh-CN" sz="1200" kern="0" baseline="40000" dirty="0">
                <a:solidFill>
                  <a:srgbClr val="000000"/>
                </a:solidFill>
                <a:latin typeface="Tahoma" pitchFamily="34" charset="0"/>
                <a:ea typeface="宋体"/>
              </a:rPr>
              <a:t>j-1</a:t>
            </a:r>
            <a:r>
              <a:rPr lang="en-US" altLang="zh-CN" sz="1200" kern="0" dirty="0">
                <a:solidFill>
                  <a:srgbClr val="000000"/>
                </a:solidFill>
                <a:latin typeface="Tahoma" pitchFamily="34" charset="0"/>
                <a:ea typeface="宋体"/>
              </a:rPr>
              <a:t>=2i</a:t>
            </a:r>
            <a:r>
              <a:rPr lang="zh-CN" altLang="en-US" sz="1200" kern="0" dirty="0">
                <a:solidFill>
                  <a:srgbClr val="000000"/>
                </a:solidFill>
                <a:latin typeface="Tahoma" pitchFamily="34" charset="0"/>
                <a:ea typeface="宋体"/>
              </a:rPr>
              <a:t>。</a:t>
            </a:r>
            <a:r>
              <a:rPr lang="zh-CN" altLang="en-US" sz="1200" kern="0" dirty="0">
                <a:solidFill>
                  <a:srgbClr val="FF0000"/>
                </a:solidFill>
                <a:latin typeface="Tahoma" pitchFamily="34" charset="0"/>
                <a:ea typeface="宋体"/>
              </a:rPr>
              <a:t>如果</a:t>
            </a:r>
            <a:r>
              <a:rPr lang="en-US" altLang="zh-CN" sz="1200" kern="0" dirty="0">
                <a:solidFill>
                  <a:srgbClr val="FF0000"/>
                </a:solidFill>
                <a:latin typeface="Tahoma" pitchFamily="34" charset="0"/>
                <a:ea typeface="宋体"/>
              </a:rPr>
              <a:t>2</a:t>
            </a:r>
            <a:r>
              <a:rPr lang="en-US" altLang="zh-CN" sz="1200" kern="0" baseline="40000" dirty="0">
                <a:solidFill>
                  <a:srgbClr val="FF0000"/>
                </a:solidFill>
                <a:latin typeface="Tahoma" pitchFamily="34" charset="0"/>
                <a:ea typeface="宋体"/>
              </a:rPr>
              <a:t>i</a:t>
            </a:r>
            <a:r>
              <a:rPr lang="en-US" altLang="zh-CN" sz="1200" kern="0" dirty="0">
                <a:solidFill>
                  <a:srgbClr val="FF0000"/>
                </a:solidFill>
                <a:latin typeface="Tahoma" pitchFamily="34" charset="0"/>
                <a:ea typeface="宋体"/>
              </a:rPr>
              <a:t>&gt;n</a:t>
            </a:r>
            <a:r>
              <a:rPr lang="zh-CN" altLang="en-US" sz="1200" kern="0" dirty="0">
                <a:solidFill>
                  <a:srgbClr val="FF0000"/>
                </a:solidFill>
                <a:latin typeface="Tahoma" pitchFamily="34" charset="0"/>
                <a:ea typeface="宋体"/>
              </a:rPr>
              <a:t>，则无左孩子</a:t>
            </a:r>
            <a:r>
              <a:rPr lang="zh-CN" altLang="en-US" sz="1200" kern="0" dirty="0">
                <a:solidFill>
                  <a:srgbClr val="000000"/>
                </a:solidFill>
                <a:latin typeface="Tahoma" pitchFamily="34" charset="0"/>
                <a:ea typeface="宋体"/>
              </a:rPr>
              <a:t>；其右孩子必定为第</a:t>
            </a:r>
            <a:r>
              <a:rPr lang="en-US" altLang="zh-CN" sz="1200" kern="0" dirty="0">
                <a:solidFill>
                  <a:srgbClr val="000000"/>
                </a:solidFill>
                <a:latin typeface="Tahoma" pitchFamily="34" charset="0"/>
                <a:ea typeface="宋体"/>
              </a:rPr>
              <a:t>j+1</a:t>
            </a:r>
            <a:r>
              <a:rPr lang="zh-CN" altLang="en-US" sz="1200" kern="0" dirty="0">
                <a:solidFill>
                  <a:srgbClr val="000000"/>
                </a:solidFill>
                <a:latin typeface="Tahoma" pitchFamily="34" charset="0"/>
                <a:ea typeface="宋体"/>
              </a:rPr>
              <a:t>层的第二个结点，编号为</a:t>
            </a:r>
            <a:r>
              <a:rPr lang="en-US" altLang="zh-CN" sz="1200" kern="0" dirty="0">
                <a:solidFill>
                  <a:srgbClr val="000000"/>
                </a:solidFill>
                <a:latin typeface="Tahoma" pitchFamily="34" charset="0"/>
                <a:ea typeface="宋体"/>
              </a:rPr>
              <a:t>2i+1</a:t>
            </a:r>
            <a:r>
              <a:rPr lang="zh-CN" altLang="en-US" sz="1200" kern="0" dirty="0">
                <a:solidFill>
                  <a:srgbClr val="000000"/>
                </a:solidFill>
                <a:latin typeface="Tahoma" pitchFamily="34" charset="0"/>
                <a:ea typeface="宋体"/>
              </a:rPr>
              <a:t>。</a:t>
            </a:r>
            <a:r>
              <a:rPr lang="zh-CN" altLang="en-US" sz="1200" kern="0" dirty="0">
                <a:solidFill>
                  <a:srgbClr val="FF0000"/>
                </a:solidFill>
                <a:latin typeface="Tahoma" pitchFamily="34" charset="0"/>
                <a:ea typeface="宋体"/>
              </a:rPr>
              <a:t>若</a:t>
            </a:r>
            <a:r>
              <a:rPr lang="en-US" altLang="zh-CN" sz="1200" kern="0" dirty="0">
                <a:solidFill>
                  <a:srgbClr val="FF0000"/>
                </a:solidFill>
                <a:latin typeface="Tahoma" pitchFamily="34" charset="0"/>
                <a:ea typeface="宋体"/>
              </a:rPr>
              <a:t>2i+1&gt;n</a:t>
            </a:r>
            <a:r>
              <a:rPr lang="zh-CN" altLang="en-US" sz="1200" kern="0" dirty="0">
                <a:solidFill>
                  <a:srgbClr val="FF0000"/>
                </a:solidFill>
                <a:latin typeface="Tahoma" pitchFamily="34" charset="0"/>
                <a:ea typeface="宋体"/>
              </a:rPr>
              <a:t>，则无右孩子。</a:t>
            </a:r>
            <a:endParaRPr lang="en-US" altLang="zh-CN" sz="1200" kern="0" dirty="0">
              <a:solidFill>
                <a:srgbClr val="FF0000"/>
              </a:solidFill>
              <a:latin typeface="Tahoma" pitchFamily="34" charset="0"/>
              <a:ea typeface="宋体"/>
            </a:endParaRPr>
          </a:p>
          <a:p>
            <a:pPr marL="0" lvl="0" indent="0" fontAlgn="base">
              <a:lnSpc>
                <a:spcPct val="150000"/>
              </a:lnSpc>
              <a:spcBef>
                <a:spcPts val="1200"/>
              </a:spcBef>
              <a:spcAft>
                <a:spcPct val="0"/>
              </a:spcAft>
              <a:buClr>
                <a:srgbClr val="005825"/>
              </a:buClr>
              <a:buNone/>
            </a:pPr>
            <a:r>
              <a:rPr lang="en-US" altLang="zh-CN" sz="1200" kern="0" dirty="0">
                <a:solidFill>
                  <a:srgbClr val="000000"/>
                </a:solidFill>
                <a:latin typeface="Tahoma" pitchFamily="34" charset="0"/>
                <a:ea typeface="宋体"/>
              </a:rPr>
              <a:t>2. </a:t>
            </a:r>
            <a:r>
              <a:rPr lang="zh-CN" altLang="en-US" sz="1200" kern="0" dirty="0">
                <a:solidFill>
                  <a:srgbClr val="000000"/>
                </a:solidFill>
                <a:latin typeface="Tahoma" pitchFamily="34" charset="0"/>
                <a:ea typeface="宋体"/>
              </a:rPr>
              <a:t>假设第</a:t>
            </a:r>
            <a:r>
              <a:rPr lang="en-US" altLang="zh-CN" sz="1200" kern="0" dirty="0">
                <a:solidFill>
                  <a:srgbClr val="000000"/>
                </a:solidFill>
                <a:latin typeface="Tahoma" pitchFamily="34" charset="0"/>
                <a:ea typeface="宋体"/>
              </a:rPr>
              <a:t>j(1≤j≤</a:t>
            </a:r>
            <a:r>
              <a:rPr lang="en-US" altLang="zh-CN" sz="1200" kern="0" dirty="0">
                <a:solidFill>
                  <a:srgbClr val="000000"/>
                </a:solidFill>
                <a:latin typeface="Tahoma" pitchFamily="34" charset="0"/>
                <a:ea typeface="宋体"/>
                <a:sym typeface="Symbol" pitchFamily="18" charset="2"/>
              </a:rPr>
              <a:t></a:t>
            </a:r>
            <a:r>
              <a:rPr lang="en-US" altLang="zh-CN" sz="1200" kern="0" dirty="0">
                <a:solidFill>
                  <a:srgbClr val="000000"/>
                </a:solidFill>
                <a:latin typeface="Tahoma" pitchFamily="34" charset="0"/>
                <a:ea typeface="宋体"/>
              </a:rPr>
              <a:t>log</a:t>
            </a:r>
            <a:r>
              <a:rPr lang="en-US" altLang="zh-CN" sz="1200" kern="0" baseline="-25000" dirty="0">
                <a:solidFill>
                  <a:srgbClr val="000000"/>
                </a:solidFill>
                <a:latin typeface="Tahoma" pitchFamily="34" charset="0"/>
                <a:ea typeface="宋体"/>
              </a:rPr>
              <a:t>2</a:t>
            </a:r>
            <a:r>
              <a:rPr lang="en-US" altLang="zh-CN" sz="1200" kern="0" dirty="0">
                <a:solidFill>
                  <a:srgbClr val="000000"/>
                </a:solidFill>
                <a:latin typeface="Tahoma" pitchFamily="34" charset="0"/>
                <a:ea typeface="宋体"/>
              </a:rPr>
              <a:t>n</a:t>
            </a:r>
            <a:r>
              <a:rPr lang="en-US" altLang="zh-CN" sz="1200" kern="0" dirty="0">
                <a:solidFill>
                  <a:srgbClr val="000000"/>
                </a:solidFill>
                <a:latin typeface="Tahoma" pitchFamily="34" charset="0"/>
                <a:ea typeface="楷体_GB2312" pitchFamily="49" charset="-122"/>
                <a:sym typeface="Symbol" pitchFamily="18" charset="2"/>
              </a:rPr>
              <a:t></a:t>
            </a:r>
            <a:r>
              <a:rPr lang="en-US" altLang="zh-CN" sz="1200" kern="0" dirty="0">
                <a:solidFill>
                  <a:srgbClr val="000000"/>
                </a:solidFill>
                <a:latin typeface="Tahoma" pitchFamily="34" charset="0"/>
                <a:ea typeface="宋体"/>
              </a:rPr>
              <a:t>)</a:t>
            </a:r>
            <a:r>
              <a:rPr lang="zh-CN" altLang="en-US" sz="1200" kern="0" dirty="0">
                <a:solidFill>
                  <a:srgbClr val="000000"/>
                </a:solidFill>
                <a:latin typeface="Tahoma" pitchFamily="34" charset="0"/>
                <a:ea typeface="宋体"/>
              </a:rPr>
              <a:t>层上的某个结点编号为</a:t>
            </a:r>
            <a:r>
              <a:rPr lang="en-US" altLang="zh-CN" sz="1200" kern="0" dirty="0">
                <a:solidFill>
                  <a:srgbClr val="000000"/>
                </a:solidFill>
                <a:latin typeface="Tahoma" pitchFamily="34" charset="0"/>
                <a:ea typeface="宋体"/>
              </a:rPr>
              <a:t>i(2e(j-1)≤i≤2ej-1)</a:t>
            </a:r>
            <a:r>
              <a:rPr lang="zh-CN" altLang="en-US" sz="1200" kern="0" dirty="0">
                <a:solidFill>
                  <a:srgbClr val="000000"/>
                </a:solidFill>
                <a:latin typeface="Tahoma" pitchFamily="34" charset="0"/>
                <a:ea typeface="宋体"/>
              </a:rPr>
              <a:t>，且</a:t>
            </a:r>
            <a:r>
              <a:rPr lang="en-US" altLang="zh-CN" sz="1200" kern="0" dirty="0">
                <a:solidFill>
                  <a:srgbClr val="000000"/>
                </a:solidFill>
                <a:latin typeface="Tahoma" pitchFamily="34" charset="0"/>
                <a:ea typeface="宋体"/>
              </a:rPr>
              <a:t>2i+1&lt;n</a:t>
            </a:r>
            <a:r>
              <a:rPr lang="zh-CN" altLang="en-US" sz="1200" kern="0" dirty="0">
                <a:solidFill>
                  <a:srgbClr val="000000"/>
                </a:solidFill>
                <a:latin typeface="Tahoma" pitchFamily="34" charset="0"/>
                <a:ea typeface="宋体"/>
              </a:rPr>
              <a:t>，其左孩子为</a:t>
            </a:r>
            <a:r>
              <a:rPr lang="en-US" altLang="zh-CN" sz="1200" kern="0" dirty="0">
                <a:solidFill>
                  <a:srgbClr val="000000"/>
                </a:solidFill>
                <a:latin typeface="Tahoma" pitchFamily="34" charset="0"/>
                <a:ea typeface="宋体"/>
              </a:rPr>
              <a:t>2i</a:t>
            </a:r>
            <a:r>
              <a:rPr lang="zh-CN" altLang="en-US" sz="1200" kern="0" dirty="0">
                <a:solidFill>
                  <a:srgbClr val="000000"/>
                </a:solidFill>
                <a:latin typeface="Tahoma" pitchFamily="34" charset="0"/>
                <a:ea typeface="宋体"/>
              </a:rPr>
              <a:t>，右孩子为</a:t>
            </a:r>
            <a:r>
              <a:rPr lang="en-US" altLang="zh-CN" sz="1200" kern="0" dirty="0">
                <a:solidFill>
                  <a:srgbClr val="000000"/>
                </a:solidFill>
                <a:latin typeface="Tahoma" pitchFamily="34" charset="0"/>
                <a:ea typeface="宋体"/>
              </a:rPr>
              <a:t>2i+1</a:t>
            </a:r>
            <a:r>
              <a:rPr lang="zh-CN" altLang="en-US" sz="1200" kern="0" dirty="0">
                <a:solidFill>
                  <a:srgbClr val="000000"/>
                </a:solidFill>
                <a:latin typeface="Tahoma" pitchFamily="34" charset="0"/>
                <a:ea typeface="宋体"/>
              </a:rPr>
              <a:t>，则编号为</a:t>
            </a:r>
            <a:r>
              <a:rPr lang="en-US" altLang="zh-CN" sz="1200" kern="0" dirty="0">
                <a:solidFill>
                  <a:srgbClr val="000000"/>
                </a:solidFill>
                <a:latin typeface="Tahoma" pitchFamily="34" charset="0"/>
                <a:ea typeface="宋体"/>
              </a:rPr>
              <a:t>i+1</a:t>
            </a:r>
            <a:r>
              <a:rPr lang="zh-CN" altLang="en-US" sz="1200" kern="0" dirty="0">
                <a:solidFill>
                  <a:srgbClr val="000000"/>
                </a:solidFill>
                <a:latin typeface="Tahoma" pitchFamily="34" charset="0"/>
                <a:ea typeface="宋体"/>
              </a:rPr>
              <a:t>的结点时编号为</a:t>
            </a:r>
            <a:r>
              <a:rPr lang="en-US" altLang="zh-CN" sz="1200" kern="0" dirty="0">
                <a:solidFill>
                  <a:srgbClr val="000000"/>
                </a:solidFill>
                <a:latin typeface="Tahoma" pitchFamily="34" charset="0"/>
                <a:ea typeface="宋体"/>
              </a:rPr>
              <a:t>i</a:t>
            </a:r>
            <a:r>
              <a:rPr lang="zh-CN" altLang="en-US" sz="1200" kern="0" dirty="0">
                <a:solidFill>
                  <a:srgbClr val="000000"/>
                </a:solidFill>
                <a:latin typeface="Tahoma" pitchFamily="34" charset="0"/>
                <a:ea typeface="宋体"/>
              </a:rPr>
              <a:t>的结点的右兄弟或堂兄弟。若</a:t>
            </a:r>
            <a:r>
              <a:rPr lang="zh-CN" altLang="en-US" sz="1200" kern="0" dirty="0">
                <a:solidFill>
                  <a:srgbClr val="FF0000"/>
                </a:solidFill>
                <a:latin typeface="Tahoma" pitchFamily="34" charset="0"/>
                <a:ea typeface="宋体"/>
              </a:rPr>
              <a:t>它有左孩子</a:t>
            </a:r>
            <a:r>
              <a:rPr lang="zh-CN" altLang="en-US" sz="1200" kern="0" dirty="0">
                <a:solidFill>
                  <a:srgbClr val="000000"/>
                </a:solidFill>
                <a:latin typeface="Tahoma" pitchFamily="34" charset="0"/>
                <a:ea typeface="宋体"/>
              </a:rPr>
              <a:t>，则其编号必定为</a:t>
            </a:r>
            <a:r>
              <a:rPr lang="en-US" altLang="zh-CN" sz="1200" kern="0" dirty="0">
                <a:solidFill>
                  <a:srgbClr val="000000"/>
                </a:solidFill>
                <a:latin typeface="Tahoma" pitchFamily="34" charset="0"/>
                <a:ea typeface="宋体"/>
              </a:rPr>
              <a:t>2i+2</a:t>
            </a:r>
            <a:r>
              <a:rPr lang="zh-CN" altLang="en-US" sz="1200" kern="0" dirty="0">
                <a:solidFill>
                  <a:srgbClr val="000000"/>
                </a:solidFill>
                <a:latin typeface="Tahoma" pitchFamily="34" charset="0"/>
                <a:ea typeface="宋体"/>
              </a:rPr>
              <a:t>＝</a:t>
            </a:r>
            <a:r>
              <a:rPr lang="en-US" altLang="zh-CN" sz="1200" kern="0" dirty="0">
                <a:solidFill>
                  <a:srgbClr val="000000"/>
                </a:solidFill>
                <a:latin typeface="Tahoma" pitchFamily="34" charset="0"/>
                <a:ea typeface="宋体"/>
              </a:rPr>
              <a:t>2×(i+1)</a:t>
            </a:r>
            <a:r>
              <a:rPr lang="zh-CN" altLang="en-US" sz="1200" kern="0" dirty="0">
                <a:solidFill>
                  <a:srgbClr val="000000"/>
                </a:solidFill>
                <a:latin typeface="Tahoma" pitchFamily="34" charset="0"/>
                <a:ea typeface="宋体"/>
              </a:rPr>
              <a:t>：若</a:t>
            </a:r>
            <a:r>
              <a:rPr lang="zh-CN" altLang="en-US" sz="1200" kern="0" dirty="0">
                <a:solidFill>
                  <a:srgbClr val="FF0000"/>
                </a:solidFill>
                <a:latin typeface="Tahoma" pitchFamily="34" charset="0"/>
                <a:ea typeface="宋体"/>
              </a:rPr>
              <a:t>它有右孩子</a:t>
            </a:r>
            <a:r>
              <a:rPr lang="zh-CN" altLang="en-US" sz="1200" kern="0" dirty="0">
                <a:solidFill>
                  <a:srgbClr val="000000"/>
                </a:solidFill>
                <a:latin typeface="Tahoma" pitchFamily="34" charset="0"/>
                <a:ea typeface="宋体"/>
              </a:rPr>
              <a:t>，则其编号必定为</a:t>
            </a:r>
            <a:r>
              <a:rPr lang="en-US" altLang="zh-CN" sz="1200" kern="0" dirty="0">
                <a:solidFill>
                  <a:srgbClr val="000000"/>
                </a:solidFill>
                <a:latin typeface="Tahoma" pitchFamily="34" charset="0"/>
                <a:ea typeface="宋体"/>
              </a:rPr>
              <a:t>2i+3</a:t>
            </a:r>
            <a:r>
              <a:rPr lang="zh-CN" altLang="en-US" sz="1200" kern="0" dirty="0">
                <a:solidFill>
                  <a:srgbClr val="000000"/>
                </a:solidFill>
                <a:latin typeface="Tahoma" pitchFamily="34" charset="0"/>
                <a:ea typeface="宋体"/>
              </a:rPr>
              <a:t>＝</a:t>
            </a:r>
            <a:r>
              <a:rPr lang="en-US" altLang="zh-CN" sz="1200" kern="0" dirty="0">
                <a:solidFill>
                  <a:srgbClr val="000000"/>
                </a:solidFill>
                <a:latin typeface="Tahoma" pitchFamily="34" charset="0"/>
                <a:ea typeface="宋体"/>
              </a:rPr>
              <a:t>2×(i+1)+1</a:t>
            </a:r>
            <a:r>
              <a:rPr lang="zh-CN" altLang="en-US" sz="1200" kern="0" dirty="0">
                <a:solidFill>
                  <a:srgbClr val="000000"/>
                </a:solidFill>
                <a:latin typeface="Tahoma" pitchFamily="34" charset="0"/>
                <a:ea typeface="宋体"/>
              </a:rPr>
              <a:t>。</a:t>
            </a:r>
            <a:endParaRPr lang="en-US" altLang="zh-CN" sz="1200" kern="0" dirty="0">
              <a:solidFill>
                <a:srgbClr val="000000"/>
              </a:solidFill>
              <a:latin typeface="Tahoma" pitchFamily="34" charset="0"/>
              <a:ea typeface="宋体"/>
            </a:endParaRPr>
          </a:p>
          <a:p>
            <a:pPr marL="342900" indent="-342900" fontAlgn="base">
              <a:lnSpc>
                <a:spcPct val="150000"/>
              </a:lnSpc>
              <a:spcBef>
                <a:spcPts val="1200"/>
              </a:spcBef>
              <a:spcAft>
                <a:spcPct val="0"/>
              </a:spcAft>
              <a:buClr>
                <a:srgbClr val="005825"/>
              </a:buClr>
              <a:buFont typeface="Wingdings" pitchFamily="2" charset="2"/>
              <a:buChar char="n"/>
            </a:pPr>
            <a:r>
              <a:rPr lang="zh-CN" altLang="en-US" sz="1800" kern="0" dirty="0">
                <a:solidFill>
                  <a:srgbClr val="000000"/>
                </a:solidFill>
                <a:latin typeface="Tahoma" pitchFamily="34" charset="0"/>
                <a:ea typeface="宋体"/>
              </a:rPr>
              <a:t>当</a:t>
            </a:r>
            <a:r>
              <a:rPr lang="en-US" altLang="zh-CN" sz="1800" kern="0" dirty="0">
                <a:solidFill>
                  <a:srgbClr val="000000"/>
                </a:solidFill>
                <a:latin typeface="Tahoma" pitchFamily="34" charset="0"/>
                <a:ea typeface="宋体"/>
              </a:rPr>
              <a:t>i</a:t>
            </a:r>
            <a:r>
              <a:rPr lang="zh-CN" altLang="en-US" sz="1800" kern="0" dirty="0">
                <a:solidFill>
                  <a:srgbClr val="000000"/>
                </a:solidFill>
                <a:latin typeface="Tahoma" pitchFamily="34" charset="0"/>
                <a:ea typeface="宋体"/>
              </a:rPr>
              <a:t>＝</a:t>
            </a:r>
            <a:r>
              <a:rPr lang="en-US" altLang="zh-CN" sz="1800" kern="0" dirty="0">
                <a:solidFill>
                  <a:srgbClr val="000000"/>
                </a:solidFill>
                <a:latin typeface="Tahoma" pitchFamily="34" charset="0"/>
                <a:ea typeface="宋体"/>
              </a:rPr>
              <a:t>1</a:t>
            </a:r>
            <a:r>
              <a:rPr lang="zh-CN" altLang="en-US" sz="1800" kern="0" dirty="0">
                <a:solidFill>
                  <a:srgbClr val="000000"/>
                </a:solidFill>
                <a:latin typeface="Tahoma" pitchFamily="34" charset="0"/>
                <a:ea typeface="宋体"/>
              </a:rPr>
              <a:t>时，就是根，因此无双亲，当</a:t>
            </a:r>
            <a:r>
              <a:rPr lang="en-US" altLang="zh-CN" sz="1800" kern="0" dirty="0">
                <a:solidFill>
                  <a:srgbClr val="000000"/>
                </a:solidFill>
                <a:latin typeface="Tahoma" pitchFamily="34" charset="0"/>
                <a:ea typeface="宋体"/>
              </a:rPr>
              <a:t>i&gt;1</a:t>
            </a:r>
            <a:r>
              <a:rPr lang="zh-CN" altLang="en-US" sz="1800" kern="0" dirty="0">
                <a:solidFill>
                  <a:srgbClr val="000000"/>
                </a:solidFill>
                <a:latin typeface="Tahoma" pitchFamily="34" charset="0"/>
                <a:ea typeface="宋体"/>
              </a:rPr>
              <a:t>时，如果</a:t>
            </a:r>
            <a:r>
              <a:rPr lang="en-US" altLang="zh-CN" sz="1800" kern="0" dirty="0">
                <a:solidFill>
                  <a:srgbClr val="000000"/>
                </a:solidFill>
                <a:latin typeface="Tahoma" pitchFamily="34" charset="0"/>
                <a:ea typeface="宋体"/>
              </a:rPr>
              <a:t>i</a:t>
            </a:r>
            <a:r>
              <a:rPr lang="zh-CN" altLang="en-US" sz="1800" kern="0" dirty="0">
                <a:solidFill>
                  <a:srgbClr val="000000"/>
                </a:solidFill>
                <a:latin typeface="Tahoma" pitchFamily="34" charset="0"/>
                <a:ea typeface="宋体"/>
              </a:rPr>
              <a:t>为左孩子，即</a:t>
            </a:r>
            <a:r>
              <a:rPr lang="en-US" altLang="zh-CN" sz="1800" kern="0" dirty="0">
                <a:solidFill>
                  <a:srgbClr val="000000"/>
                </a:solidFill>
                <a:latin typeface="Tahoma" pitchFamily="34" charset="0"/>
                <a:ea typeface="宋体"/>
              </a:rPr>
              <a:t>2×(i/2)=i</a:t>
            </a:r>
            <a:r>
              <a:rPr lang="zh-CN" altLang="en-US" sz="1800" kern="0" dirty="0">
                <a:solidFill>
                  <a:srgbClr val="000000"/>
                </a:solidFill>
                <a:latin typeface="Tahoma" pitchFamily="34" charset="0"/>
                <a:ea typeface="宋体"/>
              </a:rPr>
              <a:t>，则</a:t>
            </a:r>
            <a:r>
              <a:rPr lang="en-US" altLang="zh-CN" sz="1800" kern="0" dirty="0">
                <a:solidFill>
                  <a:srgbClr val="000000"/>
                </a:solidFill>
                <a:latin typeface="Tahoma" pitchFamily="34" charset="0"/>
                <a:ea typeface="宋体"/>
              </a:rPr>
              <a:t>i/2</a:t>
            </a:r>
            <a:r>
              <a:rPr lang="zh-CN" altLang="en-US" sz="1800" kern="0" dirty="0">
                <a:solidFill>
                  <a:srgbClr val="000000"/>
                </a:solidFill>
                <a:latin typeface="Tahoma" pitchFamily="34" charset="0"/>
                <a:ea typeface="宋体"/>
              </a:rPr>
              <a:t>是</a:t>
            </a:r>
            <a:r>
              <a:rPr lang="en-US" altLang="zh-CN" sz="1800" kern="0" dirty="0">
                <a:solidFill>
                  <a:srgbClr val="000000"/>
                </a:solidFill>
                <a:latin typeface="Tahoma" pitchFamily="34" charset="0"/>
                <a:ea typeface="宋体"/>
              </a:rPr>
              <a:t>i</a:t>
            </a:r>
            <a:r>
              <a:rPr lang="zh-CN" altLang="en-US" sz="1800" kern="0" dirty="0">
                <a:solidFill>
                  <a:srgbClr val="000000"/>
                </a:solidFill>
                <a:latin typeface="Tahoma" pitchFamily="34" charset="0"/>
                <a:ea typeface="宋体"/>
              </a:rPr>
              <a:t>的双亲；如果</a:t>
            </a:r>
            <a:r>
              <a:rPr lang="en-US" altLang="zh-CN" sz="1800" kern="0" dirty="0">
                <a:solidFill>
                  <a:srgbClr val="000000"/>
                </a:solidFill>
                <a:latin typeface="Tahoma" pitchFamily="34" charset="0"/>
                <a:ea typeface="宋体"/>
              </a:rPr>
              <a:t>i</a:t>
            </a:r>
            <a:r>
              <a:rPr lang="zh-CN" altLang="en-US" sz="1800" kern="0" dirty="0">
                <a:solidFill>
                  <a:srgbClr val="000000"/>
                </a:solidFill>
                <a:latin typeface="Tahoma" pitchFamily="34" charset="0"/>
                <a:ea typeface="宋体"/>
              </a:rPr>
              <a:t>为右孩子，</a:t>
            </a:r>
            <a:r>
              <a:rPr lang="en-US" altLang="zh-CN" sz="1800" kern="0" dirty="0">
                <a:solidFill>
                  <a:srgbClr val="000000"/>
                </a:solidFill>
                <a:latin typeface="Tahoma" pitchFamily="34" charset="0"/>
                <a:ea typeface="宋体"/>
              </a:rPr>
              <a:t>i</a:t>
            </a:r>
            <a:r>
              <a:rPr lang="zh-CN" altLang="en-US" sz="1800" kern="0" dirty="0">
                <a:solidFill>
                  <a:srgbClr val="000000"/>
                </a:solidFill>
                <a:latin typeface="Tahoma" pitchFamily="34" charset="0"/>
                <a:ea typeface="宋体"/>
              </a:rPr>
              <a:t>＝</a:t>
            </a:r>
            <a:r>
              <a:rPr lang="en-US" altLang="zh-CN" sz="1800" kern="0" dirty="0">
                <a:solidFill>
                  <a:srgbClr val="000000"/>
                </a:solidFill>
                <a:latin typeface="Tahoma" pitchFamily="34" charset="0"/>
                <a:ea typeface="宋体"/>
              </a:rPr>
              <a:t>2p+1</a:t>
            </a:r>
            <a:r>
              <a:rPr lang="zh-CN" altLang="en-US" sz="1800" kern="0" dirty="0">
                <a:solidFill>
                  <a:srgbClr val="000000"/>
                </a:solidFill>
                <a:latin typeface="Tahoma" pitchFamily="34" charset="0"/>
                <a:ea typeface="宋体"/>
              </a:rPr>
              <a:t>，</a:t>
            </a:r>
            <a:r>
              <a:rPr lang="en-US" altLang="zh-CN" sz="1800" kern="0" dirty="0">
                <a:solidFill>
                  <a:srgbClr val="000000"/>
                </a:solidFill>
                <a:latin typeface="Tahoma" pitchFamily="34" charset="0"/>
                <a:ea typeface="宋体"/>
              </a:rPr>
              <a:t>i</a:t>
            </a:r>
            <a:r>
              <a:rPr lang="zh-CN" altLang="en-US" sz="1800" kern="0" dirty="0">
                <a:solidFill>
                  <a:srgbClr val="000000"/>
                </a:solidFill>
                <a:latin typeface="Tahoma" pitchFamily="34" charset="0"/>
                <a:ea typeface="宋体"/>
              </a:rPr>
              <a:t>的双亲应为</a:t>
            </a:r>
            <a:r>
              <a:rPr lang="en-US" altLang="zh-CN" sz="1800" kern="0" dirty="0">
                <a:solidFill>
                  <a:srgbClr val="000000"/>
                </a:solidFill>
                <a:latin typeface="Tahoma" pitchFamily="34" charset="0"/>
                <a:ea typeface="宋体"/>
              </a:rPr>
              <a:t>p</a:t>
            </a:r>
            <a:r>
              <a:rPr lang="zh-CN" altLang="en-US" sz="1800" kern="0" dirty="0">
                <a:solidFill>
                  <a:srgbClr val="000000"/>
                </a:solidFill>
                <a:latin typeface="Tahoma" pitchFamily="34" charset="0"/>
                <a:ea typeface="宋体"/>
              </a:rPr>
              <a:t>，</a:t>
            </a:r>
            <a:r>
              <a:rPr lang="en-US" altLang="zh-CN" sz="1800" kern="0" dirty="0">
                <a:solidFill>
                  <a:srgbClr val="000000"/>
                </a:solidFill>
                <a:latin typeface="Tahoma" pitchFamily="34" charset="0"/>
                <a:ea typeface="宋体"/>
              </a:rPr>
              <a:t>p</a:t>
            </a:r>
            <a:r>
              <a:rPr lang="zh-CN" altLang="en-US" sz="1800" kern="0" dirty="0">
                <a:solidFill>
                  <a:srgbClr val="000000"/>
                </a:solidFill>
                <a:latin typeface="Tahoma" pitchFamily="34" charset="0"/>
                <a:ea typeface="宋体"/>
              </a:rPr>
              <a:t>＝</a:t>
            </a:r>
            <a:r>
              <a:rPr lang="en-US" altLang="zh-CN" sz="1800" kern="0" dirty="0">
                <a:solidFill>
                  <a:srgbClr val="000000"/>
                </a:solidFill>
                <a:latin typeface="Tahoma" pitchFamily="34" charset="0"/>
                <a:ea typeface="宋体"/>
              </a:rPr>
              <a:t>(i-1)/2=</a:t>
            </a:r>
            <a:r>
              <a:rPr lang="en-US" altLang="zh-CN" sz="1800" kern="0" dirty="0">
                <a:solidFill>
                  <a:srgbClr val="000000"/>
                </a:solidFill>
                <a:latin typeface="Tahoma" pitchFamily="34" charset="0"/>
                <a:ea typeface="宋体"/>
                <a:sym typeface="Symbol" pitchFamily="18" charset="2"/>
              </a:rPr>
              <a:t></a:t>
            </a:r>
            <a:r>
              <a:rPr lang="en-US" altLang="zh-CN" sz="1800" kern="0" dirty="0">
                <a:solidFill>
                  <a:srgbClr val="000000"/>
                </a:solidFill>
                <a:latin typeface="Tahoma" pitchFamily="34" charset="0"/>
                <a:ea typeface="宋体"/>
              </a:rPr>
              <a:t>i/2</a:t>
            </a:r>
            <a:r>
              <a:rPr lang="en-US" altLang="zh-CN" sz="1800" kern="0" dirty="0">
                <a:solidFill>
                  <a:srgbClr val="000000"/>
                </a:solidFill>
                <a:latin typeface="Tahoma" pitchFamily="34" charset="0"/>
                <a:ea typeface="宋体"/>
                <a:sym typeface="Symbol" pitchFamily="18" charset="2"/>
              </a:rPr>
              <a:t></a:t>
            </a:r>
            <a:r>
              <a:rPr lang="zh-CN" altLang="en-US" sz="1800" kern="0" dirty="0">
                <a:solidFill>
                  <a:srgbClr val="000000"/>
                </a:solidFill>
                <a:latin typeface="Tahoma" pitchFamily="34" charset="0"/>
                <a:ea typeface="宋体"/>
              </a:rPr>
              <a:t>。证毕。</a:t>
            </a:r>
          </a:p>
          <a:p>
            <a:pPr marL="0" indent="0" fontAlgn="base">
              <a:lnSpc>
                <a:spcPct val="150000"/>
              </a:lnSpc>
              <a:spcBef>
                <a:spcPts val="1200"/>
              </a:spcBef>
              <a:spcAft>
                <a:spcPct val="0"/>
              </a:spcAft>
              <a:buClr>
                <a:srgbClr val="005825"/>
              </a:buClr>
              <a:buNone/>
            </a:pPr>
            <a:endParaRPr lang="zh-CN" altLang="en-US" sz="1200" kern="0" dirty="0">
              <a:solidFill>
                <a:srgbClr val="000000"/>
              </a:solidFill>
              <a:latin typeface="Tahoma" pitchFamily="34" charset="0"/>
              <a:ea typeface="宋体"/>
            </a:endParaRPr>
          </a:p>
          <a:p>
            <a:pPr marL="0" lvl="0" indent="0" fontAlgn="base">
              <a:lnSpc>
                <a:spcPct val="150000"/>
              </a:lnSpc>
              <a:spcBef>
                <a:spcPts val="1200"/>
              </a:spcBef>
              <a:spcAft>
                <a:spcPct val="0"/>
              </a:spcAft>
              <a:buClr>
                <a:srgbClr val="005825"/>
              </a:buClr>
              <a:buNone/>
            </a:pPr>
            <a:endParaRPr lang="zh-CN" altLang="en-US" sz="1600" kern="0" dirty="0">
              <a:solidFill>
                <a:srgbClr val="000000"/>
              </a:solidFill>
              <a:latin typeface="Tahoma" pitchFamily="34" charset="0"/>
              <a:ea typeface="宋体"/>
            </a:endParaRP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27</a:t>
            </a:fld>
            <a:endParaRPr lang="zh-CN" altLang="en-US" dirty="0"/>
          </a:p>
        </p:txBody>
      </p:sp>
    </p:spTree>
    <p:extLst>
      <p:ext uri="{BB962C8B-B14F-4D97-AF65-F5344CB8AC3E}">
        <p14:creationId xmlns:p14="http://schemas.microsoft.com/office/powerpoint/2010/main" val="2925884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2978F3-F87D-4AEF-B526-36BA72EE3C6A}"/>
              </a:ext>
            </a:extLst>
          </p:cNvPr>
          <p:cNvSpPr>
            <a:spLocks noGrp="1"/>
          </p:cNvSpPr>
          <p:nvPr>
            <p:ph type="title"/>
          </p:nvPr>
        </p:nvSpPr>
        <p:spPr/>
        <p:txBody>
          <a:bodyPr/>
          <a:lstStyle/>
          <a:p>
            <a:r>
              <a:rPr lang="en-US" altLang="zh-CN" dirty="0"/>
              <a:t>Properties of Binary Trees</a:t>
            </a:r>
            <a:endParaRPr lang="zh-CN" altLang="en-US" dirty="0"/>
          </a:p>
        </p:txBody>
      </p:sp>
      <p:sp>
        <p:nvSpPr>
          <p:cNvPr id="3" name="内容占位符 2">
            <a:extLst>
              <a:ext uri="{FF2B5EF4-FFF2-40B4-BE49-F238E27FC236}">
                <a16:creationId xmlns:a16="http://schemas.microsoft.com/office/drawing/2014/main" id="{A50A7F6A-0DA5-4669-8EA6-CD4E81BC5440}"/>
              </a:ext>
            </a:extLst>
          </p:cNvPr>
          <p:cNvSpPr>
            <a:spLocks noGrp="1"/>
          </p:cNvSpPr>
          <p:nvPr>
            <p:ph idx="1"/>
          </p:nvPr>
        </p:nvSpPr>
        <p:spPr/>
        <p:txBody>
          <a:bodyPr/>
          <a:lstStyle/>
          <a:p>
            <a:pPr>
              <a:lnSpc>
                <a:spcPct val="130000"/>
              </a:lnSpc>
              <a:spcBef>
                <a:spcPts val="1800"/>
              </a:spcBef>
            </a:pPr>
            <a:r>
              <a:rPr lang="zh-CN" altLang="en-US" sz="1600" b="1" kern="0" dirty="0">
                <a:latin typeface="Arial"/>
                <a:ea typeface="宋体"/>
              </a:rPr>
              <a:t>性质</a:t>
            </a:r>
            <a:r>
              <a:rPr lang="en-US" altLang="zh-CN" sz="1600" b="1" kern="0" dirty="0">
                <a:latin typeface="Arial"/>
                <a:ea typeface="宋体"/>
              </a:rPr>
              <a:t>1</a:t>
            </a:r>
            <a:r>
              <a:rPr lang="zh-CN" altLang="en-US" sz="1600" b="1" kern="0" dirty="0">
                <a:latin typeface="Arial"/>
                <a:ea typeface="宋体"/>
              </a:rPr>
              <a:t>：在二叉树的第 </a:t>
            </a:r>
            <a:r>
              <a:rPr lang="en-US" altLang="zh-CN" sz="1600" b="1" kern="0" dirty="0" err="1">
                <a:latin typeface="Arial"/>
                <a:ea typeface="宋体"/>
              </a:rPr>
              <a:t>i</a:t>
            </a:r>
            <a:r>
              <a:rPr lang="en-US" altLang="zh-CN" sz="1600" b="1" kern="0" dirty="0">
                <a:latin typeface="Arial"/>
                <a:ea typeface="宋体"/>
              </a:rPr>
              <a:t> </a:t>
            </a:r>
            <a:r>
              <a:rPr lang="zh-CN" altLang="en-US" sz="1600" b="1" kern="0" dirty="0">
                <a:latin typeface="Arial"/>
                <a:ea typeface="宋体"/>
              </a:rPr>
              <a:t>层上至多有 </a:t>
            </a:r>
            <a:r>
              <a:rPr lang="en-US" altLang="zh-CN" sz="1600" b="1" kern="0" dirty="0">
                <a:latin typeface="Arial"/>
                <a:ea typeface="宋体"/>
              </a:rPr>
              <a:t>2</a:t>
            </a:r>
            <a:r>
              <a:rPr lang="en-US" altLang="zh-CN" sz="1600" b="1" kern="0" baseline="40000" dirty="0">
                <a:latin typeface="Arial"/>
                <a:ea typeface="宋体"/>
              </a:rPr>
              <a:t>i-1</a:t>
            </a:r>
            <a:r>
              <a:rPr lang="zh-CN" altLang="en-US" sz="1600" b="1" kern="0" dirty="0">
                <a:latin typeface="Arial"/>
                <a:ea typeface="宋体"/>
              </a:rPr>
              <a:t>个结点</a:t>
            </a:r>
            <a:r>
              <a:rPr lang="en-US" altLang="zh-CN" sz="1600" b="1" kern="0" dirty="0">
                <a:latin typeface="Arial"/>
                <a:ea typeface="宋体"/>
              </a:rPr>
              <a:t>(i≥1)</a:t>
            </a:r>
            <a:r>
              <a:rPr lang="zh-CN" altLang="en-US" sz="1600" b="1" kern="0" dirty="0">
                <a:latin typeface="Arial"/>
                <a:ea typeface="宋体"/>
              </a:rPr>
              <a:t>。  </a:t>
            </a:r>
            <a:endParaRPr lang="en-US" altLang="zh-CN" sz="1600" b="1" kern="0" dirty="0">
              <a:latin typeface="Arial"/>
              <a:ea typeface="宋体"/>
            </a:endParaRPr>
          </a:p>
          <a:p>
            <a:pPr>
              <a:lnSpc>
                <a:spcPct val="130000"/>
              </a:lnSpc>
              <a:spcBef>
                <a:spcPts val="1800"/>
              </a:spcBef>
            </a:pPr>
            <a:r>
              <a:rPr lang="zh-CN" altLang="en-US" sz="1600" b="1" kern="0" dirty="0">
                <a:latin typeface="Arial"/>
                <a:ea typeface="宋体"/>
              </a:rPr>
              <a:t>性质</a:t>
            </a:r>
            <a:r>
              <a:rPr lang="en-US" altLang="zh-CN" sz="1600" b="1" kern="0" dirty="0">
                <a:latin typeface="Arial"/>
                <a:ea typeface="宋体"/>
              </a:rPr>
              <a:t>2</a:t>
            </a:r>
            <a:r>
              <a:rPr lang="zh-CN" altLang="en-US" sz="1600" b="1" kern="0" dirty="0">
                <a:latin typeface="Arial"/>
                <a:ea typeface="宋体"/>
              </a:rPr>
              <a:t>：深度为</a:t>
            </a:r>
            <a:r>
              <a:rPr lang="en-US" altLang="zh-CN" sz="1600" b="1" kern="0" dirty="0">
                <a:latin typeface="Arial"/>
                <a:ea typeface="宋体"/>
              </a:rPr>
              <a:t>k</a:t>
            </a:r>
            <a:r>
              <a:rPr lang="zh-CN" altLang="en-US" sz="1600" b="1" kern="0" dirty="0">
                <a:latin typeface="Arial"/>
                <a:ea typeface="宋体"/>
              </a:rPr>
              <a:t>的二叉树至多有 </a:t>
            </a:r>
            <a:r>
              <a:rPr lang="en-US" altLang="zh-CN" sz="1600" b="1" kern="0" dirty="0">
                <a:latin typeface="Arial"/>
                <a:ea typeface="宋体"/>
              </a:rPr>
              <a:t>2</a:t>
            </a:r>
            <a:r>
              <a:rPr lang="en-US" altLang="zh-CN" sz="1600" b="1" kern="0" baseline="40000" dirty="0">
                <a:latin typeface="Arial"/>
                <a:ea typeface="宋体"/>
              </a:rPr>
              <a:t>k</a:t>
            </a:r>
            <a:r>
              <a:rPr kumimoji="1" lang="en-US" altLang="zh-CN" sz="1600" b="1" kern="0" dirty="0">
                <a:latin typeface="Arial"/>
                <a:ea typeface="宋体"/>
              </a:rPr>
              <a:t>-</a:t>
            </a:r>
            <a:r>
              <a:rPr lang="en-US" altLang="zh-CN" sz="1600" b="1" kern="0" dirty="0">
                <a:latin typeface="Arial"/>
                <a:ea typeface="宋体"/>
              </a:rPr>
              <a:t>1</a:t>
            </a:r>
            <a:r>
              <a:rPr lang="zh-CN" altLang="en-US" sz="1600" b="1" kern="0" dirty="0">
                <a:latin typeface="Arial"/>
                <a:ea typeface="宋体"/>
              </a:rPr>
              <a:t>个结点 </a:t>
            </a:r>
            <a:r>
              <a:rPr lang="en-US" altLang="zh-CN" sz="1600" b="1" kern="0" dirty="0">
                <a:latin typeface="Arial"/>
                <a:ea typeface="宋体"/>
              </a:rPr>
              <a:t>(k≥1)</a:t>
            </a:r>
            <a:r>
              <a:rPr lang="zh-CN" altLang="en-US" sz="1600" b="1" kern="0" dirty="0">
                <a:latin typeface="Arial"/>
                <a:ea typeface="宋体"/>
              </a:rPr>
              <a:t>。</a:t>
            </a:r>
            <a:endParaRPr lang="en-US" altLang="zh-CN" sz="1600" b="1" kern="0" dirty="0">
              <a:latin typeface="Arial"/>
              <a:ea typeface="宋体"/>
            </a:endParaRPr>
          </a:p>
          <a:p>
            <a:pPr>
              <a:lnSpc>
                <a:spcPct val="130000"/>
              </a:lnSpc>
              <a:spcBef>
                <a:spcPts val="1800"/>
              </a:spcBef>
            </a:pPr>
            <a:r>
              <a:rPr lang="zh-CN" altLang="en-US" sz="1600" b="1" kern="0" dirty="0">
                <a:latin typeface="Arial"/>
                <a:ea typeface="宋体"/>
              </a:rPr>
              <a:t>性质</a:t>
            </a:r>
            <a:r>
              <a:rPr lang="en-US" altLang="zh-CN" sz="1600" b="1" kern="0" dirty="0">
                <a:latin typeface="Arial"/>
                <a:ea typeface="宋体"/>
              </a:rPr>
              <a:t>3</a:t>
            </a:r>
            <a:r>
              <a:rPr lang="zh-CN" altLang="en-US" sz="1600" b="1" kern="0" dirty="0">
                <a:latin typeface="Arial"/>
                <a:ea typeface="宋体"/>
              </a:rPr>
              <a:t>：对任何一棵二叉树，如果其叶结点数为</a:t>
            </a:r>
            <a:r>
              <a:rPr lang="en-US" altLang="zh-CN" sz="1600" b="1" kern="0" dirty="0">
                <a:latin typeface="Arial"/>
                <a:ea typeface="宋体"/>
              </a:rPr>
              <a:t>n</a:t>
            </a:r>
            <a:r>
              <a:rPr lang="en-US" altLang="zh-CN" sz="1600" b="1" kern="0" baseline="-18000" dirty="0">
                <a:latin typeface="Arial"/>
                <a:ea typeface="宋体"/>
              </a:rPr>
              <a:t>0</a:t>
            </a:r>
            <a:r>
              <a:rPr lang="zh-CN" altLang="en-US" sz="1600" b="1" kern="0" dirty="0">
                <a:latin typeface="Arial"/>
                <a:ea typeface="宋体"/>
              </a:rPr>
              <a:t>，度为</a:t>
            </a:r>
            <a:r>
              <a:rPr lang="en-US" altLang="zh-CN" sz="1600" b="1" kern="0" dirty="0">
                <a:latin typeface="Arial"/>
                <a:ea typeface="宋体"/>
              </a:rPr>
              <a:t>2</a:t>
            </a:r>
            <a:r>
              <a:rPr lang="zh-CN" altLang="en-US" sz="1600" b="1" kern="0" dirty="0">
                <a:latin typeface="Arial"/>
                <a:ea typeface="宋体"/>
              </a:rPr>
              <a:t>的结点数为</a:t>
            </a:r>
            <a:r>
              <a:rPr lang="en-US" altLang="zh-CN" sz="1600" b="1" kern="0" dirty="0">
                <a:latin typeface="Arial"/>
                <a:ea typeface="宋体"/>
              </a:rPr>
              <a:t>n</a:t>
            </a:r>
            <a:r>
              <a:rPr lang="en-US" altLang="zh-CN" sz="1600" b="1" kern="0" baseline="-18000" dirty="0">
                <a:latin typeface="Arial"/>
                <a:ea typeface="宋体"/>
              </a:rPr>
              <a:t>2</a:t>
            </a:r>
            <a:r>
              <a:rPr lang="zh-CN" altLang="en-US" sz="1600" b="1" kern="0" dirty="0">
                <a:latin typeface="Arial"/>
                <a:ea typeface="宋体"/>
              </a:rPr>
              <a:t>，则</a:t>
            </a:r>
            <a:r>
              <a:rPr lang="en-US" altLang="zh-CN" sz="1600" b="1" kern="0" dirty="0">
                <a:latin typeface="Arial"/>
                <a:ea typeface="宋体"/>
              </a:rPr>
              <a:t>n</a:t>
            </a:r>
            <a:r>
              <a:rPr lang="en-US" altLang="zh-CN" sz="1600" b="1" kern="0" baseline="-18000" dirty="0">
                <a:latin typeface="Arial"/>
                <a:ea typeface="宋体"/>
              </a:rPr>
              <a:t>0</a:t>
            </a:r>
            <a:r>
              <a:rPr lang="zh-CN" altLang="en-US" sz="1600" b="1" kern="0" dirty="0">
                <a:latin typeface="Arial"/>
                <a:ea typeface="宋体"/>
              </a:rPr>
              <a:t>＝</a:t>
            </a:r>
            <a:r>
              <a:rPr lang="en-US" altLang="zh-CN" sz="1600" b="1" kern="0" dirty="0">
                <a:latin typeface="Arial"/>
                <a:ea typeface="宋体"/>
              </a:rPr>
              <a:t>n</a:t>
            </a:r>
            <a:r>
              <a:rPr lang="en-US" altLang="zh-CN" sz="1600" b="1" kern="0" baseline="-18000" dirty="0">
                <a:latin typeface="Arial"/>
                <a:ea typeface="宋体"/>
              </a:rPr>
              <a:t>2</a:t>
            </a:r>
            <a:r>
              <a:rPr lang="zh-CN" altLang="en-US" sz="1600" b="1" kern="0" dirty="0">
                <a:latin typeface="Arial"/>
                <a:ea typeface="宋体"/>
              </a:rPr>
              <a:t>＋</a:t>
            </a:r>
            <a:r>
              <a:rPr lang="en-US" altLang="zh-CN" sz="1600" b="1" kern="0" dirty="0">
                <a:latin typeface="Arial"/>
                <a:ea typeface="宋体"/>
              </a:rPr>
              <a:t>1</a:t>
            </a:r>
            <a:r>
              <a:rPr lang="zh-CN" altLang="en-US" sz="1600" b="1" kern="0" dirty="0">
                <a:latin typeface="Arial"/>
                <a:ea typeface="宋体"/>
              </a:rPr>
              <a:t>。</a:t>
            </a:r>
            <a:endParaRPr lang="en-US" altLang="zh-CN" sz="1600" b="1" kern="0" dirty="0">
              <a:latin typeface="Arial"/>
              <a:ea typeface="宋体"/>
            </a:endParaRPr>
          </a:p>
          <a:p>
            <a:pPr>
              <a:lnSpc>
                <a:spcPct val="130000"/>
              </a:lnSpc>
              <a:spcBef>
                <a:spcPts val="1800"/>
              </a:spcBef>
            </a:pPr>
            <a:r>
              <a:rPr lang="zh-CN" altLang="en-US" sz="1600" b="1" kern="0" dirty="0">
                <a:latin typeface="Arial"/>
                <a:ea typeface="宋体"/>
              </a:rPr>
              <a:t>性质</a:t>
            </a:r>
            <a:r>
              <a:rPr lang="en-US" altLang="zh-CN" sz="1600" b="1" kern="0" dirty="0">
                <a:latin typeface="Arial"/>
                <a:ea typeface="宋体"/>
              </a:rPr>
              <a:t>4</a:t>
            </a:r>
            <a:r>
              <a:rPr lang="zh-CN" altLang="en-US" sz="1600" b="1" kern="0" dirty="0">
                <a:latin typeface="Arial"/>
                <a:ea typeface="宋体"/>
              </a:rPr>
              <a:t>：具有</a:t>
            </a:r>
            <a:r>
              <a:rPr lang="en-US" altLang="zh-CN" sz="1600" b="1" kern="0" dirty="0">
                <a:latin typeface="Arial"/>
                <a:ea typeface="宋体"/>
              </a:rPr>
              <a:t>n</a:t>
            </a:r>
            <a:r>
              <a:rPr lang="zh-CN" altLang="en-US" sz="1600" b="1" kern="0" dirty="0">
                <a:latin typeface="Arial"/>
                <a:ea typeface="宋体"/>
              </a:rPr>
              <a:t>个结点的完全二叉树的深度 </a:t>
            </a:r>
            <a:r>
              <a:rPr lang="en-US" altLang="zh-CN" sz="1600" b="1" kern="0" dirty="0">
                <a:latin typeface="Arial"/>
                <a:ea typeface="宋体"/>
              </a:rPr>
              <a:t>k </a:t>
            </a:r>
            <a:r>
              <a:rPr lang="zh-CN" altLang="en-US" sz="1600" b="1" kern="0" dirty="0">
                <a:latin typeface="Arial"/>
                <a:ea typeface="宋体"/>
              </a:rPr>
              <a:t>为 </a:t>
            </a:r>
            <a:r>
              <a:rPr lang="zh-CN" altLang="en-US" sz="1600" b="1" kern="0" dirty="0">
                <a:latin typeface="Arial"/>
                <a:ea typeface="宋体"/>
                <a:sym typeface="Symbol" pitchFamily="18" charset="2"/>
              </a:rPr>
              <a:t></a:t>
            </a:r>
            <a:r>
              <a:rPr lang="en-US" altLang="zh-CN" sz="1600" b="1" kern="0" dirty="0">
                <a:latin typeface="Arial"/>
                <a:ea typeface="宋体"/>
              </a:rPr>
              <a:t>log</a:t>
            </a:r>
            <a:r>
              <a:rPr lang="en-US" altLang="zh-CN" sz="1600" b="1" kern="0" baseline="-30000" dirty="0">
                <a:latin typeface="Arial"/>
                <a:ea typeface="宋体"/>
              </a:rPr>
              <a:t>2</a:t>
            </a:r>
            <a:r>
              <a:rPr lang="en-US" altLang="zh-CN" sz="1600" b="1" kern="0" dirty="0">
                <a:latin typeface="Arial"/>
                <a:ea typeface="宋体"/>
              </a:rPr>
              <a:t>n+1</a:t>
            </a:r>
            <a:r>
              <a:rPr lang="en-US" altLang="zh-CN" sz="1600" b="1" kern="0" dirty="0">
                <a:latin typeface="Arial"/>
                <a:ea typeface="宋体"/>
                <a:sym typeface="Symbol" pitchFamily="18" charset="2"/>
              </a:rPr>
              <a:t></a:t>
            </a:r>
            <a:r>
              <a:rPr lang="zh-CN" altLang="en-US" sz="1600" b="1" kern="0" dirty="0">
                <a:latin typeface="Arial"/>
                <a:ea typeface="宋体"/>
              </a:rPr>
              <a:t>。</a:t>
            </a:r>
            <a:endParaRPr lang="en-US" altLang="zh-CN" sz="1600" b="1" kern="0" dirty="0">
              <a:latin typeface="Arial"/>
              <a:ea typeface="宋体"/>
            </a:endParaRPr>
          </a:p>
          <a:p>
            <a:pPr>
              <a:lnSpc>
                <a:spcPct val="130000"/>
              </a:lnSpc>
              <a:spcBef>
                <a:spcPts val="1800"/>
              </a:spcBef>
            </a:pPr>
            <a:r>
              <a:rPr lang="zh-CN" altLang="en-US" sz="1600" b="1" kern="0" dirty="0">
                <a:latin typeface="Arial"/>
                <a:ea typeface="宋体"/>
              </a:rPr>
              <a:t>性质</a:t>
            </a:r>
            <a:r>
              <a:rPr lang="en-US" altLang="zh-CN" sz="1600" b="1" kern="0" dirty="0">
                <a:latin typeface="Arial"/>
                <a:ea typeface="宋体"/>
              </a:rPr>
              <a:t>5</a:t>
            </a:r>
            <a:r>
              <a:rPr lang="zh-CN" altLang="en-US" sz="1600" b="1" kern="0" dirty="0">
                <a:latin typeface="Arial"/>
                <a:ea typeface="宋体"/>
              </a:rPr>
              <a:t>：如果对一棵有</a:t>
            </a:r>
            <a:r>
              <a:rPr lang="en-US" altLang="zh-CN" sz="1600" b="1" kern="0" dirty="0">
                <a:latin typeface="Arial"/>
                <a:ea typeface="宋体"/>
              </a:rPr>
              <a:t>n</a:t>
            </a:r>
            <a:r>
              <a:rPr lang="zh-CN" altLang="en-US" sz="1600" b="1" kern="0" dirty="0">
                <a:latin typeface="Arial"/>
                <a:ea typeface="宋体"/>
              </a:rPr>
              <a:t>个结点的完全二叉树的结点按层序编号</a:t>
            </a:r>
            <a:r>
              <a:rPr lang="en-US" altLang="zh-CN" sz="1600" b="1" kern="0" dirty="0">
                <a:latin typeface="Arial"/>
                <a:ea typeface="宋体"/>
              </a:rPr>
              <a:t>(</a:t>
            </a:r>
            <a:r>
              <a:rPr lang="zh-CN" altLang="en-US" sz="1600" b="1" kern="0" dirty="0">
                <a:latin typeface="Arial"/>
                <a:ea typeface="宋体"/>
              </a:rPr>
              <a:t>从第</a:t>
            </a:r>
            <a:r>
              <a:rPr lang="en-US" altLang="zh-CN" sz="1600" b="1" kern="0" dirty="0">
                <a:latin typeface="Arial"/>
                <a:ea typeface="宋体"/>
              </a:rPr>
              <a:t>1</a:t>
            </a:r>
            <a:r>
              <a:rPr lang="zh-CN" altLang="en-US" sz="1600" b="1" kern="0" dirty="0">
                <a:latin typeface="Arial"/>
                <a:ea typeface="宋体"/>
              </a:rPr>
              <a:t>层到第 </a:t>
            </a:r>
            <a:r>
              <a:rPr lang="zh-CN" altLang="en-US" sz="1600" b="1" kern="0" dirty="0">
                <a:latin typeface="Arial"/>
                <a:ea typeface="宋体"/>
                <a:sym typeface="Symbol" pitchFamily="18" charset="2"/>
              </a:rPr>
              <a:t></a:t>
            </a:r>
            <a:r>
              <a:rPr lang="en-US" altLang="zh-CN" sz="1600" b="1" kern="0" dirty="0">
                <a:latin typeface="Arial"/>
                <a:ea typeface="宋体"/>
              </a:rPr>
              <a:t>log</a:t>
            </a:r>
            <a:r>
              <a:rPr lang="en-US" altLang="zh-CN" sz="1600" b="1" kern="0" baseline="-25000" dirty="0">
                <a:latin typeface="Arial"/>
                <a:ea typeface="宋体"/>
              </a:rPr>
              <a:t>2</a:t>
            </a:r>
            <a:r>
              <a:rPr lang="en-US" altLang="zh-CN" sz="1600" b="1" kern="0" dirty="0">
                <a:latin typeface="Arial"/>
                <a:ea typeface="宋体"/>
              </a:rPr>
              <a:t>n+1</a:t>
            </a:r>
            <a:r>
              <a:rPr lang="en-US" altLang="zh-CN" sz="1600" b="1" kern="0" dirty="0">
                <a:latin typeface="Arial"/>
                <a:ea typeface="宋体"/>
                <a:sym typeface="Symbol" pitchFamily="18" charset="2"/>
              </a:rPr>
              <a:t></a:t>
            </a:r>
            <a:r>
              <a:rPr lang="zh-CN" altLang="en-US" sz="1600" b="1" kern="0" dirty="0">
                <a:latin typeface="Arial"/>
                <a:ea typeface="宋体"/>
              </a:rPr>
              <a:t>层，每层从左到右</a:t>
            </a:r>
            <a:r>
              <a:rPr lang="en-US" altLang="zh-CN" sz="1600" b="1" kern="0" dirty="0">
                <a:latin typeface="Arial"/>
                <a:ea typeface="宋体"/>
              </a:rPr>
              <a:t>)</a:t>
            </a:r>
            <a:r>
              <a:rPr lang="zh-CN" altLang="en-US" sz="1600" b="1" kern="0" dirty="0">
                <a:latin typeface="Arial"/>
                <a:ea typeface="宋体"/>
              </a:rPr>
              <a:t>，则对任一结点 </a:t>
            </a:r>
            <a:r>
              <a:rPr lang="en-US" altLang="zh-CN" sz="1600" b="1" kern="0" dirty="0" err="1">
                <a:latin typeface="Arial"/>
                <a:ea typeface="宋体"/>
              </a:rPr>
              <a:t>i</a:t>
            </a:r>
            <a:r>
              <a:rPr lang="en-US" altLang="zh-CN" sz="1600" b="1" kern="0" dirty="0">
                <a:latin typeface="Arial"/>
                <a:ea typeface="宋体"/>
              </a:rPr>
              <a:t> (1≤i≤n)</a:t>
            </a:r>
            <a:r>
              <a:rPr lang="zh-CN" altLang="en-US" sz="1600" b="1" kern="0" dirty="0">
                <a:latin typeface="Arial"/>
                <a:ea typeface="宋体"/>
              </a:rPr>
              <a:t>，有：</a:t>
            </a:r>
          </a:p>
          <a:p>
            <a:pPr marL="742950" lvl="1" indent="-285750" fontAlgn="base">
              <a:lnSpc>
                <a:spcPct val="130000"/>
              </a:lnSpc>
              <a:spcBef>
                <a:spcPts val="1200"/>
              </a:spcBef>
              <a:spcAft>
                <a:spcPct val="0"/>
              </a:spcAft>
              <a:buClr>
                <a:srgbClr val="FF0000"/>
              </a:buClr>
              <a:buNone/>
            </a:pPr>
            <a:r>
              <a:rPr lang="zh-CN" altLang="en-US" sz="1600" b="1" kern="0" dirty="0">
                <a:latin typeface="Arial"/>
                <a:ea typeface="宋体"/>
              </a:rPr>
              <a:t>⑴ 如果</a:t>
            </a:r>
            <a:r>
              <a:rPr lang="en-US" altLang="zh-CN" sz="1600" b="1" kern="0" dirty="0" err="1">
                <a:latin typeface="Arial"/>
                <a:ea typeface="宋体"/>
              </a:rPr>
              <a:t>i</a:t>
            </a:r>
            <a:r>
              <a:rPr lang="zh-CN" altLang="en-US" sz="1600" b="1" kern="0" dirty="0">
                <a:latin typeface="Arial"/>
                <a:ea typeface="宋体"/>
              </a:rPr>
              <a:t>＝</a:t>
            </a:r>
            <a:r>
              <a:rPr lang="en-US" altLang="zh-CN" sz="1600" b="1" kern="0" dirty="0">
                <a:latin typeface="Arial"/>
                <a:ea typeface="宋体"/>
              </a:rPr>
              <a:t>1</a:t>
            </a:r>
            <a:r>
              <a:rPr lang="zh-CN" altLang="en-US" sz="1600" b="1" kern="0" dirty="0">
                <a:latin typeface="Arial"/>
                <a:ea typeface="宋体"/>
              </a:rPr>
              <a:t>，则结点</a:t>
            </a:r>
            <a:r>
              <a:rPr lang="en-US" altLang="zh-CN" sz="1600" b="1" kern="0" dirty="0" err="1">
                <a:latin typeface="Arial"/>
                <a:ea typeface="宋体"/>
              </a:rPr>
              <a:t>i</a:t>
            </a:r>
            <a:r>
              <a:rPr lang="zh-CN" altLang="en-US" sz="1600" b="1" kern="0" dirty="0">
                <a:latin typeface="Arial"/>
                <a:ea typeface="宋体"/>
              </a:rPr>
              <a:t>无双亲，是二叉树的根；如果</a:t>
            </a:r>
            <a:r>
              <a:rPr lang="en-US" altLang="zh-CN" sz="1600" b="1" kern="0" dirty="0" err="1">
                <a:latin typeface="Arial"/>
                <a:ea typeface="宋体"/>
              </a:rPr>
              <a:t>i</a:t>
            </a:r>
            <a:r>
              <a:rPr lang="en-US" altLang="zh-CN" sz="1600" b="1" kern="0" dirty="0">
                <a:latin typeface="Arial"/>
                <a:ea typeface="宋体"/>
              </a:rPr>
              <a:t>&gt;1</a:t>
            </a:r>
            <a:r>
              <a:rPr lang="zh-CN" altLang="en-US" sz="1600" b="1" kern="0" dirty="0">
                <a:latin typeface="Arial"/>
                <a:ea typeface="宋体"/>
              </a:rPr>
              <a:t>，则其双亲是结点</a:t>
            </a:r>
            <a:r>
              <a:rPr lang="zh-CN" altLang="en-US" sz="1600" b="1" kern="0" dirty="0">
                <a:latin typeface="Arial"/>
                <a:ea typeface="宋体"/>
                <a:sym typeface="Symbol" pitchFamily="18" charset="2"/>
              </a:rPr>
              <a:t></a:t>
            </a:r>
            <a:r>
              <a:rPr lang="en-US" altLang="zh-CN" sz="1600" b="1" kern="0" dirty="0" err="1">
                <a:latin typeface="Arial"/>
                <a:ea typeface="宋体"/>
              </a:rPr>
              <a:t>i</a:t>
            </a:r>
            <a:r>
              <a:rPr lang="en-US" altLang="zh-CN" sz="1600" b="1" kern="0" dirty="0">
                <a:latin typeface="Arial"/>
                <a:ea typeface="宋体"/>
              </a:rPr>
              <a:t>/2</a:t>
            </a:r>
            <a:r>
              <a:rPr lang="en-US" altLang="zh-CN" sz="1600" b="1" kern="0" dirty="0">
                <a:latin typeface="Arial"/>
                <a:ea typeface="宋体"/>
                <a:sym typeface="Symbol" pitchFamily="18" charset="2"/>
              </a:rPr>
              <a:t></a:t>
            </a:r>
            <a:r>
              <a:rPr lang="zh-CN" altLang="en-US" sz="1600" b="1" kern="0" dirty="0">
                <a:latin typeface="Arial"/>
                <a:ea typeface="宋体"/>
              </a:rPr>
              <a:t>。</a:t>
            </a:r>
          </a:p>
          <a:p>
            <a:pPr marL="742950" lvl="1" indent="-285750" fontAlgn="base">
              <a:lnSpc>
                <a:spcPct val="130000"/>
              </a:lnSpc>
              <a:spcBef>
                <a:spcPts val="1200"/>
              </a:spcBef>
              <a:spcAft>
                <a:spcPct val="0"/>
              </a:spcAft>
              <a:buClr>
                <a:srgbClr val="FF0000"/>
              </a:buClr>
              <a:buNone/>
            </a:pPr>
            <a:r>
              <a:rPr lang="zh-CN" altLang="en-US" sz="1600" b="1" kern="0" dirty="0">
                <a:latin typeface="Arial"/>
                <a:ea typeface="宋体"/>
              </a:rPr>
              <a:t>⑵ 如果</a:t>
            </a:r>
            <a:r>
              <a:rPr lang="en-US" altLang="zh-CN" sz="1600" b="1" kern="0" dirty="0">
                <a:latin typeface="Arial"/>
                <a:ea typeface="宋体"/>
              </a:rPr>
              <a:t>2i&gt;n</a:t>
            </a:r>
            <a:r>
              <a:rPr lang="zh-CN" altLang="en-US" sz="1600" b="1" kern="0" dirty="0">
                <a:latin typeface="Arial"/>
                <a:ea typeface="宋体"/>
              </a:rPr>
              <a:t>，则结点</a:t>
            </a:r>
            <a:r>
              <a:rPr lang="en-US" altLang="zh-CN" sz="1600" b="1" kern="0" dirty="0" err="1">
                <a:latin typeface="Arial"/>
                <a:ea typeface="宋体"/>
              </a:rPr>
              <a:t>i</a:t>
            </a:r>
            <a:r>
              <a:rPr lang="zh-CN" altLang="en-US" sz="1600" b="1" kern="0" dirty="0">
                <a:latin typeface="Arial"/>
                <a:ea typeface="宋体"/>
              </a:rPr>
              <a:t>为叶结点，无左孩子；否则，其左孩子是结点</a:t>
            </a:r>
            <a:r>
              <a:rPr lang="en-US" altLang="zh-CN" sz="1600" b="1" kern="0" dirty="0">
                <a:latin typeface="Arial"/>
                <a:ea typeface="宋体"/>
              </a:rPr>
              <a:t>2i</a:t>
            </a:r>
            <a:r>
              <a:rPr lang="zh-CN" altLang="en-US" sz="1600" b="1" kern="0" dirty="0">
                <a:latin typeface="Arial"/>
                <a:ea typeface="宋体"/>
              </a:rPr>
              <a:t>。</a:t>
            </a:r>
          </a:p>
          <a:p>
            <a:pPr marL="742950" lvl="1" indent="-285750" fontAlgn="base">
              <a:lnSpc>
                <a:spcPct val="130000"/>
              </a:lnSpc>
              <a:spcBef>
                <a:spcPts val="1200"/>
              </a:spcBef>
              <a:spcAft>
                <a:spcPct val="0"/>
              </a:spcAft>
              <a:buClr>
                <a:srgbClr val="FF0000"/>
              </a:buClr>
              <a:buNone/>
            </a:pPr>
            <a:r>
              <a:rPr lang="zh-CN" altLang="en-US" sz="1600" b="1" kern="0" dirty="0">
                <a:latin typeface="Arial"/>
                <a:ea typeface="宋体"/>
              </a:rPr>
              <a:t>⑶ 如果</a:t>
            </a:r>
            <a:r>
              <a:rPr lang="en-US" altLang="zh-CN" sz="1600" b="1" kern="0" dirty="0">
                <a:latin typeface="Arial"/>
                <a:ea typeface="宋体"/>
              </a:rPr>
              <a:t>2i+1&gt;n</a:t>
            </a:r>
            <a:r>
              <a:rPr lang="zh-CN" altLang="en-US" sz="1600" b="1" kern="0" dirty="0">
                <a:latin typeface="Arial"/>
                <a:ea typeface="宋体"/>
              </a:rPr>
              <a:t>，则结点</a:t>
            </a:r>
            <a:r>
              <a:rPr lang="en-US" altLang="zh-CN" sz="1600" b="1" kern="0" dirty="0" err="1">
                <a:latin typeface="Arial"/>
                <a:ea typeface="宋体"/>
              </a:rPr>
              <a:t>i</a:t>
            </a:r>
            <a:r>
              <a:rPr lang="zh-CN" altLang="en-US" sz="1600" b="1" kern="0" dirty="0">
                <a:latin typeface="Arial"/>
                <a:ea typeface="宋体"/>
              </a:rPr>
              <a:t>无右孩子；否则，其右孩子是结点</a:t>
            </a:r>
            <a:r>
              <a:rPr lang="en-US" altLang="zh-CN" sz="1600" b="1" kern="0" dirty="0">
                <a:latin typeface="Arial"/>
                <a:ea typeface="宋体"/>
              </a:rPr>
              <a:t>2i+1</a:t>
            </a:r>
            <a:r>
              <a:rPr lang="zh-CN" altLang="en-US" sz="1600" b="1" kern="0" dirty="0">
                <a:latin typeface="Arial"/>
                <a:ea typeface="宋体"/>
              </a:rPr>
              <a:t>。</a:t>
            </a:r>
          </a:p>
          <a:p>
            <a:pPr fontAlgn="base">
              <a:lnSpc>
                <a:spcPct val="125000"/>
              </a:lnSpc>
              <a:spcBef>
                <a:spcPts val="1800"/>
              </a:spcBef>
              <a:spcAft>
                <a:spcPct val="0"/>
              </a:spcAft>
              <a:buClr>
                <a:srgbClr val="0000FF"/>
              </a:buClr>
            </a:pPr>
            <a:r>
              <a:rPr lang="zh-CN" altLang="en-US" sz="2000" b="1" kern="0" dirty="0">
                <a:solidFill>
                  <a:srgbClr val="0000FF"/>
                </a:solidFill>
                <a:latin typeface="Arial"/>
                <a:ea typeface="宋体"/>
              </a:rPr>
              <a:t>结点数量与二叉树深度之间的关系</a:t>
            </a:r>
          </a:p>
          <a:p>
            <a:endParaRPr lang="en-US" altLang="zh-CN" b="1" kern="0" dirty="0">
              <a:solidFill>
                <a:srgbClr val="0000FF"/>
              </a:solidFill>
              <a:latin typeface="Arial"/>
              <a:ea typeface="宋体"/>
            </a:endParaRPr>
          </a:p>
          <a:p>
            <a:endParaRPr lang="zh-CN" altLang="en-US" b="1" kern="0" dirty="0">
              <a:solidFill>
                <a:srgbClr val="0000FF"/>
              </a:solidFill>
              <a:latin typeface="Arial"/>
              <a:ea typeface="宋体"/>
            </a:endParaRPr>
          </a:p>
          <a:p>
            <a:endParaRPr lang="zh-CN" altLang="en-US" dirty="0"/>
          </a:p>
          <a:p>
            <a:endParaRPr lang="zh-CN" altLang="en-US" dirty="0"/>
          </a:p>
        </p:txBody>
      </p:sp>
      <p:sp>
        <p:nvSpPr>
          <p:cNvPr id="4" name="灯片编号占位符 3">
            <a:extLst>
              <a:ext uri="{FF2B5EF4-FFF2-40B4-BE49-F238E27FC236}">
                <a16:creationId xmlns:a16="http://schemas.microsoft.com/office/drawing/2014/main" id="{0288B56E-287B-42C5-B93D-19792D467E3C}"/>
              </a:ext>
            </a:extLst>
          </p:cNvPr>
          <p:cNvSpPr>
            <a:spLocks noGrp="1"/>
          </p:cNvSpPr>
          <p:nvPr>
            <p:ph type="sldNum" sz="quarter" idx="12"/>
          </p:nvPr>
        </p:nvSpPr>
        <p:spPr/>
        <p:txBody>
          <a:bodyPr/>
          <a:lstStyle/>
          <a:p>
            <a:fld id="{36FD9405-CE62-418F-9683-85B6A1C55A4B}" type="slidenum">
              <a:rPr lang="zh-CN" altLang="en-US" smtClean="0"/>
              <a:pPr/>
              <a:t>28</a:t>
            </a:fld>
            <a:endParaRPr lang="zh-CN" altLang="en-US" dirty="0"/>
          </a:p>
        </p:txBody>
      </p:sp>
      <p:sp>
        <p:nvSpPr>
          <p:cNvPr id="5" name="页脚占位符 4">
            <a:extLst>
              <a:ext uri="{FF2B5EF4-FFF2-40B4-BE49-F238E27FC236}">
                <a16:creationId xmlns:a16="http://schemas.microsoft.com/office/drawing/2014/main" id="{358CCA4A-A5FE-4733-B302-82ABB24198F8}"/>
              </a:ext>
            </a:extLst>
          </p:cNvPr>
          <p:cNvSpPr>
            <a:spLocks noGrp="1"/>
          </p:cNvSpPr>
          <p:nvPr>
            <p:ph type="ftr" sz="quarter" idx="11"/>
          </p:nvPr>
        </p:nvSpPr>
        <p:spPr/>
        <p:txBody>
          <a:bodyPr/>
          <a:lstStyle/>
          <a:p>
            <a:pPr algn="l"/>
            <a:r>
              <a:rPr lang="en-US" altLang="zh-CN"/>
              <a:t>Data Structure &amp; Algorithms</a:t>
            </a:r>
            <a:endParaRPr lang="zh-CN" altLang="en-US" dirty="0"/>
          </a:p>
        </p:txBody>
      </p:sp>
      <p:sp>
        <p:nvSpPr>
          <p:cNvPr id="6" name="文本框 5">
            <a:extLst>
              <a:ext uri="{FF2B5EF4-FFF2-40B4-BE49-F238E27FC236}">
                <a16:creationId xmlns:a16="http://schemas.microsoft.com/office/drawing/2014/main" id="{B3BF10C4-71E8-8016-1621-9B6AEA2937D9}"/>
              </a:ext>
            </a:extLst>
          </p:cNvPr>
          <p:cNvSpPr txBox="1"/>
          <p:nvPr/>
        </p:nvSpPr>
        <p:spPr>
          <a:xfrm>
            <a:off x="5519231" y="1046352"/>
            <a:ext cx="1877437" cy="276999"/>
          </a:xfrm>
          <a:prstGeom prst="rect">
            <a:avLst/>
          </a:prstGeom>
          <a:solidFill>
            <a:schemeClr val="accent4">
              <a:lumMod val="60000"/>
              <a:lumOff val="40000"/>
            </a:schemeClr>
          </a:solidFill>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某一层上的结点数量关系</a:t>
            </a:r>
          </a:p>
        </p:txBody>
      </p:sp>
      <p:sp>
        <p:nvSpPr>
          <p:cNvPr id="7" name="文本框 6">
            <a:extLst>
              <a:ext uri="{FF2B5EF4-FFF2-40B4-BE49-F238E27FC236}">
                <a16:creationId xmlns:a16="http://schemas.microsoft.com/office/drawing/2014/main" id="{4F11F5B1-389D-1146-925A-0038639C3BD0}"/>
              </a:ext>
            </a:extLst>
          </p:cNvPr>
          <p:cNvSpPr txBox="1"/>
          <p:nvPr/>
        </p:nvSpPr>
        <p:spPr>
          <a:xfrm>
            <a:off x="5519231" y="1599070"/>
            <a:ext cx="1762021" cy="276999"/>
          </a:xfrm>
          <a:prstGeom prst="rect">
            <a:avLst/>
          </a:prstGeom>
          <a:solidFill>
            <a:schemeClr val="accent4">
              <a:lumMod val="60000"/>
              <a:lumOff val="40000"/>
            </a:schemeClr>
          </a:solidFill>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深度与结点总数的关系</a:t>
            </a:r>
          </a:p>
        </p:txBody>
      </p:sp>
      <p:sp>
        <p:nvSpPr>
          <p:cNvPr id="8" name="文本框 7">
            <a:extLst>
              <a:ext uri="{FF2B5EF4-FFF2-40B4-BE49-F238E27FC236}">
                <a16:creationId xmlns:a16="http://schemas.microsoft.com/office/drawing/2014/main" id="{F61A4C14-A83B-C0D0-864C-547A07D913C9}"/>
              </a:ext>
            </a:extLst>
          </p:cNvPr>
          <p:cNvSpPr txBox="1"/>
          <p:nvPr/>
        </p:nvSpPr>
        <p:spPr>
          <a:xfrm>
            <a:off x="8113492" y="1687329"/>
            <a:ext cx="896017" cy="461665"/>
          </a:xfrm>
          <a:prstGeom prst="rect">
            <a:avLst/>
          </a:prstGeom>
          <a:solidFill>
            <a:schemeClr val="accent4">
              <a:lumMod val="60000"/>
              <a:lumOff val="40000"/>
            </a:schemeClr>
          </a:solidFill>
        </p:spPr>
        <p:txBody>
          <a:bodyPr wrap="square" rtlCol="0">
            <a:spAutoFit/>
          </a:bodyPr>
          <a:lstStyle/>
          <a:p>
            <a:r>
              <a:rPr lang="zh-CN" altLang="en-US" sz="1200" b="1" dirty="0">
                <a:latin typeface="微软雅黑" panose="020B0503020204020204" pitchFamily="34" charset="-122"/>
                <a:ea typeface="微软雅黑" panose="020B0503020204020204" pitchFamily="34" charset="-122"/>
              </a:rPr>
              <a:t>结点间的数量关系</a:t>
            </a:r>
          </a:p>
        </p:txBody>
      </p:sp>
      <p:sp>
        <p:nvSpPr>
          <p:cNvPr id="9" name="文本框 8">
            <a:extLst>
              <a:ext uri="{FF2B5EF4-FFF2-40B4-BE49-F238E27FC236}">
                <a16:creationId xmlns:a16="http://schemas.microsoft.com/office/drawing/2014/main" id="{74F2009D-F7D2-BD57-A2E1-74EAFD472957}"/>
              </a:ext>
            </a:extLst>
          </p:cNvPr>
          <p:cNvSpPr txBox="1"/>
          <p:nvPr/>
        </p:nvSpPr>
        <p:spPr>
          <a:xfrm>
            <a:off x="6149032" y="2696268"/>
            <a:ext cx="2646878" cy="276999"/>
          </a:xfrm>
          <a:prstGeom prst="rect">
            <a:avLst/>
          </a:prstGeom>
          <a:solidFill>
            <a:schemeClr val="accent4">
              <a:lumMod val="60000"/>
              <a:lumOff val="40000"/>
            </a:schemeClr>
          </a:solidFill>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完全二叉树中结点数量与深度的关系</a:t>
            </a:r>
          </a:p>
        </p:txBody>
      </p:sp>
      <p:sp>
        <p:nvSpPr>
          <p:cNvPr id="10" name="文本框 9">
            <a:extLst>
              <a:ext uri="{FF2B5EF4-FFF2-40B4-BE49-F238E27FC236}">
                <a16:creationId xmlns:a16="http://schemas.microsoft.com/office/drawing/2014/main" id="{5D2AAA6B-CEB4-5738-8236-714DDABE8415}"/>
              </a:ext>
            </a:extLst>
          </p:cNvPr>
          <p:cNvSpPr txBox="1"/>
          <p:nvPr/>
        </p:nvSpPr>
        <p:spPr>
          <a:xfrm>
            <a:off x="5519231" y="3548375"/>
            <a:ext cx="1723549" cy="276999"/>
          </a:xfrm>
          <a:prstGeom prst="rect">
            <a:avLst/>
          </a:prstGeom>
          <a:solidFill>
            <a:schemeClr val="accent4">
              <a:lumMod val="60000"/>
              <a:lumOff val="40000"/>
            </a:schemeClr>
          </a:solidFill>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上下层结点之间的关系</a:t>
            </a:r>
          </a:p>
        </p:txBody>
      </p:sp>
    </p:spTree>
    <p:extLst>
      <p:ext uri="{BB962C8B-B14F-4D97-AF65-F5344CB8AC3E}">
        <p14:creationId xmlns:p14="http://schemas.microsoft.com/office/powerpoint/2010/main" val="3464413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47BF73-E912-45FE-8F63-B2C41D6F7E5D}"/>
              </a:ext>
            </a:extLst>
          </p:cNvPr>
          <p:cNvSpPr>
            <a:spLocks noGrp="1"/>
          </p:cNvSpPr>
          <p:nvPr>
            <p:ph type="title"/>
          </p:nvPr>
        </p:nvSpPr>
        <p:spPr/>
        <p:txBody>
          <a:bodyPr/>
          <a:lstStyle/>
          <a:p>
            <a:r>
              <a:rPr lang="en-US" altLang="zh-CN" dirty="0"/>
              <a:t>Exercises</a:t>
            </a:r>
            <a:endParaRPr lang="zh-CN" altLang="en-US" dirty="0"/>
          </a:p>
        </p:txBody>
      </p:sp>
      <p:sp>
        <p:nvSpPr>
          <p:cNvPr id="3" name="内容占位符 2">
            <a:extLst>
              <a:ext uri="{FF2B5EF4-FFF2-40B4-BE49-F238E27FC236}">
                <a16:creationId xmlns:a16="http://schemas.microsoft.com/office/drawing/2014/main" id="{C644B9DD-5759-483F-A215-7FFD96D6DD62}"/>
              </a:ext>
            </a:extLst>
          </p:cNvPr>
          <p:cNvSpPr>
            <a:spLocks noGrp="1"/>
          </p:cNvSpPr>
          <p:nvPr>
            <p:ph idx="1"/>
          </p:nvPr>
        </p:nvSpPr>
        <p:spPr/>
        <p:txBody>
          <a:bodyPr>
            <a:normAutofit/>
          </a:bodyPr>
          <a:lstStyle/>
          <a:p>
            <a:pPr>
              <a:lnSpc>
                <a:spcPct val="130000"/>
              </a:lnSpc>
              <a:spcBef>
                <a:spcPts val="1200"/>
              </a:spcBef>
            </a:pPr>
            <a:r>
              <a:rPr lang="en-US" altLang="zh-CN" sz="1800" dirty="0"/>
              <a:t>1</a:t>
            </a:r>
            <a:r>
              <a:rPr lang="zh-CN" altLang="en-US" sz="1800" dirty="0"/>
              <a:t>、一棵完全二叉树有</a:t>
            </a:r>
            <a:r>
              <a:rPr lang="en-US" altLang="zh-CN" sz="1800" dirty="0"/>
              <a:t>200</a:t>
            </a:r>
            <a:r>
              <a:rPr lang="zh-CN" altLang="en-US" sz="1800" dirty="0"/>
              <a:t>个结点，则度为</a:t>
            </a:r>
            <a:r>
              <a:rPr lang="en-US" altLang="zh-CN" sz="1800" dirty="0"/>
              <a:t>1</a:t>
            </a:r>
            <a:r>
              <a:rPr lang="zh-CN" altLang="en-US" sz="1800" dirty="0"/>
              <a:t>的结点有（ ）个，度为</a:t>
            </a:r>
            <a:r>
              <a:rPr lang="en-US" altLang="zh-CN" sz="1800" dirty="0"/>
              <a:t>0</a:t>
            </a:r>
            <a:r>
              <a:rPr lang="zh-CN" altLang="en-US" sz="1800" dirty="0"/>
              <a:t>的结点有（ ）个，度为</a:t>
            </a:r>
            <a:r>
              <a:rPr lang="en-US" altLang="zh-CN" sz="1800" dirty="0"/>
              <a:t>2</a:t>
            </a:r>
            <a:r>
              <a:rPr lang="zh-CN" altLang="en-US" sz="1800" dirty="0"/>
              <a:t>的结点有（ ）个。</a:t>
            </a:r>
          </a:p>
          <a:p>
            <a:pPr>
              <a:lnSpc>
                <a:spcPct val="130000"/>
              </a:lnSpc>
              <a:spcBef>
                <a:spcPts val="1200"/>
              </a:spcBef>
            </a:pPr>
            <a:endParaRPr lang="en-US" altLang="zh-CN" sz="1800" dirty="0"/>
          </a:p>
          <a:p>
            <a:pPr>
              <a:lnSpc>
                <a:spcPct val="130000"/>
              </a:lnSpc>
              <a:spcBef>
                <a:spcPts val="1200"/>
              </a:spcBef>
            </a:pPr>
            <a:r>
              <a:rPr lang="en-US" altLang="zh-CN" sz="1800" dirty="0"/>
              <a:t>2</a:t>
            </a:r>
            <a:r>
              <a:rPr lang="zh-CN" altLang="en-US" sz="1800" dirty="0"/>
              <a:t>、一棵完全二叉树第</a:t>
            </a:r>
            <a:r>
              <a:rPr lang="en-US" altLang="zh-CN" sz="1800" dirty="0"/>
              <a:t>6</a:t>
            </a:r>
            <a:r>
              <a:rPr lang="zh-CN" altLang="en-US" sz="1800" dirty="0"/>
              <a:t>层有</a:t>
            </a:r>
            <a:r>
              <a:rPr lang="en-US" altLang="zh-CN" sz="1800" dirty="0"/>
              <a:t>7</a:t>
            </a:r>
            <a:r>
              <a:rPr lang="zh-CN" altLang="en-US" sz="1800" dirty="0"/>
              <a:t>个结点，则共有（ ）个结点？其中度为</a:t>
            </a:r>
            <a:r>
              <a:rPr lang="en-US" altLang="zh-CN" sz="1800" dirty="0"/>
              <a:t>1</a:t>
            </a:r>
            <a:r>
              <a:rPr lang="zh-CN" altLang="en-US" sz="1800" dirty="0"/>
              <a:t>的结点有（ ）个，度为</a:t>
            </a:r>
            <a:r>
              <a:rPr lang="en-US" altLang="zh-CN" sz="1800" dirty="0"/>
              <a:t>0</a:t>
            </a:r>
            <a:r>
              <a:rPr lang="zh-CN" altLang="en-US" sz="1800" dirty="0"/>
              <a:t>的结点有（ ）个，编号最大的非叶结点是（ ），编号最小的叶结点是（ ）。</a:t>
            </a:r>
            <a:endParaRPr lang="en-US" altLang="zh-CN" sz="1800" dirty="0"/>
          </a:p>
        </p:txBody>
      </p:sp>
      <p:sp>
        <p:nvSpPr>
          <p:cNvPr id="4" name="灯片编号占位符 3">
            <a:extLst>
              <a:ext uri="{FF2B5EF4-FFF2-40B4-BE49-F238E27FC236}">
                <a16:creationId xmlns:a16="http://schemas.microsoft.com/office/drawing/2014/main" id="{B6DC7FAF-DEE8-4CDC-AB62-4999700CAD39}"/>
              </a:ext>
            </a:extLst>
          </p:cNvPr>
          <p:cNvSpPr>
            <a:spLocks noGrp="1"/>
          </p:cNvSpPr>
          <p:nvPr>
            <p:ph type="sldNum" sz="quarter" idx="12"/>
          </p:nvPr>
        </p:nvSpPr>
        <p:spPr/>
        <p:txBody>
          <a:bodyPr/>
          <a:lstStyle/>
          <a:p>
            <a:fld id="{36FD9405-CE62-418F-9683-85B6A1C55A4B}" type="slidenum">
              <a:rPr lang="zh-CN" altLang="en-US" smtClean="0"/>
              <a:pPr/>
              <a:t>29</a:t>
            </a:fld>
            <a:endParaRPr lang="zh-CN" altLang="en-US" dirty="0"/>
          </a:p>
        </p:txBody>
      </p:sp>
      <p:sp>
        <p:nvSpPr>
          <p:cNvPr id="5" name="页脚占位符 4">
            <a:extLst>
              <a:ext uri="{FF2B5EF4-FFF2-40B4-BE49-F238E27FC236}">
                <a16:creationId xmlns:a16="http://schemas.microsoft.com/office/drawing/2014/main" id="{643F613F-B515-4F42-A230-543974B8D973}"/>
              </a:ext>
            </a:extLst>
          </p:cNvPr>
          <p:cNvSpPr>
            <a:spLocks noGrp="1"/>
          </p:cNvSpPr>
          <p:nvPr>
            <p:ph type="ftr" sz="quarter" idx="11"/>
          </p:nvPr>
        </p:nvSpPr>
        <p:spPr/>
        <p:txBody>
          <a:bodyPr/>
          <a:lstStyle/>
          <a:p>
            <a:pPr algn="l"/>
            <a:r>
              <a:rPr lang="en-US" altLang="zh-CN"/>
              <a:t>Data Structure &amp; Algorithms</a:t>
            </a:r>
            <a:endParaRPr lang="zh-CN" altLang="en-US" dirty="0"/>
          </a:p>
        </p:txBody>
      </p:sp>
    </p:spTree>
    <p:extLst>
      <p:ext uri="{BB962C8B-B14F-4D97-AF65-F5344CB8AC3E}">
        <p14:creationId xmlns:p14="http://schemas.microsoft.com/office/powerpoint/2010/main" val="251193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线性结构 </a:t>
            </a:r>
            <a:r>
              <a:rPr kumimoji="1" lang="en-US" altLang="zh-CN" dirty="0"/>
              <a:t>(Linear structure)</a:t>
            </a:r>
            <a:endParaRPr kumimoji="1" lang="zh-CN" altLang="en-US" dirty="0"/>
          </a:p>
        </p:txBody>
      </p:sp>
      <p:sp>
        <p:nvSpPr>
          <p:cNvPr id="3" name="内容占位符 2"/>
          <p:cNvSpPr>
            <a:spLocks noGrp="1"/>
          </p:cNvSpPr>
          <p:nvPr>
            <p:ph idx="1"/>
          </p:nvPr>
        </p:nvSpPr>
        <p:spPr/>
        <p:txBody>
          <a:bodyPr>
            <a:normAutofit lnSpcReduction="10000"/>
          </a:bodyPr>
          <a:lstStyle/>
          <a:p>
            <a:pPr>
              <a:lnSpc>
                <a:spcPct val="150000"/>
              </a:lnSpc>
            </a:pPr>
            <a:r>
              <a:rPr kumimoji="1" lang="zh-CN" altLang="en-US" dirty="0"/>
              <a:t>线性结构：</a:t>
            </a:r>
            <a:r>
              <a:rPr lang="zh-CN" altLang="en-US" dirty="0"/>
              <a:t>线性结构是一个有序数据元素的</a:t>
            </a:r>
            <a:r>
              <a:rPr lang="zh-CN" altLang="en-US" dirty="0">
                <a:solidFill>
                  <a:srgbClr val="0000FF"/>
                </a:solidFill>
              </a:rPr>
              <a:t>集合</a:t>
            </a:r>
            <a:r>
              <a:rPr lang="zh-CN" altLang="en-US" dirty="0"/>
              <a:t>。</a:t>
            </a:r>
            <a:endParaRPr kumimoji="1" lang="zh-CN" altLang="en-US" dirty="0"/>
          </a:p>
          <a:p>
            <a:pPr>
              <a:lnSpc>
                <a:spcPct val="150000"/>
              </a:lnSpc>
            </a:pPr>
            <a:r>
              <a:rPr kumimoji="1" lang="zh-CN" altLang="en-US" dirty="0"/>
              <a:t>线性表</a:t>
            </a:r>
            <a:endParaRPr kumimoji="1" lang="en-US" altLang="zh-CN" dirty="0"/>
          </a:p>
          <a:p>
            <a:pPr marL="0" indent="0">
              <a:lnSpc>
                <a:spcPct val="150000"/>
              </a:lnSpc>
              <a:buNone/>
            </a:pPr>
            <a:r>
              <a:rPr kumimoji="1" lang="zh-CN" altLang="en-US" dirty="0"/>
              <a:t>（顺序表、</a:t>
            </a:r>
            <a:endParaRPr kumimoji="1" lang="en-US" altLang="zh-CN" dirty="0"/>
          </a:p>
          <a:p>
            <a:pPr marL="0" indent="0">
              <a:lnSpc>
                <a:spcPct val="150000"/>
              </a:lnSpc>
              <a:buNone/>
            </a:pPr>
            <a:r>
              <a:rPr kumimoji="1" lang="zh-CN" altLang="en-US" dirty="0"/>
              <a:t>链表）</a:t>
            </a:r>
          </a:p>
          <a:p>
            <a:pPr>
              <a:lnSpc>
                <a:spcPct val="150000"/>
              </a:lnSpc>
            </a:pPr>
            <a:r>
              <a:rPr kumimoji="1" lang="zh-CN" altLang="en-US" dirty="0"/>
              <a:t>栈</a:t>
            </a:r>
          </a:p>
          <a:p>
            <a:pPr>
              <a:lnSpc>
                <a:spcPct val="150000"/>
              </a:lnSpc>
            </a:pPr>
            <a:r>
              <a:rPr kumimoji="1" lang="zh-CN" altLang="en-US" dirty="0"/>
              <a:t>队列</a:t>
            </a:r>
          </a:p>
          <a:p>
            <a:pPr>
              <a:lnSpc>
                <a:spcPct val="150000"/>
              </a:lnSpc>
            </a:pPr>
            <a:r>
              <a:rPr kumimoji="1" lang="zh-CN" altLang="en-US" dirty="0"/>
              <a:t>字符串</a:t>
            </a:r>
          </a:p>
          <a:p>
            <a:pPr>
              <a:lnSpc>
                <a:spcPct val="150000"/>
              </a:lnSpc>
            </a:pPr>
            <a:r>
              <a:rPr kumimoji="1" lang="zh-CN" altLang="en-US" dirty="0"/>
              <a:t>数组</a:t>
            </a:r>
          </a:p>
        </p:txBody>
      </p:sp>
      <p:sp>
        <p:nvSpPr>
          <p:cNvPr id="4" name="幻灯片编号占位符 3"/>
          <p:cNvSpPr>
            <a:spLocks noGrp="1"/>
          </p:cNvSpPr>
          <p:nvPr>
            <p:ph type="sldNum" sz="quarter" idx="12"/>
          </p:nvPr>
        </p:nvSpPr>
        <p:spPr/>
        <p:txBody>
          <a:bodyPr/>
          <a:lstStyle/>
          <a:p>
            <a:fld id="{36FD9405-CE62-418F-9683-85B6A1C55A4B}" type="slidenum">
              <a:rPr lang="zh-CN" altLang="en-US" smtClean="0"/>
              <a:pPr/>
              <a:t>3</a:t>
            </a:fld>
            <a:endParaRPr lang="zh-CN" altLang="en-US" dirty="0"/>
          </a:p>
        </p:txBody>
      </p:sp>
      <p:sp>
        <p:nvSpPr>
          <p:cNvPr id="5" name="页脚占位符 4"/>
          <p:cNvSpPr>
            <a:spLocks noGrp="1"/>
          </p:cNvSpPr>
          <p:nvPr>
            <p:ph type="ftr" sz="quarter" idx="11"/>
          </p:nvPr>
        </p:nvSpPr>
        <p:spPr/>
        <p:txBody>
          <a:bodyPr/>
          <a:lstStyle/>
          <a:p>
            <a:pPr algn="l"/>
            <a:r>
              <a:rPr lang="en-US" altLang="zh-CN"/>
              <a:t>Data Structure &amp; Algorithms</a:t>
            </a:r>
            <a:endParaRPr lang="zh-CN" altLang="en-US" dirty="0"/>
          </a:p>
        </p:txBody>
      </p:sp>
      <p:sp>
        <p:nvSpPr>
          <p:cNvPr id="6" name="文本框 5"/>
          <p:cNvSpPr txBox="1"/>
          <p:nvPr/>
        </p:nvSpPr>
        <p:spPr>
          <a:xfrm>
            <a:off x="2447366" y="1775011"/>
            <a:ext cx="6089824" cy="3831818"/>
          </a:xfrm>
          <a:prstGeom prst="rect">
            <a:avLst/>
          </a:prstGeom>
          <a:noFill/>
          <a:ln w="38100">
            <a:solidFill>
              <a:srgbClr val="FF0000"/>
            </a:solidFill>
          </a:ln>
        </p:spPr>
        <p:txBody>
          <a:bodyPr wrap="square" rtlCol="0">
            <a:spAutoFit/>
          </a:bodyPr>
          <a:lstStyle/>
          <a:p>
            <a:pPr>
              <a:lnSpc>
                <a:spcPct val="150000"/>
              </a:lnSpc>
            </a:pPr>
            <a:r>
              <a:rPr lang="zh-CN" altLang="en-US" dirty="0"/>
              <a:t>特征：</a:t>
            </a:r>
          </a:p>
          <a:p>
            <a:pPr>
              <a:lnSpc>
                <a:spcPct val="150000"/>
              </a:lnSpc>
            </a:pPr>
            <a:r>
              <a:rPr lang="en-US" altLang="zh-CN" dirty="0"/>
              <a:t>1</a:t>
            </a:r>
            <a:r>
              <a:rPr lang="zh-CN" altLang="en-US" dirty="0"/>
              <a:t>．集合中必存在唯一的一个</a:t>
            </a:r>
            <a:r>
              <a:rPr lang="en-US" altLang="zh-CN" dirty="0"/>
              <a:t>"</a:t>
            </a:r>
            <a:r>
              <a:rPr lang="zh-CN" altLang="en-US" dirty="0">
                <a:solidFill>
                  <a:srgbClr val="0000FF"/>
                </a:solidFill>
              </a:rPr>
              <a:t>第一个元素</a:t>
            </a:r>
            <a:r>
              <a:rPr lang="en-US" altLang="zh-CN" dirty="0"/>
              <a:t>"</a:t>
            </a:r>
            <a:r>
              <a:rPr lang="zh-CN" altLang="en-US" dirty="0"/>
              <a:t>；</a:t>
            </a:r>
          </a:p>
          <a:p>
            <a:pPr>
              <a:lnSpc>
                <a:spcPct val="150000"/>
              </a:lnSpc>
            </a:pPr>
            <a:r>
              <a:rPr lang="en-US" altLang="zh-CN" dirty="0"/>
              <a:t>2</a:t>
            </a:r>
            <a:r>
              <a:rPr lang="zh-CN" altLang="en-US" dirty="0"/>
              <a:t>．集合中必存在唯一的一个</a:t>
            </a:r>
            <a:r>
              <a:rPr lang="en-US" altLang="zh-CN" dirty="0"/>
              <a:t>"</a:t>
            </a:r>
            <a:r>
              <a:rPr lang="zh-CN" altLang="en-US" dirty="0">
                <a:solidFill>
                  <a:srgbClr val="0000FF"/>
                </a:solidFill>
              </a:rPr>
              <a:t>最后的元素</a:t>
            </a:r>
            <a:r>
              <a:rPr lang="en-US" altLang="zh-CN" dirty="0"/>
              <a:t>"</a:t>
            </a:r>
            <a:r>
              <a:rPr lang="zh-CN" altLang="en-US" dirty="0"/>
              <a:t>；</a:t>
            </a:r>
          </a:p>
          <a:p>
            <a:pPr>
              <a:lnSpc>
                <a:spcPct val="150000"/>
              </a:lnSpc>
            </a:pPr>
            <a:r>
              <a:rPr lang="en-US" altLang="zh-CN" dirty="0"/>
              <a:t>3</a:t>
            </a:r>
            <a:r>
              <a:rPr lang="zh-CN" altLang="en-US" dirty="0"/>
              <a:t>．除最后元素之外，其它数据元素均有唯一的</a:t>
            </a:r>
            <a:r>
              <a:rPr lang="en-US" altLang="zh-CN" dirty="0"/>
              <a:t>"</a:t>
            </a:r>
            <a:r>
              <a:rPr lang="zh-CN" altLang="en-US" dirty="0"/>
              <a:t>后继</a:t>
            </a:r>
            <a:r>
              <a:rPr lang="en-US" altLang="zh-CN" dirty="0"/>
              <a:t>"</a:t>
            </a:r>
            <a:r>
              <a:rPr lang="zh-CN" altLang="en-US" dirty="0"/>
              <a:t>；</a:t>
            </a:r>
          </a:p>
          <a:p>
            <a:pPr>
              <a:lnSpc>
                <a:spcPct val="150000"/>
              </a:lnSpc>
            </a:pPr>
            <a:r>
              <a:rPr lang="en-US" altLang="zh-CN" dirty="0"/>
              <a:t>4</a:t>
            </a:r>
            <a:r>
              <a:rPr lang="zh-CN" altLang="en-US" dirty="0"/>
              <a:t>．除第一元素之外，其它数据元素均有唯一的</a:t>
            </a:r>
            <a:r>
              <a:rPr lang="en-US" altLang="zh-CN" dirty="0"/>
              <a:t>"</a:t>
            </a:r>
            <a:r>
              <a:rPr lang="zh-CN" altLang="en-US" dirty="0"/>
              <a:t>前驱</a:t>
            </a:r>
            <a:r>
              <a:rPr lang="en-US" altLang="zh-CN" dirty="0"/>
              <a:t>"</a:t>
            </a:r>
            <a:r>
              <a:rPr lang="zh-CN" altLang="en-US" dirty="0"/>
              <a:t>。</a:t>
            </a:r>
          </a:p>
          <a:p>
            <a:pPr>
              <a:lnSpc>
                <a:spcPct val="150000"/>
              </a:lnSpc>
            </a:pPr>
            <a:r>
              <a:rPr lang="zh-CN" altLang="en-US" dirty="0"/>
              <a:t>数据结构中线性结构指的是数据元素之间存在着“一对一”的线性关系的数据结构。</a:t>
            </a:r>
          </a:p>
          <a:p>
            <a:pPr>
              <a:lnSpc>
                <a:spcPct val="150000"/>
              </a:lnSpc>
            </a:pPr>
            <a:r>
              <a:rPr lang="zh-CN" altLang="en-US" dirty="0"/>
              <a:t>如（</a:t>
            </a:r>
            <a:r>
              <a:rPr lang="en-US" altLang="zh-CN" dirty="0"/>
              <a:t>a1,a2,a3,.....,an</a:t>
            </a:r>
            <a:r>
              <a:rPr lang="zh-CN" altLang="en-US" dirty="0"/>
              <a:t>），</a:t>
            </a:r>
            <a:r>
              <a:rPr lang="en-US" altLang="zh-CN" dirty="0"/>
              <a:t>a1</a:t>
            </a:r>
            <a:r>
              <a:rPr lang="zh-CN" altLang="en-US" dirty="0"/>
              <a:t>为第一个元素，</a:t>
            </a:r>
            <a:r>
              <a:rPr lang="en-US" altLang="zh-CN" dirty="0"/>
              <a:t>an</a:t>
            </a:r>
            <a:r>
              <a:rPr lang="zh-CN" altLang="en-US" dirty="0"/>
              <a:t>为最后一个元素，此集合即为一个线性结构的集合。</a:t>
            </a:r>
          </a:p>
        </p:txBody>
      </p:sp>
    </p:spTree>
    <p:extLst>
      <p:ext uri="{BB962C8B-B14F-4D97-AF65-F5344CB8AC3E}">
        <p14:creationId xmlns:p14="http://schemas.microsoft.com/office/powerpoint/2010/main" val="9430385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47BF73-E912-45FE-8F63-B2C41D6F7E5D}"/>
              </a:ext>
            </a:extLst>
          </p:cNvPr>
          <p:cNvSpPr>
            <a:spLocks noGrp="1"/>
          </p:cNvSpPr>
          <p:nvPr>
            <p:ph type="title"/>
          </p:nvPr>
        </p:nvSpPr>
        <p:spPr/>
        <p:txBody>
          <a:bodyPr/>
          <a:lstStyle/>
          <a:p>
            <a:r>
              <a:rPr lang="en-US" altLang="zh-CN" dirty="0"/>
              <a:t>Exercises</a:t>
            </a:r>
            <a:endParaRPr lang="zh-CN" altLang="en-US" dirty="0"/>
          </a:p>
        </p:txBody>
      </p:sp>
      <p:sp>
        <p:nvSpPr>
          <p:cNvPr id="3" name="内容占位符 2">
            <a:extLst>
              <a:ext uri="{FF2B5EF4-FFF2-40B4-BE49-F238E27FC236}">
                <a16:creationId xmlns:a16="http://schemas.microsoft.com/office/drawing/2014/main" id="{C644B9DD-5759-483F-A215-7FFD96D6DD62}"/>
              </a:ext>
            </a:extLst>
          </p:cNvPr>
          <p:cNvSpPr>
            <a:spLocks noGrp="1"/>
          </p:cNvSpPr>
          <p:nvPr>
            <p:ph idx="1"/>
          </p:nvPr>
        </p:nvSpPr>
        <p:spPr/>
        <p:txBody>
          <a:bodyPr>
            <a:normAutofit/>
          </a:bodyPr>
          <a:lstStyle/>
          <a:p>
            <a:pPr>
              <a:lnSpc>
                <a:spcPct val="130000"/>
              </a:lnSpc>
              <a:spcBef>
                <a:spcPts val="1200"/>
              </a:spcBef>
            </a:pPr>
            <a:r>
              <a:rPr lang="en-US" altLang="zh-CN" sz="1800" dirty="0"/>
              <a:t>1</a:t>
            </a:r>
            <a:r>
              <a:rPr lang="zh-CN" altLang="en-US" sz="1800" dirty="0"/>
              <a:t>、一棵完全二叉树有</a:t>
            </a:r>
            <a:r>
              <a:rPr lang="en-US" altLang="zh-CN" sz="1800" dirty="0"/>
              <a:t>200</a:t>
            </a:r>
            <a:r>
              <a:rPr lang="zh-CN" altLang="en-US" sz="1800" dirty="0"/>
              <a:t>个结点，则度为</a:t>
            </a:r>
            <a:r>
              <a:rPr lang="en-US" altLang="zh-CN" sz="1800" dirty="0"/>
              <a:t>1</a:t>
            </a:r>
            <a:r>
              <a:rPr lang="zh-CN" altLang="en-US" sz="1800" dirty="0"/>
              <a:t>的结点有（ ）个，度为</a:t>
            </a:r>
            <a:r>
              <a:rPr lang="en-US" altLang="zh-CN" sz="1800" dirty="0"/>
              <a:t>0</a:t>
            </a:r>
            <a:r>
              <a:rPr lang="zh-CN" altLang="en-US" sz="1800" dirty="0"/>
              <a:t>的结点有（ ）个，度为</a:t>
            </a:r>
            <a:r>
              <a:rPr lang="en-US" altLang="zh-CN" sz="1800" dirty="0"/>
              <a:t>2</a:t>
            </a:r>
            <a:r>
              <a:rPr lang="zh-CN" altLang="en-US" sz="1800" dirty="0"/>
              <a:t>的结点有（ ）个。</a:t>
            </a:r>
          </a:p>
          <a:p>
            <a:pPr>
              <a:lnSpc>
                <a:spcPct val="150000"/>
              </a:lnSpc>
              <a:spcBef>
                <a:spcPts val="1200"/>
              </a:spcBef>
            </a:pPr>
            <a:r>
              <a:rPr lang="zh-CN" altLang="en-US" sz="1600" dirty="0">
                <a:solidFill>
                  <a:srgbClr val="0000FF"/>
                </a:solidFill>
              </a:rPr>
              <a:t>度为</a:t>
            </a:r>
            <a:r>
              <a:rPr lang="en-US" altLang="zh-CN" sz="1600" dirty="0">
                <a:solidFill>
                  <a:srgbClr val="0000FF"/>
                </a:solidFill>
              </a:rPr>
              <a:t>1</a:t>
            </a:r>
            <a:r>
              <a:rPr lang="zh-CN" altLang="en-US" sz="1600" dirty="0">
                <a:solidFill>
                  <a:srgbClr val="0000FF"/>
                </a:solidFill>
              </a:rPr>
              <a:t>的结点数为</a:t>
            </a:r>
            <a:r>
              <a:rPr lang="en-US" altLang="zh-CN" sz="1600" dirty="0">
                <a:solidFill>
                  <a:srgbClr val="0000FF"/>
                </a:solidFill>
              </a:rPr>
              <a:t>(200+1) mod 2 = </a:t>
            </a:r>
            <a:r>
              <a:rPr lang="en-US" altLang="zh-CN" sz="1600" b="1" dirty="0">
                <a:solidFill>
                  <a:srgbClr val="FF0000"/>
                </a:solidFill>
              </a:rPr>
              <a:t>1</a:t>
            </a:r>
            <a:r>
              <a:rPr lang="zh-CN" altLang="en-US" sz="1600" dirty="0">
                <a:solidFill>
                  <a:srgbClr val="0000FF"/>
                </a:solidFill>
              </a:rPr>
              <a:t>，度为</a:t>
            </a:r>
            <a:r>
              <a:rPr lang="en-US" altLang="zh-CN" sz="1600" dirty="0">
                <a:solidFill>
                  <a:srgbClr val="0000FF"/>
                </a:solidFill>
              </a:rPr>
              <a:t>0</a:t>
            </a:r>
            <a:r>
              <a:rPr lang="zh-CN" altLang="en-US" sz="1600" dirty="0">
                <a:solidFill>
                  <a:srgbClr val="0000FF"/>
                </a:solidFill>
              </a:rPr>
              <a:t>的结点数为</a:t>
            </a:r>
            <a:r>
              <a:rPr lang="en-US" altLang="zh-CN" sz="1600" dirty="0">
                <a:solidFill>
                  <a:srgbClr val="0000FF"/>
                </a:solidFill>
              </a:rPr>
              <a:t>200/2 = </a:t>
            </a:r>
            <a:r>
              <a:rPr lang="en-US" altLang="zh-CN" sz="1600" b="1" dirty="0">
                <a:solidFill>
                  <a:srgbClr val="FF0000"/>
                </a:solidFill>
              </a:rPr>
              <a:t>100</a:t>
            </a:r>
            <a:r>
              <a:rPr lang="zh-CN" altLang="en-US" sz="1600" dirty="0">
                <a:solidFill>
                  <a:srgbClr val="0000FF"/>
                </a:solidFill>
              </a:rPr>
              <a:t>，度为</a:t>
            </a:r>
            <a:r>
              <a:rPr lang="en-US" altLang="zh-CN" sz="1600" dirty="0">
                <a:solidFill>
                  <a:srgbClr val="0000FF"/>
                </a:solidFill>
              </a:rPr>
              <a:t>2</a:t>
            </a:r>
            <a:r>
              <a:rPr lang="zh-CN" altLang="en-US" sz="1600" dirty="0">
                <a:solidFill>
                  <a:srgbClr val="0000FF"/>
                </a:solidFill>
              </a:rPr>
              <a:t>的结点数为</a:t>
            </a:r>
            <a:r>
              <a:rPr lang="en-US" altLang="zh-CN" sz="1600" dirty="0">
                <a:solidFill>
                  <a:srgbClr val="0000FF"/>
                </a:solidFill>
              </a:rPr>
              <a:t>100-1=</a:t>
            </a:r>
            <a:r>
              <a:rPr lang="en-US" altLang="zh-CN" sz="1600" b="1" dirty="0">
                <a:solidFill>
                  <a:srgbClr val="FF0000"/>
                </a:solidFill>
              </a:rPr>
              <a:t>99</a:t>
            </a:r>
            <a:r>
              <a:rPr lang="zh-CN" altLang="en-US" sz="1600" dirty="0">
                <a:solidFill>
                  <a:srgbClr val="0000FF"/>
                </a:solidFill>
              </a:rPr>
              <a:t>。</a:t>
            </a:r>
          </a:p>
          <a:p>
            <a:pPr>
              <a:lnSpc>
                <a:spcPct val="130000"/>
              </a:lnSpc>
              <a:spcBef>
                <a:spcPts val="1200"/>
              </a:spcBef>
            </a:pPr>
            <a:r>
              <a:rPr lang="en-US" altLang="zh-CN" sz="1800" dirty="0"/>
              <a:t>2</a:t>
            </a:r>
            <a:r>
              <a:rPr lang="zh-CN" altLang="en-US" sz="1800" dirty="0"/>
              <a:t>、一棵完全二叉树第</a:t>
            </a:r>
            <a:r>
              <a:rPr lang="en-US" altLang="zh-CN" sz="1800" dirty="0"/>
              <a:t>6</a:t>
            </a:r>
            <a:r>
              <a:rPr lang="zh-CN" altLang="en-US" sz="1800" dirty="0"/>
              <a:t>层有</a:t>
            </a:r>
            <a:r>
              <a:rPr lang="en-US" altLang="zh-CN" sz="1800" dirty="0"/>
              <a:t>7</a:t>
            </a:r>
            <a:r>
              <a:rPr lang="zh-CN" altLang="en-US" sz="1800" dirty="0"/>
              <a:t>个结点，则共有（ ）个结点？其中度为</a:t>
            </a:r>
            <a:r>
              <a:rPr lang="en-US" altLang="zh-CN" sz="1800" dirty="0"/>
              <a:t>1</a:t>
            </a:r>
            <a:r>
              <a:rPr lang="zh-CN" altLang="en-US" sz="1800" dirty="0"/>
              <a:t>的结点有（ ）个，度为</a:t>
            </a:r>
            <a:r>
              <a:rPr lang="en-US" altLang="zh-CN" sz="1800" dirty="0"/>
              <a:t>0</a:t>
            </a:r>
            <a:r>
              <a:rPr lang="zh-CN" altLang="en-US" sz="1800" dirty="0"/>
              <a:t>的结点有（ ）个，编号最大的非叶结点是（ ），编号最小的叶结点是（ ）。</a:t>
            </a:r>
            <a:endParaRPr lang="en-US" altLang="zh-CN" sz="1800" dirty="0"/>
          </a:p>
          <a:p>
            <a:pPr>
              <a:lnSpc>
                <a:spcPct val="150000"/>
              </a:lnSpc>
              <a:spcBef>
                <a:spcPts val="1200"/>
              </a:spcBef>
            </a:pPr>
            <a:r>
              <a:rPr lang="zh-CN" altLang="en-US" sz="1600" dirty="0">
                <a:solidFill>
                  <a:srgbClr val="0000FF"/>
                </a:solidFill>
              </a:rPr>
              <a:t>一棵完全二叉树除去最底层结点，则是一棵满二叉树，而一棵</a:t>
            </a:r>
            <a:r>
              <a:rPr lang="en-US" altLang="zh-CN" sz="1600" dirty="0">
                <a:solidFill>
                  <a:srgbClr val="0000FF"/>
                </a:solidFill>
              </a:rPr>
              <a:t>5</a:t>
            </a:r>
            <a:r>
              <a:rPr lang="zh-CN" altLang="en-US" sz="1600" dirty="0">
                <a:solidFill>
                  <a:srgbClr val="0000FF"/>
                </a:solidFill>
              </a:rPr>
              <a:t>层的满二叉树有</a:t>
            </a:r>
            <a:r>
              <a:rPr lang="en-US" altLang="zh-CN" sz="1600" dirty="0">
                <a:solidFill>
                  <a:srgbClr val="0000FF"/>
                </a:solidFill>
              </a:rPr>
              <a:t>2</a:t>
            </a:r>
            <a:r>
              <a:rPr lang="en-US" altLang="zh-CN" sz="1600" baseline="30000" dirty="0">
                <a:solidFill>
                  <a:srgbClr val="0000FF"/>
                </a:solidFill>
              </a:rPr>
              <a:t>5</a:t>
            </a:r>
            <a:r>
              <a:rPr lang="en-US" altLang="zh-CN" sz="1600" dirty="0">
                <a:solidFill>
                  <a:srgbClr val="0000FF"/>
                </a:solidFill>
              </a:rPr>
              <a:t>-1=31</a:t>
            </a:r>
            <a:r>
              <a:rPr lang="zh-CN" altLang="en-US" sz="1600" dirty="0">
                <a:solidFill>
                  <a:srgbClr val="0000FF"/>
                </a:solidFill>
              </a:rPr>
              <a:t>个结点，因此共有</a:t>
            </a:r>
            <a:r>
              <a:rPr lang="en-US" altLang="zh-CN" sz="1600" dirty="0">
                <a:solidFill>
                  <a:srgbClr val="0000FF"/>
                </a:solidFill>
              </a:rPr>
              <a:t>31+7=</a:t>
            </a:r>
            <a:r>
              <a:rPr lang="en-US" altLang="zh-CN" sz="1600" b="1" dirty="0">
                <a:solidFill>
                  <a:srgbClr val="FF0000"/>
                </a:solidFill>
              </a:rPr>
              <a:t>38</a:t>
            </a:r>
            <a:r>
              <a:rPr lang="zh-CN" altLang="en-US" sz="1600" dirty="0">
                <a:solidFill>
                  <a:srgbClr val="0000FF"/>
                </a:solidFill>
              </a:rPr>
              <a:t>个结点，最底层的结点数是奇数，因此度为</a:t>
            </a:r>
            <a:r>
              <a:rPr lang="en-US" altLang="zh-CN" sz="1600" dirty="0">
                <a:solidFill>
                  <a:srgbClr val="0000FF"/>
                </a:solidFill>
              </a:rPr>
              <a:t>1</a:t>
            </a:r>
            <a:r>
              <a:rPr lang="zh-CN" altLang="en-US" sz="1600" dirty="0">
                <a:solidFill>
                  <a:srgbClr val="0000FF"/>
                </a:solidFill>
              </a:rPr>
              <a:t>的结点有</a:t>
            </a:r>
            <a:r>
              <a:rPr lang="en-US" altLang="zh-CN" sz="1600" b="1" dirty="0">
                <a:solidFill>
                  <a:srgbClr val="FF0000"/>
                </a:solidFill>
              </a:rPr>
              <a:t>1</a:t>
            </a:r>
            <a:r>
              <a:rPr lang="zh-CN" altLang="en-US" sz="1600" dirty="0">
                <a:solidFill>
                  <a:srgbClr val="0000FF"/>
                </a:solidFill>
              </a:rPr>
              <a:t>个，度为</a:t>
            </a:r>
            <a:r>
              <a:rPr lang="en-US" altLang="zh-CN" sz="1600" dirty="0">
                <a:solidFill>
                  <a:srgbClr val="0000FF"/>
                </a:solidFill>
              </a:rPr>
              <a:t>0</a:t>
            </a:r>
            <a:r>
              <a:rPr lang="zh-CN" altLang="en-US" sz="1600" dirty="0">
                <a:solidFill>
                  <a:srgbClr val="0000FF"/>
                </a:solidFill>
              </a:rPr>
              <a:t>的结点数为</a:t>
            </a:r>
            <a:r>
              <a:rPr lang="en-US" altLang="zh-CN" sz="1600" dirty="0">
                <a:solidFill>
                  <a:srgbClr val="0000FF"/>
                </a:solidFill>
              </a:rPr>
              <a:t>38/2=</a:t>
            </a:r>
            <a:r>
              <a:rPr lang="en-US" altLang="zh-CN" sz="1600" b="1" dirty="0">
                <a:solidFill>
                  <a:srgbClr val="FF0000"/>
                </a:solidFill>
              </a:rPr>
              <a:t>19</a:t>
            </a:r>
            <a:r>
              <a:rPr lang="zh-CN" altLang="en-US" sz="1600" dirty="0">
                <a:solidFill>
                  <a:srgbClr val="0000FF"/>
                </a:solidFill>
              </a:rPr>
              <a:t>，度为</a:t>
            </a:r>
            <a:r>
              <a:rPr lang="en-US" altLang="zh-CN" sz="1600" dirty="0">
                <a:solidFill>
                  <a:srgbClr val="0000FF"/>
                </a:solidFill>
              </a:rPr>
              <a:t>2</a:t>
            </a:r>
            <a:r>
              <a:rPr lang="zh-CN" altLang="en-US" sz="1600" dirty="0">
                <a:solidFill>
                  <a:srgbClr val="0000FF"/>
                </a:solidFill>
              </a:rPr>
              <a:t>的结点数为</a:t>
            </a:r>
            <a:r>
              <a:rPr lang="en-US" altLang="zh-CN" sz="1600" dirty="0">
                <a:solidFill>
                  <a:srgbClr val="0000FF"/>
                </a:solidFill>
              </a:rPr>
              <a:t>19-1=18</a:t>
            </a:r>
            <a:r>
              <a:rPr lang="zh-CN" altLang="en-US" sz="1600" dirty="0">
                <a:solidFill>
                  <a:srgbClr val="0000FF"/>
                </a:solidFill>
              </a:rPr>
              <a:t>，编号最大的非叶结点是</a:t>
            </a:r>
            <a:r>
              <a:rPr lang="en-US" altLang="zh-CN" sz="1600" dirty="0">
                <a:solidFill>
                  <a:srgbClr val="0000FF"/>
                </a:solidFill>
              </a:rPr>
              <a:t>38/2=</a:t>
            </a:r>
            <a:r>
              <a:rPr lang="en-US" altLang="zh-CN" sz="1600" b="1" dirty="0">
                <a:solidFill>
                  <a:srgbClr val="FF0000"/>
                </a:solidFill>
              </a:rPr>
              <a:t>19</a:t>
            </a:r>
            <a:r>
              <a:rPr lang="zh-CN" altLang="en-US" sz="1600" dirty="0">
                <a:solidFill>
                  <a:srgbClr val="0000FF"/>
                </a:solidFill>
              </a:rPr>
              <a:t>，编号最小的叶结点是</a:t>
            </a:r>
            <a:r>
              <a:rPr lang="en-US" altLang="zh-CN" sz="1600" dirty="0">
                <a:solidFill>
                  <a:srgbClr val="0000FF"/>
                </a:solidFill>
              </a:rPr>
              <a:t>19+1=</a:t>
            </a:r>
            <a:r>
              <a:rPr lang="en-US" altLang="zh-CN" sz="1600" b="1" dirty="0">
                <a:solidFill>
                  <a:srgbClr val="FF0000"/>
                </a:solidFill>
              </a:rPr>
              <a:t>20</a:t>
            </a:r>
            <a:r>
              <a:rPr lang="zh-CN" altLang="en-US" sz="1600" dirty="0">
                <a:solidFill>
                  <a:srgbClr val="0000FF"/>
                </a:solidFill>
              </a:rPr>
              <a:t>。</a:t>
            </a:r>
          </a:p>
        </p:txBody>
      </p:sp>
      <p:sp>
        <p:nvSpPr>
          <p:cNvPr id="4" name="灯片编号占位符 3">
            <a:extLst>
              <a:ext uri="{FF2B5EF4-FFF2-40B4-BE49-F238E27FC236}">
                <a16:creationId xmlns:a16="http://schemas.microsoft.com/office/drawing/2014/main" id="{B6DC7FAF-DEE8-4CDC-AB62-4999700CAD39}"/>
              </a:ext>
            </a:extLst>
          </p:cNvPr>
          <p:cNvSpPr>
            <a:spLocks noGrp="1"/>
          </p:cNvSpPr>
          <p:nvPr>
            <p:ph type="sldNum" sz="quarter" idx="12"/>
          </p:nvPr>
        </p:nvSpPr>
        <p:spPr/>
        <p:txBody>
          <a:bodyPr/>
          <a:lstStyle/>
          <a:p>
            <a:fld id="{36FD9405-CE62-418F-9683-85B6A1C55A4B}" type="slidenum">
              <a:rPr lang="zh-CN" altLang="en-US" smtClean="0"/>
              <a:pPr/>
              <a:t>30</a:t>
            </a:fld>
            <a:endParaRPr lang="zh-CN" altLang="en-US" dirty="0"/>
          </a:p>
        </p:txBody>
      </p:sp>
      <p:sp>
        <p:nvSpPr>
          <p:cNvPr id="5" name="页脚占位符 4">
            <a:extLst>
              <a:ext uri="{FF2B5EF4-FFF2-40B4-BE49-F238E27FC236}">
                <a16:creationId xmlns:a16="http://schemas.microsoft.com/office/drawing/2014/main" id="{643F613F-B515-4F42-A230-543974B8D973}"/>
              </a:ext>
            </a:extLst>
          </p:cNvPr>
          <p:cNvSpPr>
            <a:spLocks noGrp="1"/>
          </p:cNvSpPr>
          <p:nvPr>
            <p:ph type="ftr" sz="quarter" idx="11"/>
          </p:nvPr>
        </p:nvSpPr>
        <p:spPr/>
        <p:txBody>
          <a:bodyPr/>
          <a:lstStyle/>
          <a:p>
            <a:pPr algn="l"/>
            <a:r>
              <a:rPr lang="en-US" altLang="zh-CN"/>
              <a:t>Data Structure &amp; Algorithms</a:t>
            </a:r>
            <a:endParaRPr lang="zh-CN" altLang="en-US" dirty="0"/>
          </a:p>
        </p:txBody>
      </p:sp>
    </p:spTree>
    <p:extLst>
      <p:ext uri="{BB962C8B-B14F-4D97-AF65-F5344CB8AC3E}">
        <p14:creationId xmlns:p14="http://schemas.microsoft.com/office/powerpoint/2010/main" val="3168663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Implementation of Binary Trees</a:t>
            </a:r>
            <a:endParaRPr lang="zh-CN" altLang="en-US" dirty="0"/>
          </a:p>
        </p:txBody>
      </p:sp>
      <p:sp>
        <p:nvSpPr>
          <p:cNvPr id="3" name="内容占位符 2"/>
          <p:cNvSpPr>
            <a:spLocks noGrp="1"/>
          </p:cNvSpPr>
          <p:nvPr>
            <p:ph idx="1"/>
          </p:nvPr>
        </p:nvSpPr>
        <p:spPr/>
        <p:txBody>
          <a:bodyPr>
            <a:normAutofit/>
          </a:bodyPr>
          <a:lstStyle/>
          <a:p>
            <a:pPr marL="342900" lvl="0" indent="-342900" fontAlgn="base">
              <a:lnSpc>
                <a:spcPct val="100000"/>
              </a:lnSpc>
              <a:spcBef>
                <a:spcPts val="600"/>
              </a:spcBef>
              <a:spcAft>
                <a:spcPct val="0"/>
              </a:spcAft>
              <a:buClr>
                <a:srgbClr val="FF0000"/>
              </a:buClr>
              <a:buNone/>
              <a:defRPr/>
            </a:pPr>
            <a:r>
              <a:rPr lang="en-US" altLang="zh-CN" b="1" kern="0" dirty="0">
                <a:solidFill>
                  <a:srgbClr val="FF0000"/>
                </a:solidFill>
                <a:latin typeface="微软雅黑" pitchFamily="34" charset="-122"/>
              </a:rPr>
              <a:t>1. </a:t>
            </a:r>
            <a:r>
              <a:rPr lang="zh-CN" altLang="en-US" b="1" kern="0" dirty="0">
                <a:solidFill>
                  <a:srgbClr val="FF0000"/>
                </a:solidFill>
                <a:latin typeface="微软雅黑" pitchFamily="34" charset="-122"/>
              </a:rPr>
              <a:t>顺序存储结构</a:t>
            </a:r>
          </a:p>
          <a:p>
            <a:pPr fontAlgn="base">
              <a:lnSpc>
                <a:spcPct val="125000"/>
              </a:lnSpc>
              <a:spcBef>
                <a:spcPts val="1800"/>
              </a:spcBef>
              <a:spcAft>
                <a:spcPct val="0"/>
              </a:spcAft>
              <a:buClr>
                <a:srgbClr val="005825"/>
              </a:buClr>
              <a:defRPr/>
            </a:pPr>
            <a:r>
              <a:rPr lang="zh-CN" altLang="en-US" sz="2000" b="1" kern="0" dirty="0">
                <a:solidFill>
                  <a:srgbClr val="000000"/>
                </a:solidFill>
                <a:latin typeface="Tahoma" pitchFamily="34" charset="0"/>
                <a:ea typeface="宋体"/>
              </a:rPr>
              <a:t>用一维数组存储存放二叉树中的结点。一般是按照二叉树结点</a:t>
            </a:r>
            <a:r>
              <a:rPr lang="zh-CN" altLang="en-US" sz="2000" b="1" kern="0" dirty="0">
                <a:solidFill>
                  <a:srgbClr val="FF0000"/>
                </a:solidFill>
                <a:latin typeface="Tahoma" pitchFamily="34" charset="0"/>
                <a:ea typeface="宋体"/>
              </a:rPr>
              <a:t>从上至下、从左到右</a:t>
            </a:r>
            <a:r>
              <a:rPr lang="zh-CN" altLang="en-US" sz="2000" b="1" kern="0" dirty="0">
                <a:solidFill>
                  <a:srgbClr val="000000"/>
                </a:solidFill>
                <a:latin typeface="Tahoma" pitchFamily="34" charset="0"/>
                <a:ea typeface="宋体"/>
              </a:rPr>
              <a:t>的顺序存储。</a:t>
            </a:r>
            <a:endParaRPr lang="en-US" altLang="zh-CN" sz="2000" b="1" kern="0" dirty="0">
              <a:solidFill>
                <a:srgbClr val="000000"/>
              </a:solidFill>
              <a:latin typeface="Tahoma" pitchFamily="34" charset="0"/>
              <a:ea typeface="宋体"/>
            </a:endParaRPr>
          </a:p>
          <a:p>
            <a:pPr fontAlgn="base">
              <a:lnSpc>
                <a:spcPct val="125000"/>
              </a:lnSpc>
              <a:spcBef>
                <a:spcPts val="1800"/>
              </a:spcBef>
              <a:spcAft>
                <a:spcPct val="0"/>
              </a:spcAft>
              <a:buClr>
                <a:srgbClr val="005825"/>
              </a:buClr>
              <a:defRPr/>
            </a:pPr>
            <a:r>
              <a:rPr lang="zh-CN" altLang="en-US" sz="2000" b="1" kern="0" dirty="0">
                <a:solidFill>
                  <a:srgbClr val="000000"/>
                </a:solidFill>
                <a:latin typeface="Tahoma" pitchFamily="34" charset="0"/>
                <a:ea typeface="宋体"/>
              </a:rPr>
              <a:t>这样结点在存储位置上的前驱后继关系并不一定就是它们在逻辑上的邻接关系，然而只有通过一些方法确定某结点在逻辑上的前驱结点和后继结点，这种存储才有意义。</a:t>
            </a:r>
            <a:endParaRPr lang="en-US" altLang="zh-CN" sz="2000" b="1" kern="0" dirty="0">
              <a:solidFill>
                <a:srgbClr val="000000"/>
              </a:solidFill>
              <a:latin typeface="Tahoma" pitchFamily="34" charset="0"/>
              <a:ea typeface="宋体"/>
            </a:endParaRPr>
          </a:p>
          <a:p>
            <a:pPr fontAlgn="base">
              <a:lnSpc>
                <a:spcPct val="125000"/>
              </a:lnSpc>
              <a:spcBef>
                <a:spcPts val="1800"/>
              </a:spcBef>
              <a:spcAft>
                <a:spcPct val="0"/>
              </a:spcAft>
              <a:buClr>
                <a:srgbClr val="005825"/>
              </a:buClr>
              <a:defRPr/>
            </a:pPr>
            <a:r>
              <a:rPr lang="zh-CN" altLang="en-US" sz="2000" b="1" kern="0" dirty="0">
                <a:solidFill>
                  <a:srgbClr val="000000"/>
                </a:solidFill>
                <a:latin typeface="Tahoma" pitchFamily="34" charset="0"/>
                <a:ea typeface="宋体"/>
              </a:rPr>
              <a:t>因此，依据二叉树的性质，完全二叉树和满二叉树采用顺序存储比较合适，树中结点的序号可以唯一地反映出结点之间的逻辑关系，这样既能够最大可能地节省存储空间，又可以利用数组元素的下标值确定结点在二叉树中的位置，以及结点之间的关系。</a:t>
            </a:r>
            <a:endParaRPr lang="zh-CN" altLang="en-US" sz="2000" b="1" kern="0" dirty="0">
              <a:solidFill>
                <a:srgbClr val="00007D"/>
              </a:solidFill>
              <a:latin typeface="Tahoma" pitchFamily="34" charset="0"/>
              <a:ea typeface="宋体"/>
            </a:endParaRP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31</a:t>
            </a:fld>
            <a:endParaRPr lang="zh-CN" altLang="en-US" dirty="0"/>
          </a:p>
        </p:txBody>
      </p:sp>
    </p:spTree>
    <p:extLst>
      <p:ext uri="{BB962C8B-B14F-4D97-AF65-F5344CB8AC3E}">
        <p14:creationId xmlns:p14="http://schemas.microsoft.com/office/powerpoint/2010/main" val="3808468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Implementation of Binary Trees</a:t>
            </a:r>
            <a:endParaRPr lang="zh-CN" altLang="en-US" dirty="0"/>
          </a:p>
        </p:txBody>
      </p:sp>
      <p:sp>
        <p:nvSpPr>
          <p:cNvPr id="3" name="内容占位符 2"/>
          <p:cNvSpPr>
            <a:spLocks noGrp="1"/>
          </p:cNvSpPr>
          <p:nvPr>
            <p:ph idx="1"/>
          </p:nvPr>
        </p:nvSpPr>
        <p:spPr/>
        <p:txBody>
          <a:bodyPr/>
          <a:lstStyle/>
          <a:p>
            <a:r>
              <a:rPr lang="zh-CN" altLang="en-US" dirty="0"/>
              <a:t>给出的下图所示的完全二叉树的顺序存储示意。</a:t>
            </a:r>
            <a:endParaRPr lang="en-US" altLang="zh-CN" dirty="0"/>
          </a:p>
          <a:p>
            <a:endParaRPr lang="en-US" altLang="zh-CN" sz="1800" dirty="0"/>
          </a:p>
          <a:p>
            <a:endParaRPr lang="en-US" altLang="zh-CN" sz="1600" dirty="0"/>
          </a:p>
          <a:p>
            <a:r>
              <a:rPr lang="zh-CN" altLang="en-US" dirty="0"/>
              <a:t>数组下标   </a:t>
            </a:r>
            <a:r>
              <a:rPr lang="en-US" altLang="zh-CN" dirty="0"/>
              <a:t>0       1      2      3      4       5       6      7      8      9 </a:t>
            </a:r>
          </a:p>
          <a:p>
            <a:endParaRPr lang="en-US" altLang="zh-CN" sz="1000" dirty="0"/>
          </a:p>
          <a:p>
            <a:r>
              <a:rPr lang="zh-CN" altLang="en-US" dirty="0"/>
              <a:t>下图是完全二叉树</a:t>
            </a:r>
          </a:p>
          <a:p>
            <a:endParaRPr lang="en-US" altLang="zh-CN" dirty="0"/>
          </a:p>
          <a:p>
            <a:endParaRPr lang="zh-CN" altLang="en-US" dirty="0"/>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32</a:t>
            </a:fld>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4764" y="1500082"/>
            <a:ext cx="5895975"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3107" y="3429000"/>
            <a:ext cx="3477785" cy="2524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3104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Implementation of Binary Trees</a:t>
            </a:r>
            <a:endParaRPr lang="zh-CN" altLang="en-US" dirty="0"/>
          </a:p>
        </p:txBody>
      </p:sp>
      <p:sp>
        <p:nvSpPr>
          <p:cNvPr id="3" name="内容占位符 2"/>
          <p:cNvSpPr>
            <a:spLocks noGrp="1"/>
          </p:cNvSpPr>
          <p:nvPr>
            <p:ph idx="1"/>
          </p:nvPr>
        </p:nvSpPr>
        <p:spPr>
          <a:xfrm>
            <a:off x="311285" y="846307"/>
            <a:ext cx="8605601" cy="5194134"/>
          </a:xfrm>
        </p:spPr>
        <p:txBody>
          <a:bodyPr/>
          <a:lstStyle/>
          <a:p>
            <a:pPr>
              <a:lnSpc>
                <a:spcPct val="125000"/>
              </a:lnSpc>
              <a:spcBef>
                <a:spcPts val="600"/>
              </a:spcBef>
            </a:pPr>
            <a:r>
              <a:rPr lang="zh-CN" altLang="en-US" sz="1400" dirty="0"/>
              <a:t>对于</a:t>
            </a:r>
            <a:r>
              <a:rPr lang="zh-CN" altLang="en-US" sz="1400" b="1" dirty="0">
                <a:solidFill>
                  <a:srgbClr val="FF0000"/>
                </a:solidFill>
              </a:rPr>
              <a:t>一般的二叉树</a:t>
            </a:r>
            <a:r>
              <a:rPr lang="zh-CN" altLang="en-US" sz="1400" dirty="0"/>
              <a:t>，如果仍按从上至下和从左到右的顺序将树中的结点顺序存储在一维数组中，则数组元素下标之间的关系不能够反映二叉树中结点之间的逻辑关系，只有</a:t>
            </a:r>
            <a:r>
              <a:rPr lang="zh-CN" altLang="en-US" sz="1400" dirty="0">
                <a:solidFill>
                  <a:srgbClr val="FF0000"/>
                </a:solidFill>
              </a:rPr>
              <a:t>增添一些并不存在的空结点，</a:t>
            </a:r>
            <a:r>
              <a:rPr lang="zh-CN" altLang="en-US" sz="1400" dirty="0"/>
              <a:t>使之成为一棵完全二叉树的形式，然后再用一维数组顺序存储。</a:t>
            </a:r>
            <a:endParaRPr lang="en-US" altLang="zh-CN" sz="1400" dirty="0"/>
          </a:p>
          <a:p>
            <a:pPr>
              <a:lnSpc>
                <a:spcPct val="125000"/>
              </a:lnSpc>
              <a:spcBef>
                <a:spcPts val="600"/>
              </a:spcBef>
            </a:pPr>
            <a:r>
              <a:rPr lang="zh-CN" altLang="en-US" sz="1400" dirty="0"/>
              <a:t>显然，这种存储对于需增加许多空结点才能将一棵二叉树改造成为一棵完全二叉树的存储时，会造成空间的大量浪费，</a:t>
            </a:r>
            <a:r>
              <a:rPr lang="zh-CN" altLang="en-US" sz="1400" dirty="0">
                <a:solidFill>
                  <a:srgbClr val="FF0000"/>
                </a:solidFill>
              </a:rPr>
              <a:t>不宜用顺序存储结构。</a:t>
            </a:r>
            <a:endParaRPr lang="en-US" altLang="zh-CN" sz="1400" dirty="0">
              <a:solidFill>
                <a:srgbClr val="FF0000"/>
              </a:solidFill>
            </a:endParaRPr>
          </a:p>
          <a:p>
            <a:pPr>
              <a:lnSpc>
                <a:spcPct val="125000"/>
              </a:lnSpc>
              <a:spcBef>
                <a:spcPts val="600"/>
              </a:spcBef>
            </a:pPr>
            <a:r>
              <a:rPr lang="zh-CN" altLang="en-US" sz="1400" dirty="0"/>
              <a:t>最坏的情况是右单支树，如下图所示，一棵深度为</a:t>
            </a:r>
            <a:r>
              <a:rPr lang="en-US" altLang="zh-CN" sz="1400" dirty="0"/>
              <a:t>k</a:t>
            </a:r>
            <a:r>
              <a:rPr lang="zh-CN" altLang="en-US" sz="1400" dirty="0"/>
              <a:t>的右单支树，只有</a:t>
            </a:r>
            <a:r>
              <a:rPr lang="en-US" altLang="zh-CN" sz="1400" dirty="0"/>
              <a:t>k</a:t>
            </a:r>
            <a:r>
              <a:rPr lang="zh-CN" altLang="en-US" sz="1400" dirty="0"/>
              <a:t>个结点，却需分配</a:t>
            </a:r>
            <a:r>
              <a:rPr lang="en-US" altLang="zh-CN" sz="1400" dirty="0"/>
              <a:t>2</a:t>
            </a:r>
            <a:r>
              <a:rPr lang="en-US" altLang="zh-CN" sz="1400" baseline="30000" dirty="0"/>
              <a:t>k</a:t>
            </a:r>
            <a:r>
              <a:rPr lang="en-US" altLang="zh-CN" sz="1400" dirty="0"/>
              <a:t>-1</a:t>
            </a:r>
            <a:r>
              <a:rPr lang="zh-CN" altLang="en-US" sz="1400" dirty="0"/>
              <a:t>个存储单元。</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33</a:t>
            </a:fld>
            <a:endParaRPr lang="zh-CN" alt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828" y="2898842"/>
            <a:ext cx="4125260" cy="2301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321017" y="4525457"/>
            <a:ext cx="4367720" cy="276999"/>
          </a:xfrm>
          <a:prstGeom prst="rect">
            <a:avLst/>
          </a:prstGeom>
        </p:spPr>
        <p:txBody>
          <a:bodyPr wrap="square">
            <a:spAutoFit/>
          </a:bodyPr>
          <a:lstStyle/>
          <a:p>
            <a:r>
              <a:rPr lang="en-US" altLang="zh-CN" sz="1200" dirty="0"/>
              <a:t>   (a) </a:t>
            </a:r>
            <a:r>
              <a:rPr lang="zh-CN" altLang="en-US" sz="1200" dirty="0"/>
              <a:t>一棵二叉树                          </a:t>
            </a:r>
            <a:r>
              <a:rPr lang="en-US" altLang="zh-CN" sz="1200" dirty="0"/>
              <a:t>(b) </a:t>
            </a:r>
            <a:r>
              <a:rPr lang="zh-CN" altLang="en-US" sz="1200" dirty="0"/>
              <a:t>改造后的完全二叉树</a:t>
            </a:r>
          </a:p>
        </p:txBody>
      </p:sp>
      <p:sp>
        <p:nvSpPr>
          <p:cNvPr id="7" name="矩形 6"/>
          <p:cNvSpPr/>
          <p:nvPr/>
        </p:nvSpPr>
        <p:spPr>
          <a:xfrm>
            <a:off x="307828" y="5209014"/>
            <a:ext cx="3810152" cy="600164"/>
          </a:xfrm>
          <a:prstGeom prst="rect">
            <a:avLst/>
          </a:prstGeom>
        </p:spPr>
        <p:txBody>
          <a:bodyPr wrap="square">
            <a:spAutoFit/>
          </a:bodyPr>
          <a:lstStyle/>
          <a:p>
            <a:pPr algn="ctr">
              <a:spcBef>
                <a:spcPts val="600"/>
              </a:spcBef>
            </a:pPr>
            <a:r>
              <a:rPr lang="en-US" altLang="zh-CN" sz="1400" dirty="0"/>
              <a:t>(c) </a:t>
            </a:r>
            <a:r>
              <a:rPr lang="zh-CN" altLang="en-US" sz="1400" dirty="0"/>
              <a:t>改造后完全二叉树顺序存储状态</a:t>
            </a:r>
          </a:p>
          <a:p>
            <a:pPr algn="ctr">
              <a:spcBef>
                <a:spcPts val="600"/>
              </a:spcBef>
            </a:pPr>
            <a:r>
              <a:rPr lang="zh-CN" altLang="en-US" sz="1400" dirty="0"/>
              <a:t>一般二叉树及其顺序存储示意图 </a:t>
            </a:r>
          </a:p>
        </p:txBody>
      </p:sp>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7566" y="2898842"/>
            <a:ext cx="3782067" cy="1626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1729" y="4828587"/>
            <a:ext cx="4220705" cy="37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4643959" y="4518336"/>
            <a:ext cx="4572000" cy="276999"/>
          </a:xfrm>
          <a:prstGeom prst="rect">
            <a:avLst/>
          </a:prstGeom>
        </p:spPr>
        <p:txBody>
          <a:bodyPr>
            <a:spAutoFit/>
          </a:bodyPr>
          <a:lstStyle/>
          <a:p>
            <a:r>
              <a:rPr lang="en-US" altLang="zh-CN" sz="1200" dirty="0"/>
              <a:t>(a) </a:t>
            </a:r>
            <a:r>
              <a:rPr lang="zh-CN" altLang="en-US" sz="1200" dirty="0"/>
              <a:t>一棵右单支二叉树       </a:t>
            </a:r>
            <a:r>
              <a:rPr lang="en-US" altLang="zh-CN" sz="1200" dirty="0"/>
              <a:t>(b) </a:t>
            </a:r>
            <a:r>
              <a:rPr lang="zh-CN" altLang="en-US" sz="1200" dirty="0"/>
              <a:t>改造后的右单支树对应的完全二叉树</a:t>
            </a:r>
          </a:p>
        </p:txBody>
      </p:sp>
      <p:sp>
        <p:nvSpPr>
          <p:cNvPr id="9" name="矩形 8"/>
          <p:cNvSpPr/>
          <p:nvPr/>
        </p:nvSpPr>
        <p:spPr>
          <a:xfrm>
            <a:off x="4686820" y="5209014"/>
            <a:ext cx="4010521" cy="600164"/>
          </a:xfrm>
          <a:prstGeom prst="rect">
            <a:avLst/>
          </a:prstGeom>
        </p:spPr>
        <p:txBody>
          <a:bodyPr wrap="square">
            <a:spAutoFit/>
          </a:bodyPr>
          <a:lstStyle/>
          <a:p>
            <a:pPr algn="ctr"/>
            <a:r>
              <a:rPr lang="en-US" altLang="zh-CN" sz="1400" dirty="0"/>
              <a:t>(c) </a:t>
            </a:r>
            <a:r>
              <a:rPr lang="zh-CN" altLang="en-US" sz="1400" dirty="0"/>
              <a:t>单支树改造后完全二叉树的顺序存储状态</a:t>
            </a:r>
          </a:p>
          <a:p>
            <a:pPr algn="ctr">
              <a:spcBef>
                <a:spcPts val="600"/>
              </a:spcBef>
            </a:pPr>
            <a:r>
              <a:rPr lang="zh-CN" altLang="en-US" sz="1400" dirty="0"/>
              <a:t>右单支二叉树及其顺序存储示意图</a:t>
            </a:r>
          </a:p>
        </p:txBody>
      </p:sp>
    </p:spTree>
    <p:extLst>
      <p:ext uri="{BB962C8B-B14F-4D97-AF65-F5344CB8AC3E}">
        <p14:creationId xmlns:p14="http://schemas.microsoft.com/office/powerpoint/2010/main" val="2803568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Implementation of Binary Trees</a:t>
            </a:r>
            <a:endParaRPr lang="zh-CN" altLang="en-US" dirty="0"/>
          </a:p>
        </p:txBody>
      </p:sp>
      <p:sp>
        <p:nvSpPr>
          <p:cNvPr id="3" name="内容占位符 2"/>
          <p:cNvSpPr>
            <a:spLocks noGrp="1"/>
          </p:cNvSpPr>
          <p:nvPr>
            <p:ph idx="1"/>
          </p:nvPr>
        </p:nvSpPr>
        <p:spPr/>
        <p:txBody>
          <a:bodyPr/>
          <a:lstStyle/>
          <a:p>
            <a:pPr marL="342900" lvl="0" indent="-342900" algn="just" fontAlgn="base">
              <a:lnSpc>
                <a:spcPct val="100000"/>
              </a:lnSpc>
              <a:spcBef>
                <a:spcPts val="1200"/>
              </a:spcBef>
              <a:spcAft>
                <a:spcPct val="0"/>
              </a:spcAft>
              <a:buClr>
                <a:srgbClr val="005825"/>
              </a:buClr>
              <a:buFont typeface="Wingdings" pitchFamily="2" charset="2"/>
              <a:buChar char="n"/>
            </a:pPr>
            <a:r>
              <a:rPr lang="zh-CN" altLang="en-US" sz="1400" b="1" kern="0" dirty="0">
                <a:solidFill>
                  <a:srgbClr val="000000"/>
                </a:solidFill>
                <a:latin typeface="Arial"/>
                <a:ea typeface="宋体"/>
              </a:rPr>
              <a:t>二叉树的顺序存储表示可描述为：</a:t>
            </a:r>
          </a:p>
          <a:p>
            <a:pPr marL="342900" lvl="0" indent="-342900" algn="just" fontAlgn="base">
              <a:lnSpc>
                <a:spcPct val="100000"/>
              </a:lnSpc>
              <a:spcBef>
                <a:spcPts val="600"/>
              </a:spcBef>
              <a:spcAft>
                <a:spcPct val="0"/>
              </a:spcAft>
              <a:buClr>
                <a:srgbClr val="0000FF"/>
              </a:buClr>
              <a:buNone/>
            </a:pPr>
            <a:r>
              <a:rPr lang="zh-CN" altLang="en-US" sz="1400" kern="0" dirty="0">
                <a:solidFill>
                  <a:srgbClr val="000000"/>
                </a:solidFill>
                <a:latin typeface="Arial"/>
                <a:ea typeface="宋体"/>
              </a:rPr>
              <a:t>    </a:t>
            </a:r>
            <a:r>
              <a:rPr lang="en-US" altLang="zh-CN" sz="1400" kern="0" dirty="0">
                <a:solidFill>
                  <a:srgbClr val="000000"/>
                </a:solidFill>
                <a:latin typeface="Arial"/>
                <a:ea typeface="宋体"/>
              </a:rPr>
              <a:t>#</a:t>
            </a:r>
            <a:r>
              <a:rPr lang="en-US" altLang="zh-CN" sz="1400" b="1" kern="0" dirty="0">
                <a:solidFill>
                  <a:srgbClr val="000000"/>
                </a:solidFill>
                <a:latin typeface="Arial"/>
                <a:ea typeface="宋体"/>
              </a:rPr>
              <a:t>define</a:t>
            </a:r>
            <a:r>
              <a:rPr lang="en-US" altLang="zh-CN" sz="1400" kern="0" dirty="0">
                <a:solidFill>
                  <a:srgbClr val="000000"/>
                </a:solidFill>
                <a:latin typeface="Arial"/>
                <a:ea typeface="宋体"/>
              </a:rPr>
              <a:t> </a:t>
            </a:r>
            <a:r>
              <a:rPr lang="en-US" altLang="zh-CN" sz="1400" kern="0" dirty="0" err="1">
                <a:solidFill>
                  <a:srgbClr val="000000"/>
                </a:solidFill>
                <a:latin typeface="Arial"/>
                <a:ea typeface="宋体"/>
              </a:rPr>
              <a:t>MaxNode</a:t>
            </a:r>
            <a:r>
              <a:rPr lang="en-US" altLang="zh-CN" sz="1400" kern="0" dirty="0">
                <a:solidFill>
                  <a:srgbClr val="000000"/>
                </a:solidFill>
                <a:latin typeface="Arial"/>
                <a:ea typeface="宋体"/>
              </a:rPr>
              <a:t>  100	</a:t>
            </a:r>
            <a:r>
              <a:rPr lang="en-US" altLang="zh-CN" sz="1400" b="1" kern="0" dirty="0">
                <a:solidFill>
                  <a:srgbClr val="0000FF"/>
                </a:solidFill>
                <a:latin typeface="Arial"/>
                <a:ea typeface="宋体"/>
              </a:rPr>
              <a:t>// </a:t>
            </a:r>
            <a:r>
              <a:rPr lang="zh-CN" altLang="en-US" sz="1400" b="1" kern="0" dirty="0">
                <a:solidFill>
                  <a:srgbClr val="0000FF"/>
                </a:solidFill>
                <a:latin typeface="Arial"/>
                <a:ea typeface="宋体"/>
              </a:rPr>
              <a:t>二叉树的最大结点数</a:t>
            </a:r>
          </a:p>
          <a:p>
            <a:pPr marL="342900" lvl="0" indent="-342900" algn="just" fontAlgn="base">
              <a:lnSpc>
                <a:spcPct val="100000"/>
              </a:lnSpc>
              <a:spcBef>
                <a:spcPts val="600"/>
              </a:spcBef>
              <a:spcAft>
                <a:spcPct val="0"/>
              </a:spcAft>
              <a:buClr>
                <a:srgbClr val="0000FF"/>
              </a:buClr>
              <a:buNone/>
            </a:pPr>
            <a:r>
              <a:rPr lang="zh-CN" altLang="en-US" sz="1400" kern="0" dirty="0">
                <a:solidFill>
                  <a:srgbClr val="000000"/>
                </a:solidFill>
                <a:latin typeface="Arial"/>
                <a:ea typeface="宋体"/>
              </a:rPr>
              <a:t>   </a:t>
            </a:r>
            <a:r>
              <a:rPr lang="zh-CN" altLang="en-US" sz="1400" b="1" kern="0" dirty="0">
                <a:solidFill>
                  <a:srgbClr val="000000"/>
                </a:solidFill>
                <a:latin typeface="Arial"/>
                <a:ea typeface="宋体"/>
              </a:rPr>
              <a:t> </a:t>
            </a:r>
            <a:r>
              <a:rPr lang="en-US" altLang="zh-CN" sz="1400" b="1" kern="0" dirty="0" err="1">
                <a:solidFill>
                  <a:srgbClr val="000000"/>
                </a:solidFill>
                <a:latin typeface="Arial"/>
                <a:ea typeface="宋体"/>
              </a:rPr>
              <a:t>typedef</a:t>
            </a:r>
            <a:r>
              <a:rPr lang="en-US" altLang="zh-CN" sz="1400" kern="0" dirty="0">
                <a:solidFill>
                  <a:srgbClr val="000000"/>
                </a:solidFill>
                <a:latin typeface="Arial"/>
                <a:ea typeface="宋体"/>
              </a:rPr>
              <a:t> </a:t>
            </a:r>
            <a:r>
              <a:rPr lang="en-US" altLang="zh-CN" sz="1400" kern="0" dirty="0" err="1">
                <a:solidFill>
                  <a:srgbClr val="000000"/>
                </a:solidFill>
                <a:latin typeface="Arial"/>
                <a:ea typeface="宋体"/>
              </a:rPr>
              <a:t>ElemType</a:t>
            </a:r>
            <a:r>
              <a:rPr lang="en-US" altLang="zh-CN" sz="1400" kern="0" dirty="0">
                <a:solidFill>
                  <a:srgbClr val="000000"/>
                </a:solidFill>
                <a:latin typeface="Arial"/>
                <a:ea typeface="宋体"/>
              </a:rPr>
              <a:t> </a:t>
            </a:r>
            <a:r>
              <a:rPr lang="en-US" altLang="zh-CN" sz="1400" kern="0" dirty="0" err="1">
                <a:solidFill>
                  <a:srgbClr val="000000"/>
                </a:solidFill>
                <a:latin typeface="Arial"/>
                <a:ea typeface="宋体"/>
              </a:rPr>
              <a:t>SqBiTree</a:t>
            </a:r>
            <a:r>
              <a:rPr lang="en-US" altLang="zh-CN" sz="1400" kern="0" dirty="0">
                <a:solidFill>
                  <a:srgbClr val="000000"/>
                </a:solidFill>
                <a:latin typeface="Arial"/>
                <a:ea typeface="宋体"/>
              </a:rPr>
              <a:t>[</a:t>
            </a:r>
            <a:r>
              <a:rPr lang="en-US" altLang="zh-CN" sz="1400" kern="0" dirty="0" err="1">
                <a:solidFill>
                  <a:srgbClr val="000000"/>
                </a:solidFill>
                <a:latin typeface="Arial"/>
                <a:ea typeface="宋体"/>
              </a:rPr>
              <a:t>MaxNode</a:t>
            </a:r>
            <a:r>
              <a:rPr lang="en-US" altLang="zh-CN" sz="1400" kern="0" dirty="0">
                <a:solidFill>
                  <a:srgbClr val="000000"/>
                </a:solidFill>
                <a:latin typeface="Arial"/>
                <a:ea typeface="宋体"/>
              </a:rPr>
              <a:t>]</a:t>
            </a:r>
          </a:p>
          <a:p>
            <a:pPr marL="342900" lvl="0" indent="-342900" algn="just" fontAlgn="base">
              <a:lnSpc>
                <a:spcPct val="100000"/>
              </a:lnSpc>
              <a:spcBef>
                <a:spcPts val="600"/>
              </a:spcBef>
              <a:spcAft>
                <a:spcPct val="0"/>
              </a:spcAft>
              <a:buClr>
                <a:srgbClr val="0000FF"/>
              </a:buClr>
              <a:buNone/>
            </a:pPr>
            <a:r>
              <a:rPr lang="en-US" altLang="zh-CN" sz="1400" kern="0" dirty="0">
                <a:solidFill>
                  <a:srgbClr val="000000"/>
                </a:solidFill>
                <a:latin typeface="Arial"/>
                <a:ea typeface="宋体"/>
              </a:rPr>
              <a:t>				</a:t>
            </a:r>
            <a:r>
              <a:rPr lang="en-US" altLang="zh-CN" sz="1400" b="1" kern="0" dirty="0">
                <a:solidFill>
                  <a:srgbClr val="0000FF"/>
                </a:solidFill>
                <a:latin typeface="Arial"/>
                <a:ea typeface="宋体"/>
              </a:rPr>
              <a:t>// 0</a:t>
            </a:r>
            <a:r>
              <a:rPr lang="zh-CN" altLang="en-US" sz="1400" b="1" kern="0" dirty="0">
                <a:solidFill>
                  <a:srgbClr val="0000FF"/>
                </a:solidFill>
                <a:latin typeface="Arial"/>
                <a:ea typeface="宋体"/>
              </a:rPr>
              <a:t>号单元存放根结点</a:t>
            </a:r>
          </a:p>
          <a:p>
            <a:pPr marL="342900" lvl="0" indent="-342900" algn="just" fontAlgn="base">
              <a:lnSpc>
                <a:spcPct val="100000"/>
              </a:lnSpc>
              <a:spcBef>
                <a:spcPts val="600"/>
              </a:spcBef>
              <a:spcAft>
                <a:spcPct val="0"/>
              </a:spcAft>
              <a:buClr>
                <a:srgbClr val="0000FF"/>
              </a:buClr>
              <a:buNone/>
            </a:pPr>
            <a:r>
              <a:rPr lang="zh-CN" altLang="en-US" sz="1400" kern="0" dirty="0">
                <a:solidFill>
                  <a:srgbClr val="000000"/>
                </a:solidFill>
                <a:latin typeface="Arial"/>
                <a:ea typeface="宋体"/>
              </a:rPr>
              <a:t>    </a:t>
            </a:r>
            <a:r>
              <a:rPr lang="en-US" altLang="zh-CN" sz="1400" kern="0" dirty="0" err="1">
                <a:solidFill>
                  <a:srgbClr val="000000"/>
                </a:solidFill>
                <a:latin typeface="Arial"/>
                <a:ea typeface="宋体"/>
              </a:rPr>
              <a:t>SqBiTree</a:t>
            </a:r>
            <a:r>
              <a:rPr lang="en-US" altLang="zh-CN" sz="1400" kern="0" dirty="0">
                <a:solidFill>
                  <a:srgbClr val="000000"/>
                </a:solidFill>
                <a:latin typeface="Arial"/>
                <a:ea typeface="宋体"/>
              </a:rPr>
              <a:t> </a:t>
            </a:r>
            <a:r>
              <a:rPr lang="en-US" altLang="zh-CN" sz="1400" kern="0" dirty="0" err="1">
                <a:solidFill>
                  <a:srgbClr val="000000"/>
                </a:solidFill>
                <a:latin typeface="Arial"/>
                <a:ea typeface="宋体"/>
              </a:rPr>
              <a:t>bt</a:t>
            </a:r>
            <a:r>
              <a:rPr lang="en-US" altLang="zh-CN" sz="1400" kern="0" dirty="0">
                <a:solidFill>
                  <a:srgbClr val="000000"/>
                </a:solidFill>
                <a:latin typeface="Arial"/>
                <a:ea typeface="宋体"/>
              </a:rPr>
              <a:t>;</a:t>
            </a:r>
          </a:p>
          <a:p>
            <a:pPr marL="342900" lvl="0" indent="-342900" fontAlgn="base">
              <a:lnSpc>
                <a:spcPct val="100000"/>
              </a:lnSpc>
              <a:spcBef>
                <a:spcPts val="1200"/>
              </a:spcBef>
              <a:spcAft>
                <a:spcPct val="0"/>
              </a:spcAft>
              <a:buClr>
                <a:srgbClr val="005825"/>
              </a:buClr>
              <a:buFont typeface="Wingdings" pitchFamily="2" charset="2"/>
              <a:buChar char="n"/>
            </a:pPr>
            <a:r>
              <a:rPr lang="zh-CN" altLang="en-US" sz="1400" b="1" kern="0" dirty="0">
                <a:solidFill>
                  <a:srgbClr val="000000"/>
                </a:solidFill>
                <a:latin typeface="Arial"/>
                <a:ea typeface="宋体"/>
              </a:rPr>
              <a:t>即将</a:t>
            </a:r>
            <a:r>
              <a:rPr lang="en-US" altLang="zh-CN" sz="1400" b="1" kern="0" dirty="0" err="1">
                <a:solidFill>
                  <a:srgbClr val="000000"/>
                </a:solidFill>
                <a:latin typeface="Arial"/>
                <a:ea typeface="宋体"/>
              </a:rPr>
              <a:t>bt</a:t>
            </a:r>
            <a:r>
              <a:rPr lang="zh-CN" altLang="en-US" sz="1400" b="1" kern="0" dirty="0">
                <a:solidFill>
                  <a:srgbClr val="000000"/>
                </a:solidFill>
                <a:latin typeface="Arial"/>
                <a:ea typeface="宋体"/>
              </a:rPr>
              <a:t>定义为含有</a:t>
            </a:r>
            <a:r>
              <a:rPr lang="en-US" altLang="zh-CN" sz="1400" b="1" kern="0" dirty="0" err="1">
                <a:solidFill>
                  <a:srgbClr val="000000"/>
                </a:solidFill>
                <a:latin typeface="Arial"/>
                <a:ea typeface="宋体"/>
              </a:rPr>
              <a:t>MaxNode</a:t>
            </a:r>
            <a:r>
              <a:rPr lang="zh-CN" altLang="en-US" sz="1400" b="1" kern="0" dirty="0">
                <a:solidFill>
                  <a:srgbClr val="000000"/>
                </a:solidFill>
                <a:latin typeface="Arial"/>
                <a:ea typeface="宋体"/>
              </a:rPr>
              <a:t>个</a:t>
            </a:r>
            <a:r>
              <a:rPr lang="en-US" altLang="zh-CN" sz="1400" b="1" kern="0" dirty="0" err="1">
                <a:solidFill>
                  <a:srgbClr val="000000"/>
                </a:solidFill>
                <a:latin typeface="Arial"/>
                <a:ea typeface="宋体"/>
              </a:rPr>
              <a:t>ElemType</a:t>
            </a:r>
            <a:r>
              <a:rPr lang="zh-CN" altLang="en-US" sz="1400" b="1" kern="0" dirty="0">
                <a:solidFill>
                  <a:srgbClr val="000000"/>
                </a:solidFill>
                <a:latin typeface="Arial"/>
                <a:ea typeface="宋体"/>
              </a:rPr>
              <a:t>类型元素的一维数组</a:t>
            </a:r>
            <a:r>
              <a:rPr lang="zh-CN" altLang="en-US" sz="1400" kern="0" dirty="0">
                <a:solidFill>
                  <a:srgbClr val="000000"/>
                </a:solidFill>
                <a:latin typeface="Arial"/>
                <a:ea typeface="宋体"/>
              </a:rPr>
              <a:t>。</a:t>
            </a:r>
            <a:r>
              <a:rPr lang="zh-CN" altLang="en-US" sz="1600" kern="0" dirty="0">
                <a:solidFill>
                  <a:srgbClr val="000000"/>
                </a:solidFill>
                <a:latin typeface="Arial"/>
                <a:ea typeface="宋体"/>
              </a:rPr>
              <a:t> </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34</a:t>
            </a:fld>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2076" y="2885210"/>
            <a:ext cx="4199848" cy="3361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7587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Implementation of Binary Trees</a:t>
            </a:r>
            <a:endParaRPr lang="zh-CN" altLang="en-US" dirty="0"/>
          </a:p>
        </p:txBody>
      </p:sp>
      <p:sp>
        <p:nvSpPr>
          <p:cNvPr id="3" name="内容占位符 2"/>
          <p:cNvSpPr>
            <a:spLocks noGrp="1"/>
          </p:cNvSpPr>
          <p:nvPr>
            <p:ph idx="1"/>
          </p:nvPr>
        </p:nvSpPr>
        <p:spPr/>
        <p:txBody>
          <a:bodyPr>
            <a:normAutofit/>
          </a:bodyPr>
          <a:lstStyle/>
          <a:p>
            <a:pPr marL="342900" lvl="0" indent="-342900" algn="just" fontAlgn="base">
              <a:lnSpc>
                <a:spcPct val="100000"/>
              </a:lnSpc>
              <a:spcBef>
                <a:spcPts val="600"/>
              </a:spcBef>
              <a:spcAft>
                <a:spcPct val="0"/>
              </a:spcAft>
              <a:buClr>
                <a:srgbClr val="FF0000"/>
              </a:buClr>
              <a:buNone/>
              <a:defRPr/>
            </a:pPr>
            <a:r>
              <a:rPr lang="en-US" altLang="zh-CN" b="1" kern="0" dirty="0">
                <a:solidFill>
                  <a:srgbClr val="FF0000"/>
                </a:solidFill>
                <a:latin typeface="微软雅黑" pitchFamily="34" charset="-122"/>
              </a:rPr>
              <a:t>2.</a:t>
            </a:r>
            <a:r>
              <a:rPr lang="zh-CN" altLang="en-US" b="1" kern="0" dirty="0">
                <a:solidFill>
                  <a:srgbClr val="FF0000"/>
                </a:solidFill>
                <a:latin typeface="微软雅黑" pitchFamily="34" charset="-122"/>
              </a:rPr>
              <a:t>链式存储结构</a:t>
            </a:r>
          </a:p>
          <a:p>
            <a:pPr marL="342900" lvl="0" indent="-342900" algn="just" fontAlgn="base">
              <a:lnSpc>
                <a:spcPct val="125000"/>
              </a:lnSpc>
              <a:spcBef>
                <a:spcPts val="1200"/>
              </a:spcBef>
              <a:spcAft>
                <a:spcPct val="0"/>
              </a:spcAft>
              <a:buClr>
                <a:srgbClr val="0000FF"/>
              </a:buClr>
              <a:buFont typeface="Wingdings" pitchFamily="2" charset="2"/>
              <a:buChar char="n"/>
              <a:defRPr/>
            </a:pPr>
            <a:r>
              <a:rPr lang="zh-CN" altLang="en-US" sz="1800" kern="0" dirty="0">
                <a:solidFill>
                  <a:srgbClr val="000000"/>
                </a:solidFill>
                <a:latin typeface="微软雅黑" pitchFamily="34" charset="-122"/>
              </a:rPr>
              <a:t>二叉树的链式存储结构是用链表来表示一棵二叉树，即用链来指示着元素的逻辑关系。通常有下面两种形式。</a:t>
            </a:r>
          </a:p>
          <a:p>
            <a:pPr marL="342900" lvl="0" indent="-342900" algn="just" fontAlgn="base">
              <a:lnSpc>
                <a:spcPct val="125000"/>
              </a:lnSpc>
              <a:spcBef>
                <a:spcPts val="1200"/>
              </a:spcBef>
              <a:spcAft>
                <a:spcPct val="0"/>
              </a:spcAft>
              <a:buClr>
                <a:srgbClr val="0000FF"/>
              </a:buClr>
              <a:buNone/>
              <a:defRPr/>
            </a:pPr>
            <a:r>
              <a:rPr lang="en-US" altLang="zh-CN" sz="1800" kern="0" dirty="0">
                <a:solidFill>
                  <a:srgbClr val="0000CC"/>
                </a:solidFill>
                <a:latin typeface="微软雅黑" pitchFamily="34" charset="-122"/>
              </a:rPr>
              <a:t>(1) </a:t>
            </a:r>
            <a:r>
              <a:rPr lang="zh-CN" altLang="en-US" sz="1800" kern="0" dirty="0">
                <a:solidFill>
                  <a:srgbClr val="0000CC"/>
                </a:solidFill>
                <a:latin typeface="微软雅黑" pitchFamily="34" charset="-122"/>
              </a:rPr>
              <a:t>二叉链表存储</a:t>
            </a:r>
          </a:p>
          <a:p>
            <a:pPr marL="342900" lvl="0" indent="-342900" algn="just" fontAlgn="base">
              <a:lnSpc>
                <a:spcPct val="125000"/>
              </a:lnSpc>
              <a:spcBef>
                <a:spcPts val="1200"/>
              </a:spcBef>
              <a:spcAft>
                <a:spcPct val="0"/>
              </a:spcAft>
              <a:buClr>
                <a:srgbClr val="0000FF"/>
              </a:buClr>
              <a:buFont typeface="Wingdings" pitchFamily="2" charset="2"/>
              <a:buChar char="n"/>
              <a:defRPr/>
            </a:pPr>
            <a:r>
              <a:rPr lang="zh-CN" altLang="en-US" sz="1800" kern="0" dirty="0">
                <a:solidFill>
                  <a:srgbClr val="000000"/>
                </a:solidFill>
                <a:latin typeface="微软雅黑" pitchFamily="34" charset="-122"/>
              </a:rPr>
              <a:t>链表中每个结点由三个域组成，除了数据域外，还有两个指针域，分别用来给出该结点左孩子和右孩子所在的链结点的存储地址。</a:t>
            </a:r>
          </a:p>
          <a:p>
            <a:pPr marL="342900" lvl="0" indent="-342900" algn="just" fontAlgn="base">
              <a:lnSpc>
                <a:spcPct val="125000"/>
              </a:lnSpc>
              <a:spcBef>
                <a:spcPts val="1200"/>
              </a:spcBef>
              <a:spcAft>
                <a:spcPct val="0"/>
              </a:spcAft>
              <a:buClr>
                <a:srgbClr val="0000FF"/>
              </a:buClr>
              <a:buFont typeface="Wingdings" pitchFamily="2" charset="2"/>
              <a:buChar char="n"/>
              <a:defRPr/>
            </a:pPr>
            <a:endParaRPr lang="en-US" altLang="zh-CN" sz="1800" kern="0" dirty="0">
              <a:solidFill>
                <a:srgbClr val="000000"/>
              </a:solidFill>
              <a:latin typeface="微软雅黑" pitchFamily="34" charset="-122"/>
            </a:endParaRPr>
          </a:p>
          <a:p>
            <a:pPr marL="342900" lvl="0" indent="-342900" algn="just" fontAlgn="base">
              <a:lnSpc>
                <a:spcPct val="125000"/>
              </a:lnSpc>
              <a:spcBef>
                <a:spcPts val="1200"/>
              </a:spcBef>
              <a:spcAft>
                <a:spcPct val="0"/>
              </a:spcAft>
              <a:buClr>
                <a:srgbClr val="0000FF"/>
              </a:buClr>
              <a:buFont typeface="Wingdings" pitchFamily="2" charset="2"/>
              <a:buChar char="n"/>
              <a:defRPr/>
            </a:pPr>
            <a:endParaRPr lang="zh-CN" altLang="en-US" sz="1800" kern="0" dirty="0">
              <a:solidFill>
                <a:srgbClr val="000000"/>
              </a:solidFill>
              <a:latin typeface="微软雅黑" pitchFamily="34" charset="-122"/>
            </a:endParaRPr>
          </a:p>
          <a:p>
            <a:pPr marL="342900" lvl="0" indent="-342900" algn="just" fontAlgn="base">
              <a:lnSpc>
                <a:spcPct val="125000"/>
              </a:lnSpc>
              <a:spcBef>
                <a:spcPts val="1200"/>
              </a:spcBef>
              <a:spcAft>
                <a:spcPct val="0"/>
              </a:spcAft>
              <a:buClr>
                <a:srgbClr val="0000FF"/>
              </a:buClr>
              <a:buFont typeface="Wingdings" pitchFamily="2" charset="2"/>
              <a:buChar char="n"/>
              <a:defRPr/>
            </a:pPr>
            <a:r>
              <a:rPr lang="en-US" altLang="zh-CN" sz="1800" kern="0" dirty="0">
                <a:solidFill>
                  <a:srgbClr val="000000"/>
                </a:solidFill>
                <a:latin typeface="微软雅黑" pitchFamily="34" charset="-122"/>
              </a:rPr>
              <a:t>data</a:t>
            </a:r>
            <a:r>
              <a:rPr lang="zh-CN" altLang="en-US" sz="1800" kern="0" dirty="0">
                <a:solidFill>
                  <a:srgbClr val="000000"/>
                </a:solidFill>
                <a:latin typeface="微软雅黑" pitchFamily="34" charset="-122"/>
              </a:rPr>
              <a:t>域存放结点的数据；</a:t>
            </a:r>
            <a:r>
              <a:rPr lang="en-US" altLang="zh-CN" sz="1800" kern="0" dirty="0" err="1">
                <a:solidFill>
                  <a:srgbClr val="000000"/>
                </a:solidFill>
                <a:latin typeface="微软雅黑" pitchFamily="34" charset="-122"/>
              </a:rPr>
              <a:t>lchild</a:t>
            </a:r>
            <a:r>
              <a:rPr lang="zh-CN" altLang="en-US" sz="1800" kern="0" dirty="0">
                <a:solidFill>
                  <a:srgbClr val="000000"/>
                </a:solidFill>
                <a:latin typeface="微软雅黑" pitchFamily="34" charset="-122"/>
              </a:rPr>
              <a:t>与</a:t>
            </a:r>
            <a:r>
              <a:rPr lang="en-US" altLang="zh-CN" sz="1800" kern="0" dirty="0" err="1">
                <a:solidFill>
                  <a:srgbClr val="000000"/>
                </a:solidFill>
                <a:latin typeface="微软雅黑" pitchFamily="34" charset="-122"/>
              </a:rPr>
              <a:t>rchild</a:t>
            </a:r>
            <a:r>
              <a:rPr lang="zh-CN" altLang="en-US" sz="1800" kern="0" dirty="0">
                <a:solidFill>
                  <a:srgbClr val="000000"/>
                </a:solidFill>
                <a:latin typeface="微软雅黑" pitchFamily="34" charset="-122"/>
              </a:rPr>
              <a:t>分别存放指向左孩子和右孩子的指针，当左孩子或右孩子不存在时，相应指针域值为空</a:t>
            </a:r>
            <a:r>
              <a:rPr lang="en-US" altLang="zh-CN" sz="1800" kern="0" dirty="0">
                <a:solidFill>
                  <a:srgbClr val="000000"/>
                </a:solidFill>
                <a:latin typeface="微软雅黑" pitchFamily="34" charset="-122"/>
              </a:rPr>
              <a:t>(</a:t>
            </a:r>
            <a:r>
              <a:rPr lang="zh-CN" altLang="en-US" sz="1800" kern="0" dirty="0">
                <a:solidFill>
                  <a:srgbClr val="000000"/>
                </a:solidFill>
                <a:latin typeface="微软雅黑" pitchFamily="34" charset="-122"/>
              </a:rPr>
              <a:t>用∧或</a:t>
            </a:r>
            <a:r>
              <a:rPr lang="en-US" altLang="zh-CN" sz="1800" kern="0" dirty="0">
                <a:solidFill>
                  <a:srgbClr val="000000"/>
                </a:solidFill>
                <a:latin typeface="微软雅黑" pitchFamily="34" charset="-122"/>
              </a:rPr>
              <a:t>NULL</a:t>
            </a:r>
            <a:r>
              <a:rPr lang="zh-CN" altLang="en-US" sz="1800" kern="0" dirty="0">
                <a:solidFill>
                  <a:srgbClr val="000000"/>
                </a:solidFill>
                <a:latin typeface="微软雅黑" pitchFamily="34" charset="-122"/>
              </a:rPr>
              <a:t>表示</a:t>
            </a:r>
            <a:r>
              <a:rPr lang="en-US" altLang="zh-CN" sz="1800" kern="0" dirty="0">
                <a:solidFill>
                  <a:srgbClr val="000000"/>
                </a:solidFill>
                <a:latin typeface="微软雅黑" pitchFamily="34" charset="-122"/>
              </a:rPr>
              <a:t>)</a:t>
            </a:r>
            <a:r>
              <a:rPr lang="zh-CN" altLang="en-US" sz="1800" kern="0" dirty="0">
                <a:solidFill>
                  <a:srgbClr val="000000"/>
                </a:solidFill>
                <a:latin typeface="微软雅黑" pitchFamily="34" charset="-122"/>
              </a:rPr>
              <a:t>。</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35</a:t>
            </a:fld>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4255" y="3741479"/>
            <a:ext cx="4535487" cy="87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86110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Implementation of Binary Trees</a:t>
            </a:r>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36</a:t>
            </a:fld>
            <a:endParaRPr lang="zh-CN" altLang="en-US" dirty="0"/>
          </a:p>
        </p:txBody>
      </p:sp>
      <p:sp>
        <p:nvSpPr>
          <p:cNvPr id="6" name="Rectangle 2"/>
          <p:cNvSpPr>
            <a:spLocks noGrp="1" noChangeArrowheads="1"/>
          </p:cNvSpPr>
          <p:nvPr>
            <p:ph/>
          </p:nvPr>
        </p:nvSpPr>
        <p:spPr>
          <a:xfrm>
            <a:off x="395287" y="836569"/>
            <a:ext cx="4838193" cy="3764604"/>
          </a:xfrm>
        </p:spPr>
        <p:txBody>
          <a:bodyPr/>
          <a:lstStyle/>
          <a:p>
            <a:pPr marL="0" indent="0" eaLnBrk="1" hangingPunct="1">
              <a:spcBef>
                <a:spcPts val="600"/>
              </a:spcBef>
              <a:buFont typeface="Wingdings" pitchFamily="2" charset="2"/>
              <a:buNone/>
            </a:pPr>
            <a:r>
              <a:rPr lang="zh-CN" altLang="en-US" sz="2400" b="1" dirty="0"/>
              <a:t>二叉链表的定义</a:t>
            </a:r>
            <a:r>
              <a:rPr lang="zh-CN" altLang="en-US" sz="2400" b="1" dirty="0">
                <a:solidFill>
                  <a:srgbClr val="E3200E"/>
                </a:solidFill>
              </a:rPr>
              <a:t> </a:t>
            </a:r>
          </a:p>
          <a:p>
            <a:pPr marL="0" indent="0" eaLnBrk="1" hangingPunct="1">
              <a:spcBef>
                <a:spcPts val="600"/>
              </a:spcBef>
              <a:buFont typeface="Wingdings" pitchFamily="2" charset="2"/>
              <a:buNone/>
            </a:pPr>
            <a:r>
              <a:rPr lang="en-US" altLang="zh-CN" sz="2000" b="1" dirty="0" err="1">
                <a:solidFill>
                  <a:srgbClr val="E3200E"/>
                </a:solidFill>
              </a:rPr>
              <a:t>Binary_tree</a:t>
            </a:r>
            <a:r>
              <a:rPr lang="en-US" altLang="zh-CN" sz="2000" b="1" dirty="0">
                <a:solidFill>
                  <a:srgbClr val="E3200E"/>
                </a:solidFill>
              </a:rPr>
              <a:t> class:</a:t>
            </a:r>
            <a:endParaRPr lang="en-US" altLang="zh-CN" sz="2000" b="1" dirty="0">
              <a:cs typeface="Times New Roman" pitchFamily="18" charset="0"/>
            </a:endParaRPr>
          </a:p>
          <a:p>
            <a:pPr marL="0" indent="0" eaLnBrk="1" hangingPunct="1">
              <a:spcBef>
                <a:spcPts val="600"/>
              </a:spcBef>
              <a:buFont typeface="Wingdings" pitchFamily="2" charset="2"/>
              <a:buNone/>
            </a:pPr>
            <a:r>
              <a:rPr lang="en-US" altLang="zh-CN" sz="2000" b="1" dirty="0">
                <a:solidFill>
                  <a:srgbClr val="000000"/>
                </a:solidFill>
              </a:rPr>
              <a:t>template </a:t>
            </a:r>
            <a:r>
              <a:rPr lang="en-US" altLang="zh-CN" sz="2000" dirty="0">
                <a:solidFill>
                  <a:srgbClr val="000000"/>
                </a:solidFill>
              </a:rPr>
              <a:t>&lt;</a:t>
            </a:r>
            <a:r>
              <a:rPr lang="en-US" altLang="zh-CN" sz="2000" b="1" dirty="0">
                <a:solidFill>
                  <a:srgbClr val="000000"/>
                </a:solidFill>
              </a:rPr>
              <a:t>class </a:t>
            </a:r>
            <a:r>
              <a:rPr lang="en-US" altLang="zh-CN" sz="2000" dirty="0">
                <a:solidFill>
                  <a:srgbClr val="000000"/>
                </a:solidFill>
              </a:rPr>
              <a:t>Entry&gt;</a:t>
            </a:r>
            <a:endParaRPr lang="en-US" altLang="zh-CN" sz="2000" dirty="0">
              <a:cs typeface="Times New Roman" pitchFamily="18" charset="0"/>
            </a:endParaRPr>
          </a:p>
          <a:p>
            <a:pPr marL="0" indent="0" eaLnBrk="1" hangingPunct="1">
              <a:spcBef>
                <a:spcPts val="600"/>
              </a:spcBef>
              <a:buFont typeface="Wingdings" pitchFamily="2" charset="2"/>
              <a:buNone/>
            </a:pPr>
            <a:r>
              <a:rPr lang="en-US" altLang="zh-CN" sz="2000" b="1" dirty="0">
                <a:solidFill>
                  <a:srgbClr val="000000"/>
                </a:solidFill>
              </a:rPr>
              <a:t>class </a:t>
            </a:r>
            <a:r>
              <a:rPr lang="en-US" altLang="zh-CN" sz="2000" dirty="0" err="1">
                <a:solidFill>
                  <a:srgbClr val="000000"/>
                </a:solidFill>
              </a:rPr>
              <a:t>Binary_tree</a:t>
            </a:r>
            <a:r>
              <a:rPr lang="en-US" altLang="zh-CN" sz="2000" dirty="0">
                <a:solidFill>
                  <a:srgbClr val="000000"/>
                </a:solidFill>
              </a:rPr>
              <a:t> {</a:t>
            </a:r>
            <a:endParaRPr lang="en-US" altLang="zh-CN" sz="2000" dirty="0">
              <a:cs typeface="Times New Roman" pitchFamily="18" charset="0"/>
            </a:endParaRPr>
          </a:p>
          <a:p>
            <a:pPr marL="0" indent="0" eaLnBrk="1" hangingPunct="1">
              <a:spcBef>
                <a:spcPts val="600"/>
              </a:spcBef>
              <a:buFont typeface="Wingdings" pitchFamily="2" charset="2"/>
              <a:buNone/>
            </a:pPr>
            <a:r>
              <a:rPr lang="en-US" altLang="zh-CN" sz="2000" b="1" dirty="0">
                <a:solidFill>
                  <a:srgbClr val="000000"/>
                </a:solidFill>
              </a:rPr>
              <a:t>public:</a:t>
            </a:r>
            <a:endParaRPr lang="en-US" altLang="zh-CN" sz="2000" dirty="0">
              <a:cs typeface="Times New Roman" pitchFamily="18" charset="0"/>
            </a:endParaRPr>
          </a:p>
          <a:p>
            <a:pPr marL="0" indent="0" eaLnBrk="1" hangingPunct="1">
              <a:spcBef>
                <a:spcPts val="600"/>
              </a:spcBef>
              <a:buFont typeface="Wingdings" pitchFamily="2" charset="2"/>
              <a:buNone/>
            </a:pPr>
            <a:r>
              <a:rPr lang="en-US" altLang="zh-CN" sz="2000" dirty="0">
                <a:solidFill>
                  <a:srgbClr val="000000"/>
                </a:solidFill>
              </a:rPr>
              <a:t>// Add methods here.</a:t>
            </a:r>
          </a:p>
          <a:p>
            <a:pPr marL="0" indent="0" eaLnBrk="1" hangingPunct="1">
              <a:spcBef>
                <a:spcPts val="600"/>
              </a:spcBef>
              <a:buFont typeface="Wingdings" pitchFamily="2" charset="2"/>
              <a:buNone/>
            </a:pPr>
            <a:r>
              <a:rPr lang="en-US" altLang="zh-CN" sz="2000" b="1" dirty="0">
                <a:solidFill>
                  <a:srgbClr val="000000"/>
                </a:solidFill>
              </a:rPr>
              <a:t>protected:</a:t>
            </a:r>
            <a:endParaRPr lang="en-US" altLang="zh-CN" sz="2000" dirty="0">
              <a:cs typeface="Times New Roman" pitchFamily="18" charset="0"/>
            </a:endParaRPr>
          </a:p>
          <a:p>
            <a:pPr marL="0" indent="0" eaLnBrk="1" hangingPunct="1">
              <a:spcBef>
                <a:spcPts val="600"/>
              </a:spcBef>
              <a:buFont typeface="Wingdings" pitchFamily="2" charset="2"/>
              <a:buNone/>
            </a:pPr>
            <a:r>
              <a:rPr lang="en-US" altLang="zh-CN" sz="2000" dirty="0">
                <a:solidFill>
                  <a:srgbClr val="000000"/>
                </a:solidFill>
              </a:rPr>
              <a:t>// Add auxiliary function prototypes here.</a:t>
            </a:r>
            <a:endParaRPr lang="en-US" altLang="zh-CN" sz="2000" dirty="0">
              <a:cs typeface="Times New Roman" pitchFamily="18" charset="0"/>
            </a:endParaRPr>
          </a:p>
          <a:p>
            <a:pPr marL="0" indent="0" eaLnBrk="1" hangingPunct="1">
              <a:spcBef>
                <a:spcPts val="600"/>
              </a:spcBef>
              <a:buFont typeface="Wingdings" pitchFamily="2" charset="2"/>
              <a:buNone/>
            </a:pPr>
            <a:r>
              <a:rPr lang="en-US" altLang="zh-CN" sz="2000" dirty="0">
                <a:solidFill>
                  <a:srgbClr val="000000"/>
                </a:solidFill>
              </a:rPr>
              <a:t>   </a:t>
            </a:r>
            <a:r>
              <a:rPr lang="en-US" altLang="zh-CN" sz="2000" dirty="0" err="1">
                <a:solidFill>
                  <a:srgbClr val="000000"/>
                </a:solidFill>
              </a:rPr>
              <a:t>Binary_node</a:t>
            </a:r>
            <a:r>
              <a:rPr lang="en-US" altLang="zh-CN" sz="2000" dirty="0">
                <a:solidFill>
                  <a:srgbClr val="000000"/>
                </a:solidFill>
              </a:rPr>
              <a:t>&lt;Entry&gt; *root</a:t>
            </a:r>
            <a:r>
              <a:rPr lang="en-US" altLang="zh-CN" sz="2000" b="1" dirty="0">
                <a:solidFill>
                  <a:srgbClr val="000000"/>
                </a:solidFill>
              </a:rPr>
              <a:t>;</a:t>
            </a:r>
            <a:endParaRPr lang="en-US" altLang="zh-CN" sz="2000" dirty="0">
              <a:cs typeface="Times New Roman" pitchFamily="18" charset="0"/>
            </a:endParaRPr>
          </a:p>
          <a:p>
            <a:pPr marL="0" indent="0" eaLnBrk="1" hangingPunct="1">
              <a:spcBef>
                <a:spcPts val="600"/>
              </a:spcBef>
              <a:buFont typeface="Wingdings" pitchFamily="2" charset="2"/>
              <a:buNone/>
            </a:pPr>
            <a:r>
              <a:rPr lang="en-US" altLang="zh-CN" sz="2000" dirty="0">
                <a:solidFill>
                  <a:srgbClr val="000000"/>
                </a:solidFill>
              </a:rPr>
              <a:t>}</a:t>
            </a:r>
            <a:r>
              <a:rPr lang="en-US" altLang="zh-CN" sz="2000" b="1" dirty="0">
                <a:solidFill>
                  <a:srgbClr val="000000"/>
                </a:solidFill>
              </a:rPr>
              <a:t>;</a:t>
            </a:r>
          </a:p>
        </p:txBody>
      </p:sp>
      <p:sp>
        <p:nvSpPr>
          <p:cNvPr id="7" name="Rectangle 3"/>
          <p:cNvSpPr>
            <a:spLocks noChangeArrowheads="1"/>
          </p:cNvSpPr>
          <p:nvPr/>
        </p:nvSpPr>
        <p:spPr bwMode="auto">
          <a:xfrm>
            <a:off x="4982460" y="1327296"/>
            <a:ext cx="4114800" cy="404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85000"/>
              </a:lnSpc>
              <a:spcBef>
                <a:spcPct val="50000"/>
              </a:spcBef>
              <a:buClr>
                <a:schemeClr val="bg2"/>
              </a:buClr>
              <a:buSzPct val="75000"/>
              <a:buFont typeface="Wingdings" pitchFamily="2" charset="2"/>
              <a:buNone/>
            </a:pPr>
            <a:r>
              <a:rPr lang="en-US" altLang="zh-CN" sz="2000" b="1" dirty="0" err="1">
                <a:solidFill>
                  <a:srgbClr val="E3200E"/>
                </a:solidFill>
              </a:rPr>
              <a:t>Binary_node</a:t>
            </a:r>
            <a:r>
              <a:rPr lang="en-US" altLang="zh-CN" sz="2000" b="1" dirty="0">
                <a:solidFill>
                  <a:srgbClr val="E3200E"/>
                </a:solidFill>
              </a:rPr>
              <a:t> class:</a:t>
            </a:r>
            <a:endParaRPr lang="en-US" altLang="zh-CN" sz="2000" b="1" dirty="0">
              <a:cs typeface="Times New Roman" pitchFamily="18" charset="0"/>
            </a:endParaRPr>
          </a:p>
          <a:p>
            <a:pPr>
              <a:spcBef>
                <a:spcPct val="20000"/>
              </a:spcBef>
              <a:buClr>
                <a:schemeClr val="bg2"/>
              </a:buClr>
              <a:buSzPct val="75000"/>
              <a:buFont typeface="Wingdings" pitchFamily="2" charset="2"/>
              <a:buNone/>
            </a:pPr>
            <a:r>
              <a:rPr lang="en-US" altLang="zh-CN" sz="2000" dirty="0">
                <a:solidFill>
                  <a:srgbClr val="000000"/>
                </a:solidFill>
              </a:rPr>
              <a:t>template </a:t>
            </a:r>
            <a:r>
              <a:rPr lang="en-US" altLang="zh-CN" sz="2000" b="0" dirty="0">
                <a:solidFill>
                  <a:srgbClr val="000000"/>
                </a:solidFill>
              </a:rPr>
              <a:t>&lt;</a:t>
            </a:r>
            <a:r>
              <a:rPr lang="en-US" altLang="zh-CN" sz="2000" dirty="0">
                <a:solidFill>
                  <a:srgbClr val="000000"/>
                </a:solidFill>
              </a:rPr>
              <a:t>class </a:t>
            </a:r>
            <a:r>
              <a:rPr lang="en-US" altLang="zh-CN" sz="2000" b="0" dirty="0">
                <a:solidFill>
                  <a:srgbClr val="000000"/>
                </a:solidFill>
              </a:rPr>
              <a:t>Entry&gt;</a:t>
            </a:r>
            <a:endParaRPr lang="en-US" altLang="zh-CN" sz="2000" b="0" dirty="0">
              <a:cs typeface="Times New Roman" pitchFamily="18" charset="0"/>
            </a:endParaRPr>
          </a:p>
          <a:p>
            <a:pPr>
              <a:spcBef>
                <a:spcPct val="20000"/>
              </a:spcBef>
              <a:buClr>
                <a:schemeClr val="bg2"/>
              </a:buClr>
              <a:buSzPct val="75000"/>
              <a:buFont typeface="Wingdings" pitchFamily="2" charset="2"/>
              <a:buNone/>
            </a:pPr>
            <a:r>
              <a:rPr lang="en-US" altLang="zh-CN" sz="2000" dirty="0" err="1">
                <a:solidFill>
                  <a:srgbClr val="000000"/>
                </a:solidFill>
              </a:rPr>
              <a:t>struct</a:t>
            </a:r>
            <a:r>
              <a:rPr lang="en-US" altLang="zh-CN" sz="2000" dirty="0">
                <a:solidFill>
                  <a:srgbClr val="000000"/>
                </a:solidFill>
              </a:rPr>
              <a:t> </a:t>
            </a:r>
            <a:r>
              <a:rPr lang="en-US" altLang="zh-CN" sz="2000" b="0" dirty="0" err="1">
                <a:solidFill>
                  <a:srgbClr val="000000"/>
                </a:solidFill>
              </a:rPr>
              <a:t>Binary_node</a:t>
            </a:r>
            <a:r>
              <a:rPr lang="en-US" altLang="zh-CN" sz="2000" b="0" dirty="0">
                <a:solidFill>
                  <a:srgbClr val="000000"/>
                </a:solidFill>
              </a:rPr>
              <a:t> {</a:t>
            </a:r>
            <a:endParaRPr lang="en-US" altLang="zh-CN" sz="2000" b="0" dirty="0">
              <a:cs typeface="Times New Roman" pitchFamily="18" charset="0"/>
            </a:endParaRPr>
          </a:p>
          <a:p>
            <a:pPr>
              <a:spcBef>
                <a:spcPct val="20000"/>
              </a:spcBef>
              <a:buClr>
                <a:schemeClr val="bg2"/>
              </a:buClr>
              <a:buSzPct val="75000"/>
              <a:buFont typeface="Wingdings" pitchFamily="2" charset="2"/>
              <a:buNone/>
            </a:pPr>
            <a:r>
              <a:rPr lang="en-US" altLang="zh-CN" sz="2000" b="0" dirty="0">
                <a:solidFill>
                  <a:srgbClr val="000000"/>
                </a:solidFill>
              </a:rPr>
              <a:t>// data members:</a:t>
            </a:r>
          </a:p>
          <a:p>
            <a:pPr>
              <a:spcBef>
                <a:spcPct val="20000"/>
              </a:spcBef>
              <a:buClr>
                <a:schemeClr val="bg2"/>
              </a:buClr>
              <a:buSzPct val="75000"/>
              <a:buFont typeface="Wingdings" pitchFamily="2" charset="2"/>
              <a:buNone/>
            </a:pPr>
            <a:r>
              <a:rPr lang="en-US" altLang="zh-CN" sz="2000" b="0" dirty="0">
                <a:solidFill>
                  <a:srgbClr val="000000"/>
                </a:solidFill>
              </a:rPr>
              <a:t>   Entry </a:t>
            </a:r>
            <a:r>
              <a:rPr lang="en-US" altLang="zh-CN" sz="2000" b="0" dirty="0">
                <a:solidFill>
                  <a:srgbClr val="FF0000"/>
                </a:solidFill>
              </a:rPr>
              <a:t>data</a:t>
            </a:r>
            <a:r>
              <a:rPr lang="en-US" altLang="zh-CN" sz="2000" dirty="0">
                <a:solidFill>
                  <a:srgbClr val="FF0000"/>
                </a:solidFill>
              </a:rPr>
              <a:t>;</a:t>
            </a:r>
            <a:endParaRPr lang="en-US" altLang="zh-CN" sz="2000" b="0" dirty="0">
              <a:solidFill>
                <a:srgbClr val="FF0000"/>
              </a:solidFill>
              <a:cs typeface="Times New Roman" pitchFamily="18" charset="0"/>
            </a:endParaRPr>
          </a:p>
          <a:p>
            <a:pPr>
              <a:spcBef>
                <a:spcPct val="20000"/>
              </a:spcBef>
              <a:buClr>
                <a:schemeClr val="bg2"/>
              </a:buClr>
              <a:buSzPct val="75000"/>
              <a:buFont typeface="Wingdings" pitchFamily="2" charset="2"/>
              <a:buNone/>
            </a:pPr>
            <a:r>
              <a:rPr lang="en-US" altLang="zh-CN" sz="2000" b="0" dirty="0">
                <a:solidFill>
                  <a:srgbClr val="000000"/>
                </a:solidFill>
              </a:rPr>
              <a:t>   </a:t>
            </a:r>
            <a:r>
              <a:rPr lang="en-US" altLang="zh-CN" sz="2000" b="0" dirty="0" err="1">
                <a:solidFill>
                  <a:srgbClr val="000000"/>
                </a:solidFill>
              </a:rPr>
              <a:t>Binary_node</a:t>
            </a:r>
            <a:r>
              <a:rPr lang="en-US" altLang="zh-CN" sz="2000" b="0" dirty="0">
                <a:solidFill>
                  <a:srgbClr val="000000"/>
                </a:solidFill>
              </a:rPr>
              <a:t>&lt;Entry&gt; </a:t>
            </a:r>
            <a:r>
              <a:rPr lang="en-US" altLang="zh-CN" sz="2000" b="0" dirty="0">
                <a:solidFill>
                  <a:srgbClr val="FF0000"/>
                </a:solidFill>
              </a:rPr>
              <a:t>*left</a:t>
            </a:r>
            <a:r>
              <a:rPr lang="en-US" altLang="zh-CN" sz="2000" dirty="0">
                <a:solidFill>
                  <a:srgbClr val="FF0000"/>
                </a:solidFill>
              </a:rPr>
              <a:t>;</a:t>
            </a:r>
            <a:endParaRPr lang="en-US" altLang="zh-CN" sz="2000" b="0" dirty="0">
              <a:solidFill>
                <a:srgbClr val="FF0000"/>
              </a:solidFill>
              <a:cs typeface="Times New Roman" pitchFamily="18" charset="0"/>
            </a:endParaRPr>
          </a:p>
          <a:p>
            <a:pPr>
              <a:spcBef>
                <a:spcPct val="20000"/>
              </a:spcBef>
              <a:buClr>
                <a:schemeClr val="bg2"/>
              </a:buClr>
              <a:buSzPct val="75000"/>
              <a:buFont typeface="Wingdings" pitchFamily="2" charset="2"/>
              <a:buNone/>
            </a:pPr>
            <a:r>
              <a:rPr lang="en-US" altLang="zh-CN" sz="2000" b="0" dirty="0">
                <a:solidFill>
                  <a:srgbClr val="000000"/>
                </a:solidFill>
              </a:rPr>
              <a:t>   </a:t>
            </a:r>
            <a:r>
              <a:rPr lang="en-US" altLang="zh-CN" sz="2000" b="0" dirty="0" err="1">
                <a:solidFill>
                  <a:srgbClr val="000000"/>
                </a:solidFill>
              </a:rPr>
              <a:t>Binary_node</a:t>
            </a:r>
            <a:r>
              <a:rPr lang="en-US" altLang="zh-CN" sz="2000" b="0" dirty="0">
                <a:solidFill>
                  <a:srgbClr val="000000"/>
                </a:solidFill>
              </a:rPr>
              <a:t>&lt;Entry&gt; </a:t>
            </a:r>
            <a:r>
              <a:rPr lang="en-US" altLang="zh-CN" sz="2000" b="0" dirty="0">
                <a:solidFill>
                  <a:srgbClr val="FF0000"/>
                </a:solidFill>
              </a:rPr>
              <a:t>*right</a:t>
            </a:r>
            <a:r>
              <a:rPr lang="en-US" altLang="zh-CN" sz="2000" dirty="0">
                <a:solidFill>
                  <a:srgbClr val="000000"/>
                </a:solidFill>
              </a:rPr>
              <a:t>;</a:t>
            </a:r>
            <a:endParaRPr lang="en-US" altLang="zh-CN" sz="2000" b="0" dirty="0">
              <a:cs typeface="Times New Roman" pitchFamily="18" charset="0"/>
            </a:endParaRPr>
          </a:p>
          <a:p>
            <a:pPr>
              <a:spcBef>
                <a:spcPct val="20000"/>
              </a:spcBef>
              <a:buClr>
                <a:schemeClr val="bg2"/>
              </a:buClr>
              <a:buSzPct val="75000"/>
              <a:buFont typeface="Wingdings" pitchFamily="2" charset="2"/>
              <a:buNone/>
            </a:pPr>
            <a:r>
              <a:rPr lang="en-US" altLang="zh-CN" sz="2000" b="0" dirty="0">
                <a:solidFill>
                  <a:srgbClr val="000000"/>
                </a:solidFill>
              </a:rPr>
              <a:t>// constructors:</a:t>
            </a:r>
          </a:p>
          <a:p>
            <a:pPr>
              <a:spcBef>
                <a:spcPct val="20000"/>
              </a:spcBef>
              <a:buClr>
                <a:schemeClr val="bg2"/>
              </a:buClr>
              <a:buSzPct val="75000"/>
              <a:buFont typeface="Wingdings" pitchFamily="2" charset="2"/>
              <a:buNone/>
            </a:pPr>
            <a:r>
              <a:rPr lang="en-US" altLang="zh-CN" sz="2000" b="0" dirty="0">
                <a:solidFill>
                  <a:srgbClr val="000000"/>
                </a:solidFill>
              </a:rPr>
              <a:t>   </a:t>
            </a:r>
            <a:r>
              <a:rPr lang="en-US" altLang="zh-CN" sz="2000" b="0" dirty="0" err="1">
                <a:solidFill>
                  <a:srgbClr val="000000"/>
                </a:solidFill>
              </a:rPr>
              <a:t>Binary_node</a:t>
            </a:r>
            <a:r>
              <a:rPr lang="en-US" altLang="zh-CN" sz="2000" b="0" dirty="0">
                <a:solidFill>
                  <a:srgbClr val="000000"/>
                </a:solidFill>
              </a:rPr>
              <a:t>( )</a:t>
            </a:r>
            <a:r>
              <a:rPr lang="en-US" altLang="zh-CN" sz="2000" dirty="0">
                <a:solidFill>
                  <a:srgbClr val="000000"/>
                </a:solidFill>
              </a:rPr>
              <a:t>;</a:t>
            </a:r>
            <a:endParaRPr lang="en-US" altLang="zh-CN" sz="2000" b="0" dirty="0">
              <a:cs typeface="Times New Roman" pitchFamily="18" charset="0"/>
            </a:endParaRPr>
          </a:p>
          <a:p>
            <a:pPr>
              <a:spcBef>
                <a:spcPct val="20000"/>
              </a:spcBef>
              <a:buClr>
                <a:schemeClr val="bg2"/>
              </a:buClr>
              <a:buSzPct val="75000"/>
              <a:buFont typeface="Wingdings" pitchFamily="2" charset="2"/>
              <a:buNone/>
            </a:pPr>
            <a:r>
              <a:rPr lang="en-US" altLang="zh-CN" sz="2000" b="0" dirty="0">
                <a:solidFill>
                  <a:srgbClr val="000000"/>
                </a:solidFill>
              </a:rPr>
              <a:t>   </a:t>
            </a:r>
            <a:r>
              <a:rPr lang="en-US" altLang="zh-CN" sz="2000" b="0" dirty="0" err="1">
                <a:solidFill>
                  <a:srgbClr val="000000"/>
                </a:solidFill>
              </a:rPr>
              <a:t>Binary_node</a:t>
            </a:r>
            <a:r>
              <a:rPr lang="en-US" altLang="zh-CN" sz="2000" b="0" dirty="0">
                <a:solidFill>
                  <a:srgbClr val="000000"/>
                </a:solidFill>
              </a:rPr>
              <a:t>(</a:t>
            </a:r>
            <a:r>
              <a:rPr lang="en-US" altLang="zh-CN" sz="2000" dirty="0" err="1">
                <a:solidFill>
                  <a:srgbClr val="000000"/>
                </a:solidFill>
              </a:rPr>
              <a:t>const</a:t>
            </a:r>
            <a:r>
              <a:rPr lang="en-US" altLang="zh-CN" sz="2000" dirty="0">
                <a:solidFill>
                  <a:srgbClr val="000000"/>
                </a:solidFill>
              </a:rPr>
              <a:t> </a:t>
            </a:r>
            <a:r>
              <a:rPr lang="en-US" altLang="zh-CN" sz="2000" b="0" dirty="0">
                <a:solidFill>
                  <a:srgbClr val="000000"/>
                </a:solidFill>
              </a:rPr>
              <a:t>Entry &amp;x)</a:t>
            </a:r>
            <a:r>
              <a:rPr lang="en-US" altLang="zh-CN" sz="2000" dirty="0">
                <a:solidFill>
                  <a:srgbClr val="000000"/>
                </a:solidFill>
              </a:rPr>
              <a:t>;</a:t>
            </a:r>
            <a:endParaRPr lang="en-US" altLang="zh-CN" sz="2000" b="0" dirty="0">
              <a:cs typeface="Times New Roman" pitchFamily="18" charset="0"/>
            </a:endParaRPr>
          </a:p>
          <a:p>
            <a:pPr>
              <a:spcBef>
                <a:spcPct val="20000"/>
              </a:spcBef>
              <a:buClr>
                <a:schemeClr val="bg2"/>
              </a:buClr>
              <a:buSzPct val="75000"/>
              <a:buFont typeface="Wingdings" pitchFamily="2" charset="2"/>
              <a:buNone/>
            </a:pPr>
            <a:r>
              <a:rPr lang="en-US" altLang="zh-CN" sz="2000" b="0" dirty="0">
                <a:solidFill>
                  <a:srgbClr val="000000"/>
                </a:solidFill>
              </a:rPr>
              <a:t>}</a:t>
            </a:r>
            <a:r>
              <a:rPr lang="en-US" altLang="zh-CN" sz="2000" dirty="0">
                <a:solidFill>
                  <a:srgbClr val="000000"/>
                </a:solidFill>
              </a:rPr>
              <a:t>;</a:t>
            </a:r>
          </a:p>
        </p:txBody>
      </p:sp>
    </p:spTree>
    <p:extLst>
      <p:ext uri="{BB962C8B-B14F-4D97-AF65-F5344CB8AC3E}">
        <p14:creationId xmlns:p14="http://schemas.microsoft.com/office/powerpoint/2010/main" val="22035839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2000" y="865762"/>
            <a:ext cx="8280000" cy="5174678"/>
          </a:xfrm>
        </p:spPr>
        <p:txBody>
          <a:bodyPr>
            <a:normAutofit/>
          </a:bodyPr>
          <a:lstStyle/>
          <a:p>
            <a:pPr marL="342900" lvl="0" indent="-342900" algn="just" fontAlgn="base">
              <a:lnSpc>
                <a:spcPct val="150000"/>
              </a:lnSpc>
              <a:spcBef>
                <a:spcPts val="600"/>
              </a:spcBef>
              <a:spcAft>
                <a:spcPct val="0"/>
              </a:spcAft>
              <a:buClr>
                <a:srgbClr val="0000FF"/>
              </a:buClr>
              <a:buFont typeface="Wingdings" pitchFamily="2" charset="2"/>
              <a:buChar char="n"/>
            </a:pPr>
            <a:r>
              <a:rPr lang="zh-CN" altLang="en-US" sz="2000" kern="0" dirty="0">
                <a:solidFill>
                  <a:srgbClr val="000000"/>
                </a:solidFill>
                <a:latin typeface="Arial"/>
                <a:ea typeface="宋体"/>
              </a:rPr>
              <a:t>下图给出了一棵二叉树的二叉链表示。</a:t>
            </a:r>
          </a:p>
          <a:p>
            <a:pPr marL="342900" lvl="0" indent="-342900" fontAlgn="base">
              <a:lnSpc>
                <a:spcPct val="150000"/>
              </a:lnSpc>
              <a:spcBef>
                <a:spcPts val="600"/>
              </a:spcBef>
              <a:spcAft>
                <a:spcPct val="0"/>
              </a:spcAft>
              <a:buClr>
                <a:srgbClr val="0000FF"/>
              </a:buClr>
              <a:buFont typeface="Wingdings" pitchFamily="2" charset="2"/>
              <a:buChar char="n"/>
            </a:pPr>
            <a:r>
              <a:rPr lang="zh-CN" altLang="en-US" sz="2000" kern="0" dirty="0">
                <a:solidFill>
                  <a:srgbClr val="000000"/>
                </a:solidFill>
                <a:latin typeface="Arial"/>
                <a:ea typeface="宋体"/>
              </a:rPr>
              <a:t>二叉链表也可以带头结点的方式存放，如图</a:t>
            </a:r>
            <a:r>
              <a:rPr lang="en-US" altLang="zh-CN" sz="2000" kern="0" dirty="0">
                <a:solidFill>
                  <a:srgbClr val="000000"/>
                </a:solidFill>
                <a:latin typeface="Arial"/>
                <a:ea typeface="宋体"/>
              </a:rPr>
              <a:t>(b)</a:t>
            </a:r>
            <a:r>
              <a:rPr lang="zh-CN" altLang="en-US" sz="2000" kern="0" dirty="0">
                <a:solidFill>
                  <a:srgbClr val="000000"/>
                </a:solidFill>
                <a:latin typeface="Arial"/>
                <a:ea typeface="宋体"/>
              </a:rPr>
              <a:t>所示。</a:t>
            </a:r>
            <a:endParaRPr lang="en-US" altLang="zh-CN" sz="2000" kern="0" dirty="0">
              <a:solidFill>
                <a:srgbClr val="000000"/>
              </a:solidFill>
              <a:latin typeface="Arial"/>
              <a:ea typeface="宋体"/>
            </a:endParaRPr>
          </a:p>
          <a:p>
            <a:pPr marL="342900" lvl="0" indent="-342900" fontAlgn="base">
              <a:lnSpc>
                <a:spcPct val="150000"/>
              </a:lnSpc>
              <a:spcBef>
                <a:spcPts val="600"/>
              </a:spcBef>
              <a:spcAft>
                <a:spcPct val="0"/>
              </a:spcAft>
              <a:buClr>
                <a:srgbClr val="0000FF"/>
              </a:buClr>
              <a:buFont typeface="Wingdings" pitchFamily="2" charset="2"/>
              <a:buChar char="n"/>
            </a:pPr>
            <a:endParaRPr lang="en-US" altLang="zh-CN" sz="800" kern="0" dirty="0">
              <a:solidFill>
                <a:srgbClr val="000000"/>
              </a:solidFill>
              <a:latin typeface="Arial"/>
              <a:ea typeface="宋体"/>
              <a:cs typeface="Times New Roman" pitchFamily="18" charset="0"/>
            </a:endParaRPr>
          </a:p>
          <a:p>
            <a:pPr marL="0" lvl="0" indent="0" fontAlgn="base">
              <a:lnSpc>
                <a:spcPct val="150000"/>
              </a:lnSpc>
              <a:spcBef>
                <a:spcPts val="600"/>
              </a:spcBef>
              <a:spcAft>
                <a:spcPct val="0"/>
              </a:spcAft>
              <a:buClr>
                <a:srgbClr val="0000FF"/>
              </a:buClr>
              <a:buNone/>
            </a:pPr>
            <a:endParaRPr lang="en-US" altLang="zh-CN" sz="2000" kern="0" dirty="0">
              <a:solidFill>
                <a:srgbClr val="000000"/>
              </a:solidFill>
              <a:latin typeface="Arial"/>
              <a:ea typeface="宋体"/>
              <a:cs typeface="Times New Roman" pitchFamily="18" charset="0"/>
            </a:endParaRPr>
          </a:p>
          <a:p>
            <a:pPr marL="0" lvl="0" indent="0" fontAlgn="base">
              <a:lnSpc>
                <a:spcPct val="150000"/>
              </a:lnSpc>
              <a:spcBef>
                <a:spcPts val="600"/>
              </a:spcBef>
              <a:spcAft>
                <a:spcPct val="0"/>
              </a:spcAft>
              <a:buClr>
                <a:srgbClr val="0000FF"/>
              </a:buClr>
              <a:buNone/>
            </a:pPr>
            <a:endParaRPr lang="en-US" altLang="zh-CN" sz="1800" kern="0" dirty="0">
              <a:solidFill>
                <a:srgbClr val="000000"/>
              </a:solidFill>
              <a:latin typeface="Arial"/>
              <a:ea typeface="宋体"/>
              <a:cs typeface="Times New Roman" pitchFamily="18" charset="0"/>
            </a:endParaRPr>
          </a:p>
          <a:p>
            <a:pPr marL="342900" lvl="0" indent="-342900" fontAlgn="base">
              <a:lnSpc>
                <a:spcPct val="100000"/>
              </a:lnSpc>
              <a:spcBef>
                <a:spcPts val="600"/>
              </a:spcBef>
              <a:spcAft>
                <a:spcPct val="0"/>
              </a:spcAft>
              <a:buClr>
                <a:srgbClr val="0000FF"/>
              </a:buClr>
              <a:buNone/>
            </a:pPr>
            <a:endParaRPr lang="en-US" altLang="zh-CN" sz="1600" kern="0" dirty="0">
              <a:solidFill>
                <a:srgbClr val="000000"/>
              </a:solidFill>
              <a:latin typeface="Arial"/>
              <a:ea typeface="宋体"/>
              <a:cs typeface="Times New Roman" pitchFamily="18" charset="0"/>
            </a:endParaRPr>
          </a:p>
          <a:p>
            <a:pPr marL="342900" lvl="0" indent="-342900" fontAlgn="base">
              <a:lnSpc>
                <a:spcPct val="100000"/>
              </a:lnSpc>
              <a:spcBef>
                <a:spcPts val="600"/>
              </a:spcBef>
              <a:spcAft>
                <a:spcPct val="0"/>
              </a:spcAft>
              <a:buClr>
                <a:srgbClr val="0000FF"/>
              </a:buClr>
              <a:buNone/>
            </a:pPr>
            <a:endParaRPr lang="en-US" altLang="zh-CN" sz="1600" kern="0" dirty="0">
              <a:solidFill>
                <a:srgbClr val="000000"/>
              </a:solidFill>
              <a:latin typeface="Arial"/>
              <a:ea typeface="宋体"/>
              <a:cs typeface="Times New Roman" pitchFamily="18" charset="0"/>
            </a:endParaRPr>
          </a:p>
          <a:p>
            <a:pPr marL="342900" lvl="0" indent="-342900" fontAlgn="base">
              <a:lnSpc>
                <a:spcPct val="100000"/>
              </a:lnSpc>
              <a:spcBef>
                <a:spcPts val="600"/>
              </a:spcBef>
              <a:spcAft>
                <a:spcPct val="0"/>
              </a:spcAft>
              <a:buClr>
                <a:srgbClr val="0000FF"/>
              </a:buClr>
              <a:buNone/>
            </a:pPr>
            <a:endParaRPr lang="en-US" altLang="zh-CN" sz="1600" kern="0" dirty="0">
              <a:solidFill>
                <a:srgbClr val="000000"/>
              </a:solidFill>
              <a:latin typeface="Arial"/>
              <a:ea typeface="宋体"/>
              <a:cs typeface="Times New Roman" pitchFamily="18" charset="0"/>
            </a:endParaRPr>
          </a:p>
          <a:p>
            <a:pPr marL="342900" lvl="0" indent="-342900" fontAlgn="base">
              <a:lnSpc>
                <a:spcPct val="100000"/>
              </a:lnSpc>
              <a:spcBef>
                <a:spcPts val="600"/>
              </a:spcBef>
              <a:spcAft>
                <a:spcPct val="0"/>
              </a:spcAft>
              <a:buClr>
                <a:srgbClr val="0000FF"/>
              </a:buClr>
              <a:buNone/>
            </a:pPr>
            <a:endParaRPr lang="en-US" altLang="zh-CN" sz="1600" kern="0" dirty="0">
              <a:solidFill>
                <a:srgbClr val="000000"/>
              </a:solidFill>
              <a:latin typeface="Arial"/>
              <a:ea typeface="宋体"/>
              <a:cs typeface="Times New Roman" pitchFamily="18" charset="0"/>
            </a:endParaRPr>
          </a:p>
          <a:p>
            <a:pPr marL="342900" lvl="0" indent="-342900" fontAlgn="base">
              <a:lnSpc>
                <a:spcPct val="100000"/>
              </a:lnSpc>
              <a:spcBef>
                <a:spcPts val="600"/>
              </a:spcBef>
              <a:spcAft>
                <a:spcPct val="0"/>
              </a:spcAft>
              <a:buClr>
                <a:srgbClr val="0000FF"/>
              </a:buClr>
              <a:buNone/>
            </a:pPr>
            <a:endParaRPr lang="en-US" altLang="zh-CN" sz="1600" kern="0" dirty="0">
              <a:solidFill>
                <a:srgbClr val="000000"/>
              </a:solidFill>
              <a:latin typeface="Arial"/>
              <a:ea typeface="宋体"/>
              <a:cs typeface="Times New Roman" pitchFamily="18" charset="0"/>
            </a:endParaRPr>
          </a:p>
          <a:p>
            <a:pPr marL="342900" lvl="0" indent="-342900" fontAlgn="base">
              <a:lnSpc>
                <a:spcPct val="100000"/>
              </a:lnSpc>
              <a:spcBef>
                <a:spcPts val="600"/>
              </a:spcBef>
              <a:spcAft>
                <a:spcPct val="0"/>
              </a:spcAft>
              <a:buClr>
                <a:srgbClr val="0000FF"/>
              </a:buClr>
              <a:buNone/>
            </a:pPr>
            <a:endParaRPr lang="en-US" altLang="zh-CN" sz="1600" kern="0" dirty="0">
              <a:solidFill>
                <a:srgbClr val="000000"/>
              </a:solidFill>
              <a:latin typeface="Arial"/>
              <a:ea typeface="宋体"/>
              <a:cs typeface="Times New Roman" pitchFamily="18" charset="0"/>
            </a:endParaRPr>
          </a:p>
          <a:p>
            <a:pPr marL="342900" lvl="0" indent="-342900" algn="ctr" fontAlgn="base">
              <a:lnSpc>
                <a:spcPct val="125000"/>
              </a:lnSpc>
              <a:spcBef>
                <a:spcPts val="600"/>
              </a:spcBef>
              <a:spcAft>
                <a:spcPct val="0"/>
              </a:spcAft>
              <a:buClr>
                <a:srgbClr val="0000FF"/>
              </a:buClr>
              <a:buNone/>
            </a:pPr>
            <a:r>
              <a:rPr lang="en-US" altLang="zh-CN" sz="1600" kern="0" dirty="0">
                <a:solidFill>
                  <a:srgbClr val="000000"/>
                </a:solidFill>
                <a:latin typeface="Arial"/>
                <a:ea typeface="楷体_GB2312" pitchFamily="49" charset="-122"/>
                <a:cs typeface="Times New Roman" pitchFamily="18" charset="0"/>
              </a:rPr>
              <a:t>                     (a) </a:t>
            </a:r>
            <a:r>
              <a:rPr lang="zh-CN" altLang="en-US" sz="1600" kern="0" dirty="0">
                <a:solidFill>
                  <a:srgbClr val="000000"/>
                </a:solidFill>
                <a:latin typeface="Arial"/>
                <a:ea typeface="楷体_GB2312" pitchFamily="49" charset="-122"/>
              </a:rPr>
              <a:t>带头指针的二叉链表                     </a:t>
            </a:r>
            <a:r>
              <a:rPr lang="en-US" altLang="zh-CN" sz="1600" kern="0" dirty="0">
                <a:solidFill>
                  <a:srgbClr val="000000"/>
                </a:solidFill>
                <a:latin typeface="Arial"/>
                <a:ea typeface="楷体_GB2312" pitchFamily="49" charset="-122"/>
              </a:rPr>
              <a:t>(b) </a:t>
            </a:r>
            <a:r>
              <a:rPr lang="zh-CN" altLang="en-US" sz="1600" kern="0" dirty="0">
                <a:solidFill>
                  <a:srgbClr val="000000"/>
                </a:solidFill>
                <a:latin typeface="Arial"/>
                <a:ea typeface="楷体_GB2312" pitchFamily="49" charset="-122"/>
              </a:rPr>
              <a:t>带头结点的二叉链表</a:t>
            </a:r>
          </a:p>
          <a:p>
            <a:pPr marL="342900" lvl="0" indent="-342900" algn="ctr" fontAlgn="base">
              <a:lnSpc>
                <a:spcPct val="125000"/>
              </a:lnSpc>
              <a:spcBef>
                <a:spcPts val="600"/>
              </a:spcBef>
              <a:spcAft>
                <a:spcPct val="0"/>
              </a:spcAft>
              <a:buClr>
                <a:srgbClr val="0000FF"/>
              </a:buClr>
              <a:buNone/>
            </a:pPr>
            <a:r>
              <a:rPr lang="zh-CN" altLang="en-US" sz="1600" kern="0" dirty="0">
                <a:solidFill>
                  <a:srgbClr val="000000"/>
                </a:solidFill>
                <a:latin typeface="Arial"/>
                <a:ea typeface="楷体_GB2312" pitchFamily="49" charset="-122"/>
              </a:rPr>
              <a:t>二叉树的二叉链表表示示意图</a:t>
            </a:r>
            <a:endParaRPr lang="zh-CN" altLang="en-US" sz="1600" kern="0" dirty="0">
              <a:solidFill>
                <a:srgbClr val="000000"/>
              </a:solidFill>
              <a:latin typeface="Arial"/>
              <a:ea typeface="宋体"/>
            </a:endParaRPr>
          </a:p>
          <a:p>
            <a:endParaRPr lang="zh-CN" altLang="en-US" dirty="0"/>
          </a:p>
        </p:txBody>
      </p:sp>
      <p:pic>
        <p:nvPicPr>
          <p:cNvPr id="9" name="图片 8">
            <a:extLst>
              <a:ext uri="{FF2B5EF4-FFF2-40B4-BE49-F238E27FC236}">
                <a16:creationId xmlns:a16="http://schemas.microsoft.com/office/drawing/2014/main" id="{47F450E6-7A8B-4513-8CC5-0A862A0D0C58}"/>
              </a:ext>
            </a:extLst>
          </p:cNvPr>
          <p:cNvPicPr>
            <a:picLocks noChangeAspect="1"/>
          </p:cNvPicPr>
          <p:nvPr/>
        </p:nvPicPr>
        <p:blipFill>
          <a:blip r:embed="rId2"/>
          <a:stretch>
            <a:fillRect/>
          </a:stretch>
        </p:blipFill>
        <p:spPr>
          <a:xfrm>
            <a:off x="1789362" y="2316415"/>
            <a:ext cx="3267075" cy="2819400"/>
          </a:xfrm>
          <a:prstGeom prst="rect">
            <a:avLst/>
          </a:prstGeom>
        </p:spPr>
      </p:pic>
      <p:sp>
        <p:nvSpPr>
          <p:cNvPr id="2" name="标题 1"/>
          <p:cNvSpPr>
            <a:spLocks noGrp="1"/>
          </p:cNvSpPr>
          <p:nvPr>
            <p:ph type="title"/>
          </p:nvPr>
        </p:nvSpPr>
        <p:spPr/>
        <p:txBody>
          <a:bodyPr/>
          <a:lstStyle/>
          <a:p>
            <a:r>
              <a:rPr lang="en-US" altLang="zh-CN" dirty="0"/>
              <a:t>Implementation of Binary Trees</a:t>
            </a:r>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37</a:t>
            </a:fld>
            <a:endParaRPr lang="zh-CN" altLang="en-US" dirty="0"/>
          </a:p>
        </p:txBody>
      </p:sp>
      <p:sp>
        <p:nvSpPr>
          <p:cNvPr id="6" name="矩形 5"/>
          <p:cNvSpPr/>
          <p:nvPr/>
        </p:nvSpPr>
        <p:spPr>
          <a:xfrm>
            <a:off x="2421754" y="2206145"/>
            <a:ext cx="877997" cy="307777"/>
          </a:xfrm>
          <a:prstGeom prst="rect">
            <a:avLst/>
          </a:prstGeom>
        </p:spPr>
        <p:txBody>
          <a:bodyPr wrap="none">
            <a:spAutoFit/>
          </a:bodyPr>
          <a:lstStyle/>
          <a:p>
            <a:r>
              <a:rPr lang="zh-CN" altLang="en-US" sz="1400" b="1" dirty="0"/>
              <a:t>头指针</a:t>
            </a:r>
            <a:r>
              <a:rPr lang="en-US" altLang="zh-CN" sz="1400" b="1" dirty="0" err="1"/>
              <a:t>bt</a:t>
            </a:r>
            <a:endParaRPr lang="zh-CN" altLang="en-US" sz="1400" b="1" dirty="0"/>
          </a:p>
        </p:txBody>
      </p:sp>
      <p:sp>
        <p:nvSpPr>
          <p:cNvPr id="7" name="矩形 6"/>
          <p:cNvSpPr/>
          <p:nvPr/>
        </p:nvSpPr>
        <p:spPr>
          <a:xfrm>
            <a:off x="6643650" y="2020024"/>
            <a:ext cx="1237070" cy="307777"/>
          </a:xfrm>
          <a:prstGeom prst="rect">
            <a:avLst/>
          </a:prstGeom>
        </p:spPr>
        <p:txBody>
          <a:bodyPr wrap="none">
            <a:spAutoFit/>
          </a:bodyPr>
          <a:lstStyle/>
          <a:p>
            <a:r>
              <a:rPr lang="zh-CN" altLang="en-US" sz="1400" b="1" dirty="0"/>
              <a:t>头结点指针</a:t>
            </a:r>
            <a:r>
              <a:rPr lang="en-US" altLang="zh-CN" sz="1400" b="1" dirty="0" err="1"/>
              <a:t>bt</a:t>
            </a:r>
            <a:endParaRPr lang="en-US" altLang="zh-CN" sz="1400" b="1" dirty="0"/>
          </a:p>
        </p:txBody>
      </p:sp>
      <p:pic>
        <p:nvPicPr>
          <p:cNvPr id="8" name="图片 7"/>
          <p:cNvPicPr>
            <a:picLocks noChangeAspect="1"/>
          </p:cNvPicPr>
          <p:nvPr/>
        </p:nvPicPr>
        <p:blipFill>
          <a:blip r:embed="rId3"/>
          <a:stretch>
            <a:fillRect/>
          </a:stretch>
        </p:blipFill>
        <p:spPr>
          <a:xfrm>
            <a:off x="149601" y="1910705"/>
            <a:ext cx="2161202" cy="1542396"/>
          </a:xfrm>
          <a:prstGeom prst="rect">
            <a:avLst/>
          </a:prstGeom>
        </p:spPr>
      </p:pic>
      <p:pic>
        <p:nvPicPr>
          <p:cNvPr id="10" name="图片 9">
            <a:extLst>
              <a:ext uri="{FF2B5EF4-FFF2-40B4-BE49-F238E27FC236}">
                <a16:creationId xmlns:a16="http://schemas.microsoft.com/office/drawing/2014/main" id="{7B7F08B6-F866-4905-BF2C-9D806D017E36}"/>
              </a:ext>
            </a:extLst>
          </p:cNvPr>
          <p:cNvPicPr>
            <a:picLocks noChangeAspect="1"/>
          </p:cNvPicPr>
          <p:nvPr/>
        </p:nvPicPr>
        <p:blipFill>
          <a:blip r:embed="rId4"/>
          <a:stretch>
            <a:fillRect/>
          </a:stretch>
        </p:blipFill>
        <p:spPr>
          <a:xfrm>
            <a:off x="5445943" y="2374863"/>
            <a:ext cx="2876550" cy="2819400"/>
          </a:xfrm>
          <a:prstGeom prst="rect">
            <a:avLst/>
          </a:prstGeom>
        </p:spPr>
      </p:pic>
    </p:spTree>
    <p:extLst>
      <p:ext uri="{BB962C8B-B14F-4D97-AF65-F5344CB8AC3E}">
        <p14:creationId xmlns:p14="http://schemas.microsoft.com/office/powerpoint/2010/main" val="14526263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Implementation of Binary Trees</a:t>
            </a:r>
            <a:endParaRPr lang="zh-CN" altLang="en-US" dirty="0"/>
          </a:p>
        </p:txBody>
      </p:sp>
      <p:sp>
        <p:nvSpPr>
          <p:cNvPr id="3" name="内容占位符 2"/>
          <p:cNvSpPr>
            <a:spLocks noGrp="1"/>
          </p:cNvSpPr>
          <p:nvPr>
            <p:ph idx="1"/>
          </p:nvPr>
        </p:nvSpPr>
        <p:spPr>
          <a:xfrm>
            <a:off x="432000" y="836579"/>
            <a:ext cx="8280000" cy="5203861"/>
          </a:xfrm>
        </p:spPr>
        <p:txBody>
          <a:bodyPr>
            <a:normAutofit/>
          </a:bodyPr>
          <a:lstStyle/>
          <a:p>
            <a:pPr marL="342900" lvl="0" indent="-342900" algn="just" fontAlgn="base">
              <a:lnSpc>
                <a:spcPct val="150000"/>
              </a:lnSpc>
              <a:spcBef>
                <a:spcPts val="1200"/>
              </a:spcBef>
              <a:spcAft>
                <a:spcPct val="0"/>
              </a:spcAft>
              <a:buClr>
                <a:srgbClr val="0000FF"/>
              </a:buClr>
              <a:buNone/>
            </a:pPr>
            <a:r>
              <a:rPr lang="en-US" altLang="zh-CN" sz="1800" kern="0" dirty="0">
                <a:solidFill>
                  <a:srgbClr val="0000CC"/>
                </a:solidFill>
                <a:latin typeface="微软雅黑" pitchFamily="34" charset="-122"/>
              </a:rPr>
              <a:t>(2) </a:t>
            </a:r>
            <a:r>
              <a:rPr lang="zh-CN" altLang="en-US" sz="1800" kern="0" dirty="0">
                <a:solidFill>
                  <a:srgbClr val="0000CC"/>
                </a:solidFill>
                <a:latin typeface="微软雅黑" pitchFamily="34" charset="-122"/>
              </a:rPr>
              <a:t>三叉链表存储</a:t>
            </a:r>
          </a:p>
          <a:p>
            <a:pPr marL="342900" lvl="0" indent="-342900" algn="just" fontAlgn="base">
              <a:lnSpc>
                <a:spcPct val="125000"/>
              </a:lnSpc>
              <a:spcBef>
                <a:spcPts val="0"/>
              </a:spcBef>
              <a:spcAft>
                <a:spcPct val="0"/>
              </a:spcAft>
              <a:buClr>
                <a:srgbClr val="0000FF"/>
              </a:buClr>
              <a:buFont typeface="Wingdings" pitchFamily="2" charset="2"/>
              <a:buChar char="n"/>
            </a:pPr>
            <a:r>
              <a:rPr lang="zh-CN" altLang="en-US" sz="1400" kern="0" dirty="0">
                <a:solidFill>
                  <a:srgbClr val="000000"/>
                </a:solidFill>
                <a:latin typeface="微软雅黑" pitchFamily="34" charset="-122"/>
              </a:rPr>
              <a:t>每个结点由四个域组成，具体结构为：</a:t>
            </a:r>
          </a:p>
          <a:p>
            <a:pPr marL="342900" lvl="0" indent="-342900" algn="just" fontAlgn="base">
              <a:lnSpc>
                <a:spcPct val="125000"/>
              </a:lnSpc>
              <a:spcBef>
                <a:spcPts val="1200"/>
              </a:spcBef>
              <a:spcAft>
                <a:spcPct val="0"/>
              </a:spcAft>
              <a:buClr>
                <a:srgbClr val="0000FF"/>
              </a:buClr>
              <a:buFont typeface="Wingdings" pitchFamily="2" charset="2"/>
              <a:buChar char="n"/>
            </a:pPr>
            <a:endParaRPr lang="zh-CN" altLang="en-US" sz="1000" kern="0" dirty="0">
              <a:solidFill>
                <a:srgbClr val="000000"/>
              </a:solidFill>
              <a:latin typeface="微软雅黑" pitchFamily="34" charset="-122"/>
            </a:endParaRPr>
          </a:p>
          <a:p>
            <a:pPr marL="342900" lvl="0" indent="-342900" algn="just" fontAlgn="base">
              <a:lnSpc>
                <a:spcPct val="125000"/>
              </a:lnSpc>
              <a:spcBef>
                <a:spcPts val="1200"/>
              </a:spcBef>
              <a:spcAft>
                <a:spcPct val="0"/>
              </a:spcAft>
              <a:buClr>
                <a:srgbClr val="0000FF"/>
              </a:buClr>
              <a:buFont typeface="Wingdings" pitchFamily="2" charset="2"/>
              <a:buChar char="n"/>
            </a:pPr>
            <a:endParaRPr lang="zh-CN" altLang="en-US" sz="600" kern="0" dirty="0">
              <a:solidFill>
                <a:srgbClr val="000000"/>
              </a:solidFill>
              <a:latin typeface="微软雅黑" pitchFamily="34" charset="-122"/>
            </a:endParaRPr>
          </a:p>
          <a:p>
            <a:pPr marL="342900" lvl="0" indent="-342900" algn="just" fontAlgn="base">
              <a:lnSpc>
                <a:spcPct val="125000"/>
              </a:lnSpc>
              <a:spcBef>
                <a:spcPts val="1200"/>
              </a:spcBef>
              <a:spcAft>
                <a:spcPct val="0"/>
              </a:spcAft>
              <a:buClr>
                <a:srgbClr val="0000FF"/>
              </a:buClr>
              <a:buFont typeface="Wingdings" pitchFamily="2" charset="2"/>
              <a:buChar char="n"/>
            </a:pPr>
            <a:r>
              <a:rPr lang="zh-CN" altLang="en-US" sz="1400" kern="0" dirty="0">
                <a:solidFill>
                  <a:srgbClr val="000000"/>
                </a:solidFill>
                <a:latin typeface="微软雅黑" pitchFamily="34" charset="-122"/>
              </a:rPr>
              <a:t>其中，</a:t>
            </a:r>
            <a:r>
              <a:rPr lang="en-US" altLang="zh-CN" sz="1400" kern="0" dirty="0">
                <a:solidFill>
                  <a:srgbClr val="000000"/>
                </a:solidFill>
                <a:latin typeface="微软雅黑" pitchFamily="34" charset="-122"/>
              </a:rPr>
              <a:t>data</a:t>
            </a:r>
            <a:r>
              <a:rPr lang="zh-CN" altLang="en-US" sz="1400" kern="0" dirty="0">
                <a:solidFill>
                  <a:srgbClr val="000000"/>
                </a:solidFill>
                <a:latin typeface="微软雅黑" pitchFamily="34" charset="-122"/>
              </a:rPr>
              <a:t>、</a:t>
            </a:r>
            <a:r>
              <a:rPr lang="en-US" altLang="zh-CN" sz="1400" kern="0" dirty="0" err="1">
                <a:solidFill>
                  <a:srgbClr val="000000"/>
                </a:solidFill>
                <a:latin typeface="微软雅黑" pitchFamily="34" charset="-122"/>
              </a:rPr>
              <a:t>lchild</a:t>
            </a:r>
            <a:r>
              <a:rPr lang="zh-CN" altLang="en-US" sz="1400" kern="0" dirty="0">
                <a:solidFill>
                  <a:srgbClr val="000000"/>
                </a:solidFill>
                <a:latin typeface="微软雅黑" pitchFamily="34" charset="-122"/>
              </a:rPr>
              <a:t>以及</a:t>
            </a:r>
            <a:r>
              <a:rPr lang="en-US" altLang="zh-CN" sz="1400" kern="0" dirty="0" err="1">
                <a:solidFill>
                  <a:srgbClr val="000000"/>
                </a:solidFill>
                <a:latin typeface="微软雅黑" pitchFamily="34" charset="-122"/>
              </a:rPr>
              <a:t>rchild</a:t>
            </a:r>
            <a:r>
              <a:rPr lang="zh-CN" altLang="en-US" sz="1400" kern="0" dirty="0">
                <a:solidFill>
                  <a:srgbClr val="000000"/>
                </a:solidFill>
                <a:latin typeface="微软雅黑" pitchFamily="34" charset="-122"/>
              </a:rPr>
              <a:t>三个域的意义同二叉链表结构；</a:t>
            </a:r>
            <a:r>
              <a:rPr lang="en-US" altLang="zh-CN" sz="1400" kern="0" dirty="0">
                <a:solidFill>
                  <a:srgbClr val="000000"/>
                </a:solidFill>
                <a:latin typeface="微软雅黑" pitchFamily="34" charset="-122"/>
              </a:rPr>
              <a:t>parent</a:t>
            </a:r>
            <a:r>
              <a:rPr lang="zh-CN" altLang="en-US" sz="1400" kern="0" dirty="0">
                <a:solidFill>
                  <a:srgbClr val="000000"/>
                </a:solidFill>
                <a:latin typeface="微软雅黑" pitchFamily="34" charset="-122"/>
              </a:rPr>
              <a:t>域为指向该结点双亲结点的指针。这种存储结构既便于查找孩子结点，又便于查找双亲结点；但是，相对于二叉链表存储结构而言，它增加了空间开销。</a:t>
            </a:r>
          </a:p>
          <a:p>
            <a:pPr marL="342900" lvl="0" indent="-342900" fontAlgn="base">
              <a:lnSpc>
                <a:spcPct val="125000"/>
              </a:lnSpc>
              <a:spcBef>
                <a:spcPts val="1200"/>
              </a:spcBef>
              <a:spcAft>
                <a:spcPct val="0"/>
              </a:spcAft>
              <a:buClr>
                <a:srgbClr val="0000FF"/>
              </a:buClr>
              <a:buFont typeface="Wingdings" pitchFamily="2" charset="2"/>
              <a:buChar char="n"/>
            </a:pPr>
            <a:r>
              <a:rPr lang="zh-CN" altLang="en-US" sz="1400" kern="0" dirty="0">
                <a:solidFill>
                  <a:srgbClr val="000000"/>
                </a:solidFill>
                <a:latin typeface="微软雅黑" pitchFamily="34" charset="-122"/>
              </a:rPr>
              <a:t>下图是一棵二叉树的三叉链表示。</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38</a:t>
            </a:fld>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5047" y="1658410"/>
            <a:ext cx="3473906" cy="62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825" y="3608927"/>
            <a:ext cx="4698459" cy="1916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311284" y="5537947"/>
            <a:ext cx="4572000" cy="307777"/>
          </a:xfrm>
          <a:prstGeom prst="rect">
            <a:avLst/>
          </a:prstGeom>
        </p:spPr>
        <p:txBody>
          <a:bodyPr>
            <a:spAutoFit/>
          </a:bodyPr>
          <a:lstStyle/>
          <a:p>
            <a:pPr algn="ctr"/>
            <a:r>
              <a:rPr lang="zh-CN" altLang="en-US" sz="1400" dirty="0"/>
              <a:t>二叉树的三叉链表表示示意图</a:t>
            </a:r>
          </a:p>
        </p:txBody>
      </p:sp>
      <p:sp>
        <p:nvSpPr>
          <p:cNvPr id="7" name="矩形 6"/>
          <p:cNvSpPr/>
          <p:nvPr/>
        </p:nvSpPr>
        <p:spPr>
          <a:xfrm>
            <a:off x="4980562" y="4298252"/>
            <a:ext cx="3978613" cy="1710853"/>
          </a:xfrm>
          <a:prstGeom prst="rect">
            <a:avLst/>
          </a:prstGeom>
        </p:spPr>
        <p:txBody>
          <a:bodyPr wrap="square">
            <a:spAutoFit/>
          </a:bodyPr>
          <a:lstStyle/>
          <a:p>
            <a:pPr marL="285750" indent="-285750">
              <a:lnSpc>
                <a:spcPct val="150000"/>
              </a:lnSpc>
              <a:buClr>
                <a:srgbClr val="0000FF"/>
              </a:buClr>
              <a:buFont typeface="Wingdings" pitchFamily="2" charset="2"/>
              <a:buChar char="n"/>
            </a:pPr>
            <a:r>
              <a:rPr lang="zh-CN" altLang="en-US" sz="1400" dirty="0">
                <a:latin typeface="微软雅黑" pitchFamily="34" charset="-122"/>
                <a:ea typeface="微软雅黑" pitchFamily="34" charset="-122"/>
              </a:rPr>
              <a:t>尽管在二叉链表中无法由结点直接找到其双亲，但由于二叉链表结构灵活，操作方便，对于一般情况的二叉树，甚至比顺序存储结构还节省空间。因此，二叉链表是最常用的二叉树存储方式</a:t>
            </a:r>
            <a:r>
              <a:rPr lang="zh-CN" altLang="en-US" sz="1600" dirty="0">
                <a:latin typeface="微软雅黑" pitchFamily="34" charset="-122"/>
                <a:ea typeface="微软雅黑" pitchFamily="34" charset="-122"/>
              </a:rPr>
              <a:t>。</a:t>
            </a:r>
          </a:p>
        </p:txBody>
      </p:sp>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3284" y="3028427"/>
            <a:ext cx="1634752" cy="1160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19679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Operations of Binary Trees</a:t>
            </a:r>
            <a:endParaRPr lang="zh-CN" altLang="en-US" dirty="0"/>
          </a:p>
        </p:txBody>
      </p:sp>
      <p:sp>
        <p:nvSpPr>
          <p:cNvPr id="3" name="内容占位符 2"/>
          <p:cNvSpPr>
            <a:spLocks noGrp="1"/>
          </p:cNvSpPr>
          <p:nvPr>
            <p:ph idx="1"/>
          </p:nvPr>
        </p:nvSpPr>
        <p:spPr/>
        <p:txBody>
          <a:bodyPr>
            <a:normAutofit/>
          </a:bodyPr>
          <a:lstStyle/>
          <a:p>
            <a:pPr marL="342900" lvl="0" indent="-342900" algn="just" fontAlgn="base">
              <a:lnSpc>
                <a:spcPct val="150000"/>
              </a:lnSpc>
              <a:spcBef>
                <a:spcPts val="1200"/>
              </a:spcBef>
              <a:spcAft>
                <a:spcPct val="0"/>
              </a:spcAft>
              <a:buClr>
                <a:srgbClr val="FF0000"/>
              </a:buClr>
              <a:buNone/>
              <a:defRPr/>
            </a:pPr>
            <a:r>
              <a:rPr lang="zh-CN" altLang="en-US" kern="0" dirty="0">
                <a:solidFill>
                  <a:srgbClr val="FF0000"/>
                </a:solidFill>
                <a:latin typeface="微软雅黑" pitchFamily="34" charset="-122"/>
              </a:rPr>
              <a:t>二叉树的基本操作</a:t>
            </a:r>
          </a:p>
          <a:p>
            <a:pPr marL="342900" lvl="0" indent="-342900" algn="just" fontAlgn="base">
              <a:lnSpc>
                <a:spcPct val="150000"/>
              </a:lnSpc>
              <a:spcBef>
                <a:spcPts val="1200"/>
              </a:spcBef>
              <a:spcAft>
                <a:spcPct val="0"/>
              </a:spcAft>
              <a:buClr>
                <a:srgbClr val="FF0000"/>
              </a:buClr>
              <a:buNone/>
              <a:defRPr/>
            </a:pPr>
            <a:r>
              <a:rPr lang="zh-CN" altLang="en-US" sz="2000" kern="0" dirty="0">
                <a:solidFill>
                  <a:srgbClr val="000000"/>
                </a:solidFill>
                <a:latin typeface="微软雅黑" pitchFamily="34" charset="-122"/>
              </a:rPr>
              <a:t>二叉树的基本操作通常有以下几种：</a:t>
            </a:r>
          </a:p>
          <a:p>
            <a:pPr marL="342900" lvl="0" indent="-342900" algn="just" fontAlgn="base">
              <a:lnSpc>
                <a:spcPct val="150000"/>
              </a:lnSpc>
              <a:spcBef>
                <a:spcPts val="1200"/>
              </a:spcBef>
              <a:spcAft>
                <a:spcPct val="0"/>
              </a:spcAft>
              <a:buClr>
                <a:srgbClr val="FF0000"/>
              </a:buClr>
              <a:buNone/>
              <a:defRPr/>
            </a:pPr>
            <a:r>
              <a:rPr lang="zh-CN" altLang="en-US" sz="2000" kern="0" dirty="0">
                <a:solidFill>
                  <a:srgbClr val="FF3300"/>
                </a:solidFill>
                <a:latin typeface="微软雅黑" pitchFamily="34" charset="-122"/>
              </a:rPr>
              <a:t>⑴</a:t>
            </a:r>
            <a:r>
              <a:rPr lang="en-US" altLang="zh-CN" sz="2000" kern="0" dirty="0">
                <a:solidFill>
                  <a:srgbClr val="FF3300"/>
                </a:solidFill>
                <a:latin typeface="微软雅黑" pitchFamily="34" charset="-122"/>
              </a:rPr>
              <a:t>	</a:t>
            </a:r>
            <a:r>
              <a:rPr lang="en-US" altLang="zh-CN" sz="2000" kern="0" dirty="0">
                <a:solidFill>
                  <a:srgbClr val="000000"/>
                </a:solidFill>
                <a:latin typeface="微软雅黑" pitchFamily="34" charset="-122"/>
              </a:rPr>
              <a:t>Initiate(</a:t>
            </a:r>
            <a:r>
              <a:rPr lang="en-US" altLang="zh-CN" sz="2000" kern="0" dirty="0" err="1">
                <a:solidFill>
                  <a:srgbClr val="000000"/>
                </a:solidFill>
                <a:latin typeface="微软雅黑" pitchFamily="34" charset="-122"/>
              </a:rPr>
              <a:t>bt</a:t>
            </a:r>
            <a:r>
              <a:rPr lang="en-US" altLang="zh-CN" sz="2000" kern="0" dirty="0">
                <a:solidFill>
                  <a:srgbClr val="000000"/>
                </a:solidFill>
                <a:latin typeface="微软雅黑" pitchFamily="34" charset="-122"/>
              </a:rPr>
              <a:t>)</a:t>
            </a:r>
            <a:r>
              <a:rPr lang="zh-CN" altLang="en-US" sz="2000" kern="0" dirty="0">
                <a:solidFill>
                  <a:srgbClr val="000000"/>
                </a:solidFill>
                <a:latin typeface="微软雅黑" pitchFamily="34" charset="-122"/>
              </a:rPr>
              <a:t>建立一棵空二叉树。</a:t>
            </a:r>
          </a:p>
          <a:p>
            <a:pPr marL="342900" lvl="0" indent="-342900" algn="just" fontAlgn="base">
              <a:lnSpc>
                <a:spcPct val="150000"/>
              </a:lnSpc>
              <a:spcBef>
                <a:spcPts val="1200"/>
              </a:spcBef>
              <a:spcAft>
                <a:spcPct val="0"/>
              </a:spcAft>
              <a:buClr>
                <a:srgbClr val="FF0000"/>
              </a:buClr>
              <a:buNone/>
              <a:defRPr/>
            </a:pPr>
            <a:r>
              <a:rPr lang="zh-CN" altLang="en-US" sz="2000" kern="0" dirty="0">
                <a:solidFill>
                  <a:srgbClr val="FF3300"/>
                </a:solidFill>
                <a:latin typeface="微软雅黑" pitchFamily="34" charset="-122"/>
              </a:rPr>
              <a:t>⑵</a:t>
            </a:r>
            <a:r>
              <a:rPr lang="en-US" altLang="zh-CN" sz="2000" kern="0" dirty="0">
                <a:solidFill>
                  <a:srgbClr val="FF3300"/>
                </a:solidFill>
                <a:latin typeface="微软雅黑" pitchFamily="34" charset="-122"/>
              </a:rPr>
              <a:t>	</a:t>
            </a:r>
            <a:r>
              <a:rPr lang="en-US" altLang="zh-CN" sz="2000" kern="0" dirty="0">
                <a:solidFill>
                  <a:srgbClr val="000000"/>
                </a:solidFill>
                <a:latin typeface="微软雅黑" pitchFamily="34" charset="-122"/>
              </a:rPr>
              <a:t>Create(</a:t>
            </a:r>
            <a:r>
              <a:rPr lang="en-US" altLang="zh-CN" sz="2000" kern="0" dirty="0" err="1">
                <a:solidFill>
                  <a:srgbClr val="000000"/>
                </a:solidFill>
                <a:latin typeface="微软雅黑" pitchFamily="34" charset="-122"/>
              </a:rPr>
              <a:t>x,lbt,rbt</a:t>
            </a:r>
            <a:r>
              <a:rPr lang="en-US" altLang="zh-CN" sz="2000" kern="0" dirty="0">
                <a:solidFill>
                  <a:srgbClr val="000000"/>
                </a:solidFill>
                <a:latin typeface="微软雅黑" pitchFamily="34" charset="-122"/>
              </a:rPr>
              <a:t>)</a:t>
            </a:r>
            <a:r>
              <a:rPr lang="zh-CN" altLang="en-US" sz="2000" kern="0" dirty="0">
                <a:solidFill>
                  <a:srgbClr val="000000"/>
                </a:solidFill>
                <a:latin typeface="微软雅黑" pitchFamily="34" charset="-122"/>
              </a:rPr>
              <a:t>生成一棵以</a:t>
            </a:r>
            <a:r>
              <a:rPr lang="en-US" altLang="zh-CN" sz="2000" kern="0" dirty="0">
                <a:solidFill>
                  <a:srgbClr val="000000"/>
                </a:solidFill>
                <a:latin typeface="微软雅黑" pitchFamily="34" charset="-122"/>
              </a:rPr>
              <a:t>x</a:t>
            </a:r>
            <a:r>
              <a:rPr lang="zh-CN" altLang="en-US" sz="2000" kern="0" dirty="0">
                <a:solidFill>
                  <a:srgbClr val="000000"/>
                </a:solidFill>
                <a:latin typeface="微软雅黑" pitchFamily="34" charset="-122"/>
              </a:rPr>
              <a:t>为根结点的数据域信息，以二叉树</a:t>
            </a:r>
            <a:r>
              <a:rPr lang="en-US" altLang="zh-CN" sz="2000" kern="0" dirty="0" err="1">
                <a:solidFill>
                  <a:srgbClr val="000000"/>
                </a:solidFill>
                <a:latin typeface="微软雅黑" pitchFamily="34" charset="-122"/>
              </a:rPr>
              <a:t>lbt</a:t>
            </a:r>
            <a:r>
              <a:rPr lang="zh-CN" altLang="en-US" sz="2000" kern="0" dirty="0">
                <a:solidFill>
                  <a:srgbClr val="000000"/>
                </a:solidFill>
                <a:latin typeface="微软雅黑" pitchFamily="34" charset="-122"/>
              </a:rPr>
              <a:t>和</a:t>
            </a:r>
            <a:r>
              <a:rPr lang="en-US" altLang="zh-CN" sz="2000" kern="0" dirty="0" err="1">
                <a:solidFill>
                  <a:srgbClr val="000000"/>
                </a:solidFill>
                <a:latin typeface="微软雅黑" pitchFamily="34" charset="-122"/>
              </a:rPr>
              <a:t>rbt</a:t>
            </a:r>
            <a:r>
              <a:rPr lang="zh-CN" altLang="en-US" sz="2000" kern="0" dirty="0">
                <a:solidFill>
                  <a:srgbClr val="000000"/>
                </a:solidFill>
                <a:latin typeface="微软雅黑" pitchFamily="34" charset="-122"/>
              </a:rPr>
              <a:t>为左子树和右子树的二叉树。</a:t>
            </a:r>
          </a:p>
          <a:p>
            <a:pPr marL="342900" lvl="0" indent="-342900" algn="just" fontAlgn="base">
              <a:lnSpc>
                <a:spcPct val="150000"/>
              </a:lnSpc>
              <a:spcBef>
                <a:spcPts val="1200"/>
              </a:spcBef>
              <a:spcAft>
                <a:spcPct val="0"/>
              </a:spcAft>
              <a:buClr>
                <a:srgbClr val="FF0000"/>
              </a:buClr>
              <a:buNone/>
              <a:defRPr/>
            </a:pPr>
            <a:r>
              <a:rPr lang="zh-CN" altLang="en-US" sz="2000" kern="0" dirty="0">
                <a:solidFill>
                  <a:srgbClr val="FF3300"/>
                </a:solidFill>
                <a:latin typeface="微软雅黑" pitchFamily="34" charset="-122"/>
              </a:rPr>
              <a:t>⑶</a:t>
            </a:r>
            <a:r>
              <a:rPr lang="en-US" altLang="zh-CN" sz="2000" kern="0" dirty="0">
                <a:solidFill>
                  <a:srgbClr val="FF3300"/>
                </a:solidFill>
                <a:latin typeface="微软雅黑" pitchFamily="34" charset="-122"/>
              </a:rPr>
              <a:t>	</a:t>
            </a:r>
            <a:r>
              <a:rPr lang="en-US" altLang="zh-CN" sz="2000" kern="0" dirty="0" err="1">
                <a:solidFill>
                  <a:srgbClr val="000000"/>
                </a:solidFill>
                <a:latin typeface="微软雅黑" pitchFamily="34" charset="-122"/>
              </a:rPr>
              <a:t>InsertL</a:t>
            </a:r>
            <a:r>
              <a:rPr lang="en-US" altLang="zh-CN" sz="2000" kern="0" dirty="0">
                <a:solidFill>
                  <a:srgbClr val="000000"/>
                </a:solidFill>
                <a:latin typeface="微软雅黑" pitchFamily="34" charset="-122"/>
              </a:rPr>
              <a:t>(</a:t>
            </a:r>
            <a:r>
              <a:rPr lang="en-US" altLang="zh-CN" sz="2000" kern="0" dirty="0" err="1">
                <a:solidFill>
                  <a:srgbClr val="000000"/>
                </a:solidFill>
                <a:latin typeface="微软雅黑" pitchFamily="34" charset="-122"/>
              </a:rPr>
              <a:t>bt,x,parent</a:t>
            </a:r>
            <a:r>
              <a:rPr lang="en-US" altLang="zh-CN" sz="2000" kern="0" dirty="0">
                <a:solidFill>
                  <a:srgbClr val="000000"/>
                </a:solidFill>
                <a:latin typeface="微软雅黑" pitchFamily="34" charset="-122"/>
              </a:rPr>
              <a:t>)</a:t>
            </a:r>
            <a:r>
              <a:rPr lang="zh-CN" altLang="en-US" sz="2000" kern="0" dirty="0">
                <a:solidFill>
                  <a:srgbClr val="000000"/>
                </a:solidFill>
                <a:latin typeface="微软雅黑" pitchFamily="34" charset="-122"/>
              </a:rPr>
              <a:t>将数据域信息为</a:t>
            </a:r>
            <a:r>
              <a:rPr lang="en-US" altLang="zh-CN" sz="2000" kern="0" dirty="0">
                <a:solidFill>
                  <a:srgbClr val="000000"/>
                </a:solidFill>
                <a:latin typeface="微软雅黑" pitchFamily="34" charset="-122"/>
              </a:rPr>
              <a:t>x</a:t>
            </a:r>
            <a:r>
              <a:rPr lang="zh-CN" altLang="en-US" sz="2000" kern="0" dirty="0">
                <a:solidFill>
                  <a:srgbClr val="000000"/>
                </a:solidFill>
                <a:latin typeface="微软雅黑" pitchFamily="34" charset="-122"/>
              </a:rPr>
              <a:t>的结点插入到二叉树</a:t>
            </a:r>
            <a:r>
              <a:rPr lang="en-US" altLang="zh-CN" sz="2000" kern="0" dirty="0" err="1">
                <a:solidFill>
                  <a:srgbClr val="000000"/>
                </a:solidFill>
                <a:latin typeface="微软雅黑" pitchFamily="34" charset="-122"/>
              </a:rPr>
              <a:t>bt</a:t>
            </a:r>
            <a:r>
              <a:rPr lang="zh-CN" altLang="en-US" sz="2000" kern="0" dirty="0">
                <a:solidFill>
                  <a:srgbClr val="000000"/>
                </a:solidFill>
                <a:latin typeface="微软雅黑" pitchFamily="34" charset="-122"/>
              </a:rPr>
              <a:t>中作为结点</a:t>
            </a:r>
            <a:r>
              <a:rPr lang="en-US" altLang="zh-CN" sz="2000" kern="0" dirty="0">
                <a:solidFill>
                  <a:srgbClr val="000000"/>
                </a:solidFill>
                <a:latin typeface="微软雅黑" pitchFamily="34" charset="-122"/>
              </a:rPr>
              <a:t>parent</a:t>
            </a:r>
            <a:r>
              <a:rPr lang="zh-CN" altLang="en-US" sz="2000" kern="0" dirty="0">
                <a:solidFill>
                  <a:srgbClr val="000000"/>
                </a:solidFill>
                <a:latin typeface="微软雅黑" pitchFamily="34" charset="-122"/>
              </a:rPr>
              <a:t>的左孩子结点。如果结点</a:t>
            </a:r>
            <a:r>
              <a:rPr lang="en-US" altLang="zh-CN" sz="2000" kern="0" dirty="0">
                <a:solidFill>
                  <a:srgbClr val="000000"/>
                </a:solidFill>
                <a:latin typeface="微软雅黑" pitchFamily="34" charset="-122"/>
              </a:rPr>
              <a:t>parent</a:t>
            </a:r>
            <a:r>
              <a:rPr lang="zh-CN" altLang="en-US" sz="2000" kern="0" dirty="0">
                <a:solidFill>
                  <a:srgbClr val="000000"/>
                </a:solidFill>
                <a:latin typeface="微软雅黑" pitchFamily="34" charset="-122"/>
              </a:rPr>
              <a:t>原来有左孩子结点，则将结点</a:t>
            </a:r>
            <a:r>
              <a:rPr lang="en-US" altLang="zh-CN" sz="2000" kern="0" dirty="0">
                <a:solidFill>
                  <a:srgbClr val="000000"/>
                </a:solidFill>
                <a:latin typeface="微软雅黑" pitchFamily="34" charset="-122"/>
              </a:rPr>
              <a:t>parent</a:t>
            </a:r>
            <a:r>
              <a:rPr lang="zh-CN" altLang="en-US" sz="2000" kern="0" dirty="0">
                <a:solidFill>
                  <a:srgbClr val="000000"/>
                </a:solidFill>
                <a:latin typeface="微软雅黑" pitchFamily="34" charset="-122"/>
              </a:rPr>
              <a:t>原来的左孩子结点作为结点</a:t>
            </a:r>
            <a:r>
              <a:rPr lang="en-US" altLang="zh-CN" sz="2000" kern="0" dirty="0">
                <a:solidFill>
                  <a:srgbClr val="000000"/>
                </a:solidFill>
                <a:latin typeface="微软雅黑" pitchFamily="34" charset="-122"/>
              </a:rPr>
              <a:t>x</a:t>
            </a:r>
            <a:r>
              <a:rPr lang="zh-CN" altLang="en-US" sz="2000" kern="0" dirty="0">
                <a:solidFill>
                  <a:srgbClr val="000000"/>
                </a:solidFill>
                <a:latin typeface="微软雅黑" pitchFamily="34" charset="-122"/>
              </a:rPr>
              <a:t>的左孩子结点。</a:t>
            </a:r>
          </a:p>
          <a:p>
            <a:endParaRPr lang="zh-CN" altLang="en-US" sz="1800" dirty="0">
              <a:latin typeface="微软雅黑" pitchFamily="34" charset="-122"/>
            </a:endParaRP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39</a:t>
            </a:fld>
            <a:endParaRPr lang="zh-CN" altLang="en-US" dirty="0"/>
          </a:p>
        </p:txBody>
      </p:sp>
    </p:spTree>
    <p:extLst>
      <p:ext uri="{BB962C8B-B14F-4D97-AF65-F5344CB8AC3E}">
        <p14:creationId xmlns:p14="http://schemas.microsoft.com/office/powerpoint/2010/main" val="1658614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非线性结构 </a:t>
            </a:r>
            <a:r>
              <a:rPr kumimoji="1" lang="en-US" altLang="zh-CN" dirty="0"/>
              <a:t>(Non-linear structure)</a:t>
            </a:r>
            <a:endParaRPr lang="zh-CN" altLang="en-US" dirty="0"/>
          </a:p>
        </p:txBody>
      </p:sp>
      <p:sp>
        <p:nvSpPr>
          <p:cNvPr id="3" name="内容占位符 2"/>
          <p:cNvSpPr>
            <a:spLocks noGrp="1"/>
          </p:cNvSpPr>
          <p:nvPr>
            <p:ph idx="1"/>
          </p:nvPr>
        </p:nvSpPr>
        <p:spPr/>
        <p:txBody>
          <a:bodyPr>
            <a:normAutofit/>
          </a:bodyPr>
          <a:lstStyle/>
          <a:p>
            <a:pPr>
              <a:lnSpc>
                <a:spcPct val="125000"/>
              </a:lnSpc>
            </a:pPr>
            <a:r>
              <a:rPr lang="zh-CN" altLang="en-US" sz="2000" dirty="0"/>
              <a:t>所谓</a:t>
            </a:r>
            <a:r>
              <a:rPr lang="zh-CN" altLang="en-US" sz="2000" b="1" dirty="0">
                <a:solidFill>
                  <a:srgbClr val="FF0000"/>
                </a:solidFill>
              </a:rPr>
              <a:t>非线性结构</a:t>
            </a:r>
            <a:r>
              <a:rPr lang="zh-CN" altLang="en-US" sz="2000" dirty="0"/>
              <a:t>是指，在该结构中</a:t>
            </a:r>
            <a:r>
              <a:rPr lang="zh-CN" altLang="en-US" sz="2000" dirty="0">
                <a:solidFill>
                  <a:srgbClr val="FF0000"/>
                </a:solidFill>
              </a:rPr>
              <a:t>至少存在一个数据元素</a:t>
            </a:r>
            <a:r>
              <a:rPr lang="zh-CN" altLang="en-US" sz="2000" dirty="0"/>
              <a:t>，有</a:t>
            </a:r>
            <a:r>
              <a:rPr lang="zh-CN" altLang="en-US" sz="2000" dirty="0">
                <a:solidFill>
                  <a:srgbClr val="FF0000"/>
                </a:solidFill>
              </a:rPr>
              <a:t>两个或两个以上的直接前驱</a:t>
            </a:r>
            <a:r>
              <a:rPr lang="zh-CN" altLang="en-US" sz="2000" dirty="0"/>
              <a:t>（或直接后继）元素。相对应于线性结构，非线性结构的逻辑特征是一个结点元素可能对应多个直接前驱和多个后继。</a:t>
            </a:r>
            <a:endParaRPr lang="en-US" altLang="zh-CN" sz="2000" dirty="0"/>
          </a:p>
          <a:p>
            <a:pPr>
              <a:lnSpc>
                <a:spcPct val="125000"/>
              </a:lnSpc>
            </a:pPr>
            <a:endParaRPr lang="en-US" altLang="zh-CN" sz="1200" dirty="0"/>
          </a:p>
          <a:p>
            <a:pPr>
              <a:lnSpc>
                <a:spcPct val="125000"/>
              </a:lnSpc>
            </a:pPr>
            <a:r>
              <a:rPr lang="zh-CN" altLang="en-US" sz="2000" dirty="0"/>
              <a:t>树型结构和图型就是其中十分重要的非线性结构，可以用来描述客观世界中广泛存在的</a:t>
            </a:r>
            <a:r>
              <a:rPr lang="zh-CN" altLang="en-US" sz="2000" dirty="0">
                <a:solidFill>
                  <a:srgbClr val="FF0000"/>
                </a:solidFill>
              </a:rPr>
              <a:t>层次结构</a:t>
            </a:r>
            <a:r>
              <a:rPr lang="zh-CN" altLang="en-US" sz="2000" dirty="0"/>
              <a:t>和</a:t>
            </a:r>
            <a:r>
              <a:rPr lang="zh-CN" altLang="en-US" sz="2000" dirty="0">
                <a:solidFill>
                  <a:srgbClr val="FF0000"/>
                </a:solidFill>
              </a:rPr>
              <a:t>网状结构</a:t>
            </a:r>
            <a:r>
              <a:rPr lang="zh-CN" altLang="en-US" sz="2000" dirty="0"/>
              <a:t>的关系，如家族谱、城市交通等。</a:t>
            </a:r>
            <a:endParaRPr lang="en-US" altLang="zh-CN" sz="2000" dirty="0"/>
          </a:p>
          <a:p>
            <a:pPr>
              <a:lnSpc>
                <a:spcPct val="125000"/>
              </a:lnSpc>
            </a:pPr>
            <a:endParaRPr lang="en-US" altLang="zh-CN" sz="1050" dirty="0"/>
          </a:p>
          <a:p>
            <a:pPr>
              <a:lnSpc>
                <a:spcPct val="125000"/>
              </a:lnSpc>
            </a:pPr>
            <a:r>
              <a:rPr lang="zh-CN" altLang="en-US" sz="2000" dirty="0"/>
              <a:t>树在</a:t>
            </a:r>
            <a:r>
              <a:rPr lang="zh-CN" altLang="en-US" sz="2000" dirty="0">
                <a:solidFill>
                  <a:srgbClr val="FF0000"/>
                </a:solidFill>
              </a:rPr>
              <a:t>计算机领域</a:t>
            </a:r>
            <a:r>
              <a:rPr lang="zh-CN" altLang="en-US" sz="2000" dirty="0"/>
              <a:t>中也有着广泛的应用，</a:t>
            </a:r>
            <a:endParaRPr lang="en-US" altLang="zh-CN" sz="2000" dirty="0"/>
          </a:p>
          <a:p>
            <a:pPr lvl="1">
              <a:lnSpc>
                <a:spcPct val="125000"/>
              </a:lnSpc>
            </a:pPr>
            <a:r>
              <a:rPr lang="zh-CN" altLang="en-US" sz="1600" dirty="0"/>
              <a:t>在编译程序中，用树来表示源程序的语法结构；</a:t>
            </a:r>
            <a:endParaRPr lang="en-US" altLang="zh-CN" sz="1600" dirty="0"/>
          </a:p>
          <a:p>
            <a:pPr lvl="1">
              <a:lnSpc>
                <a:spcPct val="125000"/>
              </a:lnSpc>
            </a:pPr>
            <a:r>
              <a:rPr lang="zh-CN" altLang="en-US" sz="1600" dirty="0"/>
              <a:t>在数据库系统中，可用树来组织信息；</a:t>
            </a:r>
            <a:endParaRPr lang="en-US" altLang="zh-CN" sz="1600" dirty="0"/>
          </a:p>
          <a:p>
            <a:pPr lvl="1">
              <a:lnSpc>
                <a:spcPct val="125000"/>
              </a:lnSpc>
            </a:pPr>
            <a:r>
              <a:rPr lang="zh-CN" altLang="en-US" sz="1600" dirty="0"/>
              <a:t>在分析算法的行为时，可用树来描述其执行过程等等。</a:t>
            </a: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4</a:t>
            </a:fld>
            <a:endParaRPr lang="zh-CN" altLang="en-US" dirty="0"/>
          </a:p>
        </p:txBody>
      </p:sp>
    </p:spTree>
    <p:extLst>
      <p:ext uri="{BB962C8B-B14F-4D97-AF65-F5344CB8AC3E}">
        <p14:creationId xmlns:p14="http://schemas.microsoft.com/office/powerpoint/2010/main" val="13408420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Operations of Binary Trees</a:t>
            </a:r>
            <a:endParaRPr lang="zh-CN" altLang="en-US" dirty="0"/>
          </a:p>
        </p:txBody>
      </p:sp>
      <p:sp>
        <p:nvSpPr>
          <p:cNvPr id="3" name="内容占位符 2"/>
          <p:cNvSpPr>
            <a:spLocks noGrp="1"/>
          </p:cNvSpPr>
          <p:nvPr>
            <p:ph idx="1"/>
          </p:nvPr>
        </p:nvSpPr>
        <p:spPr/>
        <p:txBody>
          <a:bodyPr>
            <a:normAutofit/>
          </a:bodyPr>
          <a:lstStyle/>
          <a:p>
            <a:pPr marL="342900" lvl="0" indent="-342900" algn="just" fontAlgn="base">
              <a:lnSpc>
                <a:spcPct val="150000"/>
              </a:lnSpc>
              <a:spcBef>
                <a:spcPts val="1200"/>
              </a:spcBef>
              <a:spcAft>
                <a:spcPct val="0"/>
              </a:spcAft>
              <a:buClr>
                <a:srgbClr val="FF0000"/>
              </a:buClr>
              <a:buNone/>
            </a:pPr>
            <a:r>
              <a:rPr lang="en-US" altLang="zh-CN" sz="2000" kern="0" dirty="0">
                <a:solidFill>
                  <a:srgbClr val="FF3300"/>
                </a:solidFill>
                <a:latin typeface="微软雅黑" pitchFamily="34" charset="-122"/>
              </a:rPr>
              <a:t>⑷ </a:t>
            </a:r>
            <a:r>
              <a:rPr lang="en-US" altLang="zh-CN" sz="2000" kern="0" dirty="0" err="1">
                <a:solidFill>
                  <a:srgbClr val="000000"/>
                </a:solidFill>
                <a:latin typeface="微软雅黑" pitchFamily="34" charset="-122"/>
              </a:rPr>
              <a:t>InsertR</a:t>
            </a:r>
            <a:r>
              <a:rPr lang="en-US" altLang="zh-CN" sz="2000" kern="0" dirty="0">
                <a:solidFill>
                  <a:srgbClr val="000000"/>
                </a:solidFill>
                <a:latin typeface="微软雅黑" pitchFamily="34" charset="-122"/>
              </a:rPr>
              <a:t>(</a:t>
            </a:r>
            <a:r>
              <a:rPr lang="en-US" altLang="zh-CN" sz="2000" kern="0" dirty="0" err="1">
                <a:solidFill>
                  <a:srgbClr val="000000"/>
                </a:solidFill>
                <a:latin typeface="微软雅黑" pitchFamily="34" charset="-122"/>
              </a:rPr>
              <a:t>bt,x,parent</a:t>
            </a:r>
            <a:r>
              <a:rPr lang="en-US" altLang="zh-CN" sz="2000" kern="0" dirty="0">
                <a:solidFill>
                  <a:srgbClr val="000000"/>
                </a:solidFill>
                <a:latin typeface="微软雅黑" pitchFamily="34" charset="-122"/>
              </a:rPr>
              <a:t>)</a:t>
            </a:r>
            <a:r>
              <a:rPr lang="zh-CN" altLang="en-US" sz="2000" kern="0" dirty="0">
                <a:solidFill>
                  <a:srgbClr val="000000"/>
                </a:solidFill>
                <a:latin typeface="微软雅黑" pitchFamily="34" charset="-122"/>
              </a:rPr>
              <a:t>将数据域信息为</a:t>
            </a:r>
            <a:r>
              <a:rPr lang="en-US" altLang="zh-CN" sz="2000" kern="0" dirty="0">
                <a:solidFill>
                  <a:srgbClr val="000000"/>
                </a:solidFill>
                <a:latin typeface="微软雅黑" pitchFamily="34" charset="-122"/>
              </a:rPr>
              <a:t>x</a:t>
            </a:r>
            <a:r>
              <a:rPr lang="zh-CN" altLang="en-US" sz="2000" kern="0" dirty="0">
                <a:solidFill>
                  <a:srgbClr val="000000"/>
                </a:solidFill>
                <a:latin typeface="微软雅黑" pitchFamily="34" charset="-122"/>
              </a:rPr>
              <a:t>的结点插入到二叉树</a:t>
            </a:r>
            <a:r>
              <a:rPr lang="en-US" altLang="zh-CN" sz="2000" kern="0" dirty="0" err="1">
                <a:solidFill>
                  <a:srgbClr val="000000"/>
                </a:solidFill>
                <a:latin typeface="微软雅黑" pitchFamily="34" charset="-122"/>
              </a:rPr>
              <a:t>bt</a:t>
            </a:r>
            <a:r>
              <a:rPr lang="zh-CN" altLang="en-US" sz="2000" kern="0" dirty="0">
                <a:solidFill>
                  <a:srgbClr val="000000"/>
                </a:solidFill>
                <a:latin typeface="微软雅黑" pitchFamily="34" charset="-122"/>
              </a:rPr>
              <a:t>中作为结点</a:t>
            </a:r>
            <a:r>
              <a:rPr lang="en-US" altLang="zh-CN" sz="2000" kern="0" dirty="0">
                <a:solidFill>
                  <a:srgbClr val="000000"/>
                </a:solidFill>
                <a:latin typeface="微软雅黑" pitchFamily="34" charset="-122"/>
              </a:rPr>
              <a:t>parent</a:t>
            </a:r>
            <a:r>
              <a:rPr lang="zh-CN" altLang="en-US" sz="2000" kern="0" dirty="0">
                <a:solidFill>
                  <a:srgbClr val="000000"/>
                </a:solidFill>
                <a:latin typeface="微软雅黑" pitchFamily="34" charset="-122"/>
              </a:rPr>
              <a:t>的右孩子结点。如果结点</a:t>
            </a:r>
            <a:r>
              <a:rPr lang="en-US" altLang="zh-CN" sz="2000" kern="0" dirty="0">
                <a:solidFill>
                  <a:srgbClr val="000000"/>
                </a:solidFill>
                <a:latin typeface="微软雅黑" pitchFamily="34" charset="-122"/>
              </a:rPr>
              <a:t>parent</a:t>
            </a:r>
            <a:r>
              <a:rPr lang="zh-CN" altLang="en-US" sz="2000" kern="0" dirty="0">
                <a:solidFill>
                  <a:srgbClr val="000000"/>
                </a:solidFill>
                <a:latin typeface="微软雅黑" pitchFamily="34" charset="-122"/>
              </a:rPr>
              <a:t>原来有右孩子结点，则将结点</a:t>
            </a:r>
            <a:r>
              <a:rPr lang="en-US" altLang="zh-CN" sz="2000" kern="0" dirty="0">
                <a:solidFill>
                  <a:srgbClr val="000000"/>
                </a:solidFill>
                <a:latin typeface="微软雅黑" pitchFamily="34" charset="-122"/>
              </a:rPr>
              <a:t>parent</a:t>
            </a:r>
            <a:r>
              <a:rPr lang="zh-CN" altLang="en-US" sz="2000" kern="0" dirty="0">
                <a:solidFill>
                  <a:srgbClr val="000000"/>
                </a:solidFill>
                <a:latin typeface="微软雅黑" pitchFamily="34" charset="-122"/>
              </a:rPr>
              <a:t>原来的右孩子结点作为结点</a:t>
            </a:r>
            <a:r>
              <a:rPr lang="en-US" altLang="zh-CN" sz="2000" kern="0" dirty="0">
                <a:solidFill>
                  <a:srgbClr val="000000"/>
                </a:solidFill>
                <a:latin typeface="微软雅黑" pitchFamily="34" charset="-122"/>
              </a:rPr>
              <a:t>x</a:t>
            </a:r>
            <a:r>
              <a:rPr lang="zh-CN" altLang="en-US" sz="2000" kern="0" dirty="0">
                <a:solidFill>
                  <a:srgbClr val="000000"/>
                </a:solidFill>
                <a:latin typeface="微软雅黑" pitchFamily="34" charset="-122"/>
              </a:rPr>
              <a:t>的右孩子结点。</a:t>
            </a:r>
          </a:p>
          <a:p>
            <a:pPr marL="342900" lvl="0" indent="-342900" algn="just" fontAlgn="base">
              <a:lnSpc>
                <a:spcPct val="150000"/>
              </a:lnSpc>
              <a:spcBef>
                <a:spcPts val="1200"/>
              </a:spcBef>
              <a:spcAft>
                <a:spcPct val="0"/>
              </a:spcAft>
              <a:buClr>
                <a:srgbClr val="FF0000"/>
              </a:buClr>
              <a:buNone/>
            </a:pPr>
            <a:r>
              <a:rPr lang="zh-CN" altLang="en-US" sz="2000" kern="0" dirty="0">
                <a:solidFill>
                  <a:srgbClr val="FF3300"/>
                </a:solidFill>
                <a:latin typeface="微软雅黑" pitchFamily="34" charset="-122"/>
              </a:rPr>
              <a:t>⑸ </a:t>
            </a:r>
            <a:r>
              <a:rPr lang="en-US" altLang="zh-CN" sz="2000" kern="0" dirty="0" err="1">
                <a:solidFill>
                  <a:srgbClr val="000000"/>
                </a:solidFill>
                <a:latin typeface="微软雅黑" pitchFamily="34" charset="-122"/>
              </a:rPr>
              <a:t>DeleteL</a:t>
            </a:r>
            <a:r>
              <a:rPr lang="en-US" altLang="zh-CN" sz="2000" kern="0" dirty="0">
                <a:solidFill>
                  <a:srgbClr val="000000"/>
                </a:solidFill>
                <a:latin typeface="微软雅黑" pitchFamily="34" charset="-122"/>
              </a:rPr>
              <a:t>(</a:t>
            </a:r>
            <a:r>
              <a:rPr lang="en-US" altLang="zh-CN" sz="2000" kern="0" dirty="0" err="1">
                <a:solidFill>
                  <a:srgbClr val="000000"/>
                </a:solidFill>
                <a:latin typeface="微软雅黑" pitchFamily="34" charset="-122"/>
              </a:rPr>
              <a:t>bt,parent</a:t>
            </a:r>
            <a:r>
              <a:rPr lang="en-US" altLang="zh-CN" sz="2000" kern="0" dirty="0">
                <a:solidFill>
                  <a:srgbClr val="000000"/>
                </a:solidFill>
                <a:latin typeface="微软雅黑" pitchFamily="34" charset="-122"/>
              </a:rPr>
              <a:t>)</a:t>
            </a:r>
            <a:r>
              <a:rPr lang="zh-CN" altLang="en-US" sz="2000" kern="0" dirty="0">
                <a:solidFill>
                  <a:srgbClr val="000000"/>
                </a:solidFill>
                <a:latin typeface="微软雅黑" pitchFamily="34" charset="-122"/>
              </a:rPr>
              <a:t>在二叉树</a:t>
            </a:r>
            <a:r>
              <a:rPr lang="en-US" altLang="zh-CN" sz="2000" kern="0" dirty="0" err="1">
                <a:solidFill>
                  <a:srgbClr val="000000"/>
                </a:solidFill>
                <a:latin typeface="微软雅黑" pitchFamily="34" charset="-122"/>
              </a:rPr>
              <a:t>bt</a:t>
            </a:r>
            <a:r>
              <a:rPr lang="zh-CN" altLang="en-US" sz="2000" kern="0" dirty="0">
                <a:solidFill>
                  <a:srgbClr val="000000"/>
                </a:solidFill>
                <a:latin typeface="微软雅黑" pitchFamily="34" charset="-122"/>
              </a:rPr>
              <a:t>中删除结点</a:t>
            </a:r>
            <a:r>
              <a:rPr lang="en-US" altLang="zh-CN" sz="2000" kern="0" dirty="0">
                <a:solidFill>
                  <a:srgbClr val="000000"/>
                </a:solidFill>
                <a:latin typeface="微软雅黑" pitchFamily="34" charset="-122"/>
              </a:rPr>
              <a:t>parent</a:t>
            </a:r>
            <a:r>
              <a:rPr lang="zh-CN" altLang="en-US" sz="2000" kern="0" dirty="0">
                <a:solidFill>
                  <a:srgbClr val="000000"/>
                </a:solidFill>
                <a:latin typeface="微软雅黑" pitchFamily="34" charset="-122"/>
              </a:rPr>
              <a:t>的左子树。</a:t>
            </a:r>
          </a:p>
          <a:p>
            <a:pPr marL="342900" lvl="0" indent="-342900" algn="just" fontAlgn="base">
              <a:lnSpc>
                <a:spcPct val="150000"/>
              </a:lnSpc>
              <a:spcBef>
                <a:spcPts val="1200"/>
              </a:spcBef>
              <a:spcAft>
                <a:spcPct val="0"/>
              </a:spcAft>
              <a:buClr>
                <a:srgbClr val="FF0000"/>
              </a:buClr>
              <a:buNone/>
            </a:pPr>
            <a:r>
              <a:rPr lang="zh-CN" altLang="en-US" sz="2000" kern="0" dirty="0">
                <a:solidFill>
                  <a:srgbClr val="FF3300"/>
                </a:solidFill>
                <a:latin typeface="微软雅黑" pitchFamily="34" charset="-122"/>
              </a:rPr>
              <a:t>⑹ </a:t>
            </a:r>
            <a:r>
              <a:rPr lang="en-US" altLang="zh-CN" sz="2000" kern="0" dirty="0" err="1">
                <a:solidFill>
                  <a:srgbClr val="000000"/>
                </a:solidFill>
                <a:latin typeface="微软雅黑" pitchFamily="34" charset="-122"/>
              </a:rPr>
              <a:t>DeleteR</a:t>
            </a:r>
            <a:r>
              <a:rPr lang="en-US" altLang="zh-CN" sz="2000" kern="0" dirty="0">
                <a:solidFill>
                  <a:srgbClr val="000000"/>
                </a:solidFill>
                <a:latin typeface="微软雅黑" pitchFamily="34" charset="-122"/>
              </a:rPr>
              <a:t>(</a:t>
            </a:r>
            <a:r>
              <a:rPr lang="en-US" altLang="zh-CN" sz="2000" kern="0" dirty="0" err="1">
                <a:solidFill>
                  <a:srgbClr val="000000"/>
                </a:solidFill>
                <a:latin typeface="微软雅黑" pitchFamily="34" charset="-122"/>
              </a:rPr>
              <a:t>bt,parent</a:t>
            </a:r>
            <a:r>
              <a:rPr lang="en-US" altLang="zh-CN" sz="2000" kern="0" dirty="0">
                <a:solidFill>
                  <a:srgbClr val="000000"/>
                </a:solidFill>
                <a:latin typeface="微软雅黑" pitchFamily="34" charset="-122"/>
              </a:rPr>
              <a:t>)</a:t>
            </a:r>
            <a:r>
              <a:rPr lang="zh-CN" altLang="en-US" sz="2000" kern="0" dirty="0">
                <a:solidFill>
                  <a:srgbClr val="000000"/>
                </a:solidFill>
                <a:latin typeface="微软雅黑" pitchFamily="34" charset="-122"/>
              </a:rPr>
              <a:t>在二叉树</a:t>
            </a:r>
            <a:r>
              <a:rPr lang="en-US" altLang="zh-CN" sz="2000" kern="0" dirty="0" err="1">
                <a:solidFill>
                  <a:srgbClr val="000000"/>
                </a:solidFill>
                <a:latin typeface="微软雅黑" pitchFamily="34" charset="-122"/>
              </a:rPr>
              <a:t>bt</a:t>
            </a:r>
            <a:r>
              <a:rPr lang="zh-CN" altLang="en-US" sz="2000" kern="0" dirty="0">
                <a:solidFill>
                  <a:srgbClr val="000000"/>
                </a:solidFill>
                <a:latin typeface="微软雅黑" pitchFamily="34" charset="-122"/>
              </a:rPr>
              <a:t>中删除结点</a:t>
            </a:r>
            <a:r>
              <a:rPr lang="en-US" altLang="zh-CN" sz="2000" kern="0" dirty="0">
                <a:solidFill>
                  <a:srgbClr val="000000"/>
                </a:solidFill>
                <a:latin typeface="微软雅黑" pitchFamily="34" charset="-122"/>
              </a:rPr>
              <a:t>parent</a:t>
            </a:r>
            <a:r>
              <a:rPr lang="zh-CN" altLang="en-US" sz="2000" kern="0" dirty="0">
                <a:solidFill>
                  <a:srgbClr val="000000"/>
                </a:solidFill>
                <a:latin typeface="微软雅黑" pitchFamily="34" charset="-122"/>
              </a:rPr>
              <a:t>的右子树。</a:t>
            </a:r>
          </a:p>
          <a:p>
            <a:pPr marL="342900" lvl="0" indent="-342900" algn="just" fontAlgn="base">
              <a:lnSpc>
                <a:spcPct val="150000"/>
              </a:lnSpc>
              <a:spcBef>
                <a:spcPts val="1200"/>
              </a:spcBef>
              <a:spcAft>
                <a:spcPct val="0"/>
              </a:spcAft>
              <a:buClr>
                <a:srgbClr val="FF0000"/>
              </a:buClr>
              <a:buNone/>
            </a:pPr>
            <a:r>
              <a:rPr lang="zh-CN" altLang="en-US" sz="2000" kern="0" dirty="0">
                <a:solidFill>
                  <a:srgbClr val="FF3300"/>
                </a:solidFill>
                <a:latin typeface="微软雅黑" pitchFamily="34" charset="-122"/>
              </a:rPr>
              <a:t>⑺ </a:t>
            </a:r>
            <a:r>
              <a:rPr lang="en-US" altLang="zh-CN" sz="2000" kern="0" dirty="0">
                <a:solidFill>
                  <a:srgbClr val="000000"/>
                </a:solidFill>
                <a:latin typeface="微软雅黑" pitchFamily="34" charset="-122"/>
              </a:rPr>
              <a:t>Search(</a:t>
            </a:r>
            <a:r>
              <a:rPr lang="en-US" altLang="zh-CN" sz="2000" kern="0" dirty="0" err="1">
                <a:solidFill>
                  <a:srgbClr val="000000"/>
                </a:solidFill>
                <a:latin typeface="微软雅黑" pitchFamily="34" charset="-122"/>
              </a:rPr>
              <a:t>bt,x</a:t>
            </a:r>
            <a:r>
              <a:rPr lang="en-US" altLang="zh-CN" sz="2000" kern="0" dirty="0">
                <a:solidFill>
                  <a:srgbClr val="000000"/>
                </a:solidFill>
                <a:latin typeface="微软雅黑" pitchFamily="34" charset="-122"/>
              </a:rPr>
              <a:t>)</a:t>
            </a:r>
            <a:r>
              <a:rPr lang="zh-CN" altLang="en-US" sz="2000" kern="0" dirty="0">
                <a:solidFill>
                  <a:srgbClr val="000000"/>
                </a:solidFill>
                <a:latin typeface="微软雅黑" pitchFamily="34" charset="-122"/>
              </a:rPr>
              <a:t>在二叉树</a:t>
            </a:r>
            <a:r>
              <a:rPr lang="en-US" altLang="zh-CN" sz="2000" kern="0" dirty="0" err="1">
                <a:solidFill>
                  <a:srgbClr val="000000"/>
                </a:solidFill>
                <a:latin typeface="微软雅黑" pitchFamily="34" charset="-122"/>
              </a:rPr>
              <a:t>bt</a:t>
            </a:r>
            <a:r>
              <a:rPr lang="zh-CN" altLang="en-US" sz="2000" kern="0" dirty="0">
                <a:solidFill>
                  <a:srgbClr val="000000"/>
                </a:solidFill>
                <a:latin typeface="微软雅黑" pitchFamily="34" charset="-122"/>
              </a:rPr>
              <a:t>中查找数据元素</a:t>
            </a:r>
            <a:r>
              <a:rPr lang="en-US" altLang="zh-CN" sz="2000" kern="0" dirty="0">
                <a:solidFill>
                  <a:srgbClr val="000000"/>
                </a:solidFill>
                <a:latin typeface="微软雅黑" pitchFamily="34" charset="-122"/>
              </a:rPr>
              <a:t>x</a:t>
            </a:r>
            <a:r>
              <a:rPr lang="zh-CN" altLang="en-US" sz="2000" kern="0" dirty="0">
                <a:solidFill>
                  <a:srgbClr val="000000"/>
                </a:solidFill>
                <a:latin typeface="微软雅黑" pitchFamily="34" charset="-122"/>
              </a:rPr>
              <a:t>。</a:t>
            </a:r>
          </a:p>
          <a:p>
            <a:pPr marL="342900" lvl="0" indent="-342900" fontAlgn="base">
              <a:lnSpc>
                <a:spcPct val="150000"/>
              </a:lnSpc>
              <a:spcBef>
                <a:spcPts val="1200"/>
              </a:spcBef>
              <a:spcAft>
                <a:spcPct val="0"/>
              </a:spcAft>
              <a:buClr>
                <a:srgbClr val="FF0000"/>
              </a:buClr>
              <a:buNone/>
            </a:pPr>
            <a:r>
              <a:rPr lang="zh-CN" altLang="en-US" sz="2000" kern="0" dirty="0">
                <a:solidFill>
                  <a:srgbClr val="FF3300"/>
                </a:solidFill>
                <a:latin typeface="微软雅黑" pitchFamily="34" charset="-122"/>
              </a:rPr>
              <a:t>⑻ </a:t>
            </a:r>
            <a:r>
              <a:rPr lang="en-US" altLang="zh-CN" sz="2000" kern="0" dirty="0">
                <a:solidFill>
                  <a:srgbClr val="000000"/>
                </a:solidFill>
                <a:latin typeface="微软雅黑" pitchFamily="34" charset="-122"/>
              </a:rPr>
              <a:t>Traverse(</a:t>
            </a:r>
            <a:r>
              <a:rPr lang="en-US" altLang="zh-CN" sz="2000" kern="0" dirty="0" err="1">
                <a:solidFill>
                  <a:srgbClr val="000000"/>
                </a:solidFill>
                <a:latin typeface="微软雅黑" pitchFamily="34" charset="-122"/>
              </a:rPr>
              <a:t>bt</a:t>
            </a:r>
            <a:r>
              <a:rPr lang="en-US" altLang="zh-CN" sz="2000" kern="0" dirty="0">
                <a:solidFill>
                  <a:srgbClr val="000000"/>
                </a:solidFill>
                <a:latin typeface="微软雅黑" pitchFamily="34" charset="-122"/>
              </a:rPr>
              <a:t>)</a:t>
            </a:r>
            <a:r>
              <a:rPr lang="zh-CN" altLang="en-US" sz="2000" kern="0" dirty="0">
                <a:solidFill>
                  <a:srgbClr val="000000"/>
                </a:solidFill>
                <a:latin typeface="微软雅黑" pitchFamily="34" charset="-122"/>
              </a:rPr>
              <a:t>按某种方式遍历二叉树</a:t>
            </a:r>
            <a:r>
              <a:rPr lang="en-US" altLang="zh-CN" sz="2000" kern="0" dirty="0" err="1">
                <a:solidFill>
                  <a:srgbClr val="000000"/>
                </a:solidFill>
                <a:latin typeface="微软雅黑" pitchFamily="34" charset="-122"/>
              </a:rPr>
              <a:t>bt</a:t>
            </a:r>
            <a:r>
              <a:rPr lang="zh-CN" altLang="en-US" sz="2000" kern="0" dirty="0">
                <a:solidFill>
                  <a:srgbClr val="000000"/>
                </a:solidFill>
                <a:latin typeface="微软雅黑" pitchFamily="34" charset="-122"/>
              </a:rPr>
              <a:t>的全部结点。</a:t>
            </a:r>
          </a:p>
          <a:p>
            <a:pPr marL="342900" lvl="0" indent="-342900" fontAlgn="base">
              <a:lnSpc>
                <a:spcPct val="150000"/>
              </a:lnSpc>
              <a:spcBef>
                <a:spcPts val="1200"/>
              </a:spcBef>
              <a:spcAft>
                <a:spcPct val="0"/>
              </a:spcAft>
              <a:buClr>
                <a:srgbClr val="FF0000"/>
              </a:buClr>
              <a:buNone/>
            </a:pPr>
            <a:r>
              <a:rPr lang="en-US" altLang="zh-CN" sz="2000" kern="0" dirty="0">
                <a:solidFill>
                  <a:srgbClr val="0000FF"/>
                </a:solidFill>
                <a:latin typeface="微软雅黑" pitchFamily="34" charset="-122"/>
              </a:rPr>
              <a:t>(9) </a:t>
            </a:r>
            <a:r>
              <a:rPr lang="en-US" altLang="zh-CN" sz="2000" kern="0" dirty="0" err="1">
                <a:solidFill>
                  <a:srgbClr val="0000FF"/>
                </a:solidFill>
                <a:latin typeface="微软雅黑" pitchFamily="34" charset="-122"/>
              </a:rPr>
              <a:t>Print</a:t>
            </a:r>
            <a:r>
              <a:rPr kumimoji="1" lang="en-US" altLang="zh-CN" sz="2000" kern="0" dirty="0" err="1">
                <a:solidFill>
                  <a:srgbClr val="FF0000"/>
                </a:solidFill>
                <a:latin typeface="微软雅黑" pitchFamily="34" charset="-122"/>
              </a:rPr>
              <a:t>BiTree</a:t>
            </a:r>
            <a:r>
              <a:rPr lang="en-US" altLang="zh-CN" sz="2000" kern="0" dirty="0">
                <a:solidFill>
                  <a:srgbClr val="0000FF"/>
                </a:solidFill>
                <a:latin typeface="微软雅黑" pitchFamily="34" charset="-122"/>
              </a:rPr>
              <a:t>(</a:t>
            </a:r>
            <a:r>
              <a:rPr lang="en-US" altLang="zh-CN" sz="2000" kern="0" dirty="0" err="1">
                <a:solidFill>
                  <a:srgbClr val="0000FF"/>
                </a:solidFill>
                <a:latin typeface="微软雅黑" pitchFamily="34" charset="-122"/>
              </a:rPr>
              <a:t>bt</a:t>
            </a:r>
            <a:r>
              <a:rPr lang="en-US" altLang="zh-CN" sz="2000" kern="0" dirty="0">
                <a:solidFill>
                  <a:srgbClr val="0000FF"/>
                </a:solidFill>
                <a:latin typeface="微软雅黑" pitchFamily="34" charset="-122"/>
              </a:rPr>
              <a:t>)</a:t>
            </a:r>
            <a:endParaRPr lang="zh-CN" altLang="en-US" sz="2000" kern="0" dirty="0">
              <a:solidFill>
                <a:srgbClr val="0000FF"/>
              </a:solidFill>
              <a:latin typeface="微软雅黑" pitchFamily="34" charset="-122"/>
            </a:endParaRP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40</a:t>
            </a:fld>
            <a:endParaRPr lang="zh-CN" altLang="en-US" dirty="0"/>
          </a:p>
        </p:txBody>
      </p:sp>
    </p:spTree>
    <p:extLst>
      <p:ext uri="{BB962C8B-B14F-4D97-AF65-F5344CB8AC3E}">
        <p14:creationId xmlns:p14="http://schemas.microsoft.com/office/powerpoint/2010/main" val="13784138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Operations of Binary Trees</a:t>
            </a:r>
            <a:endParaRPr lang="zh-CN" altLang="en-US" dirty="0"/>
          </a:p>
        </p:txBody>
      </p:sp>
      <p:sp>
        <p:nvSpPr>
          <p:cNvPr id="3" name="内容占位符 2"/>
          <p:cNvSpPr>
            <a:spLocks noGrp="1"/>
          </p:cNvSpPr>
          <p:nvPr>
            <p:ph idx="1"/>
          </p:nvPr>
        </p:nvSpPr>
        <p:spPr>
          <a:xfrm>
            <a:off x="412545" y="894944"/>
            <a:ext cx="3546613" cy="3841989"/>
          </a:xfrm>
        </p:spPr>
        <p:txBody>
          <a:bodyPr/>
          <a:lstStyle/>
          <a:p>
            <a:pPr marL="342900" lvl="0" indent="-342900" algn="just" fontAlgn="base">
              <a:lnSpc>
                <a:spcPct val="150000"/>
              </a:lnSpc>
              <a:spcBef>
                <a:spcPts val="1200"/>
              </a:spcBef>
              <a:spcAft>
                <a:spcPct val="0"/>
              </a:spcAft>
              <a:buClr>
                <a:srgbClr val="FF0000"/>
              </a:buClr>
              <a:buNone/>
              <a:defRPr/>
            </a:pPr>
            <a:r>
              <a:rPr lang="zh-CN" altLang="en-US" sz="2000" kern="0" dirty="0">
                <a:solidFill>
                  <a:srgbClr val="FF0000"/>
                </a:solidFill>
                <a:latin typeface="微软雅黑" pitchFamily="34" charset="-122"/>
              </a:rPr>
              <a:t>算法的实现</a:t>
            </a:r>
          </a:p>
          <a:p>
            <a:pPr marL="342900" lvl="0" indent="-342900" algn="just" fontAlgn="base">
              <a:lnSpc>
                <a:spcPct val="150000"/>
              </a:lnSpc>
              <a:spcBef>
                <a:spcPts val="600"/>
              </a:spcBef>
              <a:spcAft>
                <a:spcPct val="0"/>
              </a:spcAft>
              <a:buClr>
                <a:srgbClr val="0000FF"/>
              </a:buClr>
              <a:buFont typeface="Wingdings" pitchFamily="2" charset="2"/>
              <a:buChar char="n"/>
              <a:defRPr/>
            </a:pPr>
            <a:r>
              <a:rPr lang="zh-CN" altLang="en-US" sz="1800" kern="0" dirty="0">
                <a:solidFill>
                  <a:srgbClr val="000000"/>
                </a:solidFill>
                <a:latin typeface="微软雅黑" pitchFamily="34" charset="-122"/>
              </a:rPr>
              <a:t>算法的实现依赖于具体的存储结构，当二叉树采用不同的存储结构时，上述各种操作的实现算法是不同的。下面讨论基于二叉链表存储结构的上述操作的实现算法。</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41</a:t>
            </a:fld>
            <a:endParaRPr lang="zh-CN" altLang="en-US" dirty="0"/>
          </a:p>
        </p:txBody>
      </p:sp>
      <p:sp>
        <p:nvSpPr>
          <p:cNvPr id="6" name="矩形 5"/>
          <p:cNvSpPr/>
          <p:nvPr/>
        </p:nvSpPr>
        <p:spPr>
          <a:xfrm>
            <a:off x="4426086" y="894944"/>
            <a:ext cx="4484451" cy="5350183"/>
          </a:xfrm>
          <a:prstGeom prst="rect">
            <a:avLst/>
          </a:prstGeom>
        </p:spPr>
        <p:txBody>
          <a:bodyPr wrap="square">
            <a:spAutoFit/>
          </a:bodyPr>
          <a:lstStyle/>
          <a:p>
            <a:pPr marL="342900" lvl="0" indent="-342900" fontAlgn="base">
              <a:lnSpc>
                <a:spcPct val="125000"/>
              </a:lnSpc>
              <a:spcBef>
                <a:spcPct val="0"/>
              </a:spcBef>
              <a:spcAft>
                <a:spcPct val="0"/>
              </a:spcAft>
              <a:buClr>
                <a:srgbClr val="FF0000"/>
              </a:buClr>
            </a:pPr>
            <a:r>
              <a:rPr lang="zh-CN" altLang="en-US" sz="2000" kern="0" dirty="0">
                <a:solidFill>
                  <a:srgbClr val="FF0000"/>
                </a:solidFill>
                <a:latin typeface="微软雅黑" pitchFamily="34" charset="-122"/>
                <a:ea typeface="微软雅黑" pitchFamily="34" charset="-122"/>
              </a:rPr>
              <a:t>二叉树的类定义</a:t>
            </a:r>
            <a:endParaRPr lang="zh-CN" altLang="en-US" sz="2000" kern="0" dirty="0">
              <a:solidFill>
                <a:srgbClr val="FF0000"/>
              </a:solidFill>
              <a:latin typeface="微软雅黑" pitchFamily="34" charset="-122"/>
              <a:ea typeface="微软雅黑" pitchFamily="34" charset="-122"/>
              <a:cs typeface="Times New Roman" pitchFamily="18" charset="0"/>
            </a:endParaRPr>
          </a:p>
          <a:p>
            <a:pPr marL="342900" lvl="0" indent="-342900" fontAlgn="base">
              <a:lnSpc>
                <a:spcPct val="125000"/>
              </a:lnSpc>
              <a:spcBef>
                <a:spcPts val="200"/>
              </a:spcBef>
              <a:spcAft>
                <a:spcPct val="0"/>
              </a:spcAft>
              <a:buClr>
                <a:srgbClr val="FF0000"/>
              </a:buClr>
            </a:pPr>
            <a:r>
              <a:rPr lang="en-US" altLang="zh-CN" sz="1200" b="1" kern="0" dirty="0">
                <a:solidFill>
                  <a:srgbClr val="000000"/>
                </a:solidFill>
                <a:latin typeface="Times New Roman" pitchFamily="18" charset="0"/>
              </a:rPr>
              <a:t>template </a:t>
            </a:r>
            <a:r>
              <a:rPr lang="en-US" altLang="zh-CN" sz="1200" kern="0" dirty="0">
                <a:solidFill>
                  <a:srgbClr val="000000"/>
                </a:solidFill>
                <a:latin typeface="Times New Roman" pitchFamily="18" charset="0"/>
              </a:rPr>
              <a:t>&lt;</a:t>
            </a:r>
            <a:r>
              <a:rPr lang="en-US" altLang="zh-CN" sz="1200" b="1" kern="0" dirty="0">
                <a:solidFill>
                  <a:srgbClr val="000000"/>
                </a:solidFill>
                <a:latin typeface="Times New Roman" pitchFamily="18" charset="0"/>
              </a:rPr>
              <a:t>class </a:t>
            </a:r>
            <a:r>
              <a:rPr lang="en-US" altLang="zh-CN" sz="1200" kern="0" dirty="0">
                <a:solidFill>
                  <a:srgbClr val="000000"/>
                </a:solidFill>
                <a:latin typeface="Times New Roman" pitchFamily="18" charset="0"/>
              </a:rPr>
              <a:t>Entry&gt;</a:t>
            </a:r>
            <a:endParaRPr lang="en-US" altLang="zh-CN" sz="1200" kern="0" dirty="0">
              <a:solidFill>
                <a:srgbClr val="000000"/>
              </a:solidFill>
              <a:latin typeface="Times New Roman" pitchFamily="18" charset="0"/>
              <a:cs typeface="Times New Roman" pitchFamily="18" charset="0"/>
            </a:endParaRPr>
          </a:p>
          <a:p>
            <a:pPr marL="342900" lvl="0" indent="-342900" fontAlgn="base">
              <a:lnSpc>
                <a:spcPct val="125000"/>
              </a:lnSpc>
              <a:spcBef>
                <a:spcPts val="200"/>
              </a:spcBef>
              <a:spcAft>
                <a:spcPct val="0"/>
              </a:spcAft>
              <a:buClr>
                <a:srgbClr val="FF0000"/>
              </a:buClr>
            </a:pPr>
            <a:r>
              <a:rPr lang="en-US" altLang="zh-CN" sz="1200" b="1" kern="0" dirty="0">
                <a:solidFill>
                  <a:srgbClr val="000000"/>
                </a:solidFill>
                <a:latin typeface="Times New Roman" pitchFamily="18" charset="0"/>
              </a:rPr>
              <a:t>class </a:t>
            </a:r>
            <a:r>
              <a:rPr lang="en-US" altLang="zh-CN" sz="1200" kern="0" dirty="0" err="1">
                <a:solidFill>
                  <a:srgbClr val="000000"/>
                </a:solidFill>
                <a:latin typeface="Times New Roman" pitchFamily="18" charset="0"/>
              </a:rPr>
              <a:t>Binary_tree</a:t>
            </a:r>
            <a:r>
              <a:rPr lang="en-US" altLang="zh-CN" sz="1200" kern="0" dirty="0">
                <a:solidFill>
                  <a:srgbClr val="000000"/>
                </a:solidFill>
                <a:latin typeface="Times New Roman" pitchFamily="18" charset="0"/>
              </a:rPr>
              <a:t> {</a:t>
            </a:r>
            <a:endParaRPr lang="en-US" altLang="zh-CN" sz="1200" kern="0" dirty="0">
              <a:solidFill>
                <a:srgbClr val="000000"/>
              </a:solidFill>
              <a:latin typeface="Times New Roman" pitchFamily="18" charset="0"/>
              <a:cs typeface="Times New Roman" pitchFamily="18" charset="0"/>
            </a:endParaRPr>
          </a:p>
          <a:p>
            <a:pPr marL="342900" lvl="0" indent="-342900" fontAlgn="base">
              <a:lnSpc>
                <a:spcPct val="125000"/>
              </a:lnSpc>
              <a:spcBef>
                <a:spcPts val="200"/>
              </a:spcBef>
              <a:spcAft>
                <a:spcPct val="0"/>
              </a:spcAft>
              <a:buClr>
                <a:srgbClr val="FF0000"/>
              </a:buClr>
            </a:pPr>
            <a:r>
              <a:rPr lang="en-US" altLang="zh-CN" sz="1200" b="1" kern="0" dirty="0">
                <a:solidFill>
                  <a:srgbClr val="000000"/>
                </a:solidFill>
                <a:latin typeface="Times New Roman" pitchFamily="18" charset="0"/>
              </a:rPr>
              <a:t>public:</a:t>
            </a:r>
            <a:endParaRPr lang="en-US" altLang="zh-CN" sz="1200" kern="0" dirty="0">
              <a:solidFill>
                <a:srgbClr val="000000"/>
              </a:solidFill>
              <a:latin typeface="Times New Roman" pitchFamily="18" charset="0"/>
              <a:cs typeface="Times New Roman" pitchFamily="18" charset="0"/>
            </a:endParaRPr>
          </a:p>
          <a:p>
            <a:pPr marL="342900" lvl="0" indent="-342900" fontAlgn="base">
              <a:lnSpc>
                <a:spcPct val="125000"/>
              </a:lnSpc>
              <a:spcBef>
                <a:spcPts val="200"/>
              </a:spcBef>
              <a:spcAft>
                <a:spcPct val="0"/>
              </a:spcAft>
              <a:buClr>
                <a:srgbClr val="FF0000"/>
              </a:buClr>
            </a:pPr>
            <a:r>
              <a:rPr lang="en-US" altLang="zh-CN" sz="1200" kern="0" dirty="0">
                <a:solidFill>
                  <a:srgbClr val="000000"/>
                </a:solidFill>
                <a:latin typeface="Times New Roman" pitchFamily="18" charset="0"/>
              </a:rPr>
              <a:t>   </a:t>
            </a:r>
            <a:r>
              <a:rPr lang="en-US" altLang="zh-CN" sz="1200" kern="0" dirty="0" err="1">
                <a:solidFill>
                  <a:srgbClr val="000000"/>
                </a:solidFill>
                <a:latin typeface="Times New Roman" pitchFamily="18" charset="0"/>
              </a:rPr>
              <a:t>Binary_tree</a:t>
            </a:r>
            <a:r>
              <a:rPr lang="en-US" altLang="zh-CN" sz="1200" kern="0" dirty="0">
                <a:solidFill>
                  <a:srgbClr val="000000"/>
                </a:solidFill>
                <a:latin typeface="Times New Roman" pitchFamily="18" charset="0"/>
              </a:rPr>
              <a:t>( )</a:t>
            </a:r>
            <a:r>
              <a:rPr lang="en-US" altLang="zh-CN" sz="1200" b="1" kern="0" dirty="0">
                <a:solidFill>
                  <a:srgbClr val="000000"/>
                </a:solidFill>
                <a:latin typeface="Times New Roman" pitchFamily="18" charset="0"/>
              </a:rPr>
              <a:t>;</a:t>
            </a:r>
            <a:endParaRPr lang="en-US" altLang="zh-CN" sz="1200" kern="0" dirty="0">
              <a:solidFill>
                <a:srgbClr val="000000"/>
              </a:solidFill>
              <a:latin typeface="Times New Roman" pitchFamily="18" charset="0"/>
              <a:cs typeface="Times New Roman" pitchFamily="18" charset="0"/>
            </a:endParaRPr>
          </a:p>
          <a:p>
            <a:pPr marL="342900" lvl="0" indent="-342900" fontAlgn="base">
              <a:lnSpc>
                <a:spcPct val="125000"/>
              </a:lnSpc>
              <a:spcBef>
                <a:spcPts val="200"/>
              </a:spcBef>
              <a:spcAft>
                <a:spcPct val="0"/>
              </a:spcAft>
              <a:buClr>
                <a:srgbClr val="FF0000"/>
              </a:buClr>
            </a:pPr>
            <a:r>
              <a:rPr lang="en-US" altLang="zh-CN" sz="1200" b="1" kern="0" dirty="0">
                <a:solidFill>
                  <a:srgbClr val="000000"/>
                </a:solidFill>
                <a:latin typeface="Times New Roman" pitchFamily="18" charset="0"/>
              </a:rPr>
              <a:t>   </a:t>
            </a:r>
            <a:r>
              <a:rPr lang="en-US" altLang="zh-CN" sz="1200" b="1" kern="0" dirty="0" err="1">
                <a:solidFill>
                  <a:srgbClr val="000000"/>
                </a:solidFill>
                <a:latin typeface="Times New Roman" pitchFamily="18" charset="0"/>
              </a:rPr>
              <a:t>bool</a:t>
            </a:r>
            <a:r>
              <a:rPr lang="en-US" altLang="zh-CN" sz="1200" b="1" kern="0" dirty="0">
                <a:solidFill>
                  <a:srgbClr val="000000"/>
                </a:solidFill>
                <a:latin typeface="Times New Roman" pitchFamily="18" charset="0"/>
              </a:rPr>
              <a:t> </a:t>
            </a:r>
            <a:r>
              <a:rPr lang="en-US" altLang="zh-CN" sz="1200" kern="0" dirty="0">
                <a:solidFill>
                  <a:srgbClr val="000000"/>
                </a:solidFill>
                <a:latin typeface="Times New Roman" pitchFamily="18" charset="0"/>
              </a:rPr>
              <a:t>empty( ) </a:t>
            </a:r>
            <a:r>
              <a:rPr lang="en-US" altLang="zh-CN" sz="1200" b="1" kern="0" dirty="0" err="1">
                <a:solidFill>
                  <a:srgbClr val="000000"/>
                </a:solidFill>
                <a:latin typeface="Times New Roman" pitchFamily="18" charset="0"/>
              </a:rPr>
              <a:t>const</a:t>
            </a:r>
            <a:r>
              <a:rPr lang="en-US" altLang="zh-CN" sz="1200" b="1" kern="0" dirty="0">
                <a:solidFill>
                  <a:srgbClr val="000000"/>
                </a:solidFill>
                <a:latin typeface="Times New Roman" pitchFamily="18" charset="0"/>
              </a:rPr>
              <a:t>;</a:t>
            </a:r>
            <a:endParaRPr lang="en-US" altLang="zh-CN" sz="1200" kern="0" dirty="0">
              <a:solidFill>
                <a:srgbClr val="000000"/>
              </a:solidFill>
              <a:latin typeface="Times New Roman" pitchFamily="18" charset="0"/>
              <a:cs typeface="Times New Roman" pitchFamily="18" charset="0"/>
            </a:endParaRPr>
          </a:p>
          <a:p>
            <a:pPr marL="342900" lvl="0" indent="-342900" fontAlgn="base">
              <a:lnSpc>
                <a:spcPct val="125000"/>
              </a:lnSpc>
              <a:spcBef>
                <a:spcPts val="200"/>
              </a:spcBef>
              <a:spcAft>
                <a:spcPct val="0"/>
              </a:spcAft>
              <a:buClr>
                <a:srgbClr val="FF0000"/>
              </a:buClr>
            </a:pPr>
            <a:r>
              <a:rPr lang="en-US" altLang="zh-CN" sz="1200" b="1" kern="0" dirty="0">
                <a:solidFill>
                  <a:srgbClr val="000000"/>
                </a:solidFill>
                <a:latin typeface="Times New Roman" pitchFamily="18" charset="0"/>
              </a:rPr>
              <a:t>   void </a:t>
            </a:r>
            <a:r>
              <a:rPr lang="en-US" altLang="zh-CN" sz="1200" kern="0" dirty="0">
                <a:solidFill>
                  <a:srgbClr val="000000"/>
                </a:solidFill>
                <a:latin typeface="Times New Roman" pitchFamily="18" charset="0"/>
              </a:rPr>
              <a:t>preorder(</a:t>
            </a:r>
            <a:r>
              <a:rPr lang="en-US" altLang="zh-CN" sz="1200" b="1" kern="0" dirty="0">
                <a:solidFill>
                  <a:srgbClr val="000000"/>
                </a:solidFill>
                <a:latin typeface="Times New Roman" pitchFamily="18" charset="0"/>
              </a:rPr>
              <a:t>void </a:t>
            </a:r>
            <a:r>
              <a:rPr lang="en-US" altLang="zh-CN" sz="1200" kern="0" dirty="0">
                <a:solidFill>
                  <a:srgbClr val="000000"/>
                </a:solidFill>
                <a:latin typeface="Times New Roman" pitchFamily="18" charset="0"/>
              </a:rPr>
              <a:t>(*visit)(Entry &amp;))</a:t>
            </a:r>
            <a:r>
              <a:rPr lang="en-US" altLang="zh-CN" sz="1200" b="1" kern="0" dirty="0">
                <a:solidFill>
                  <a:srgbClr val="000000"/>
                </a:solidFill>
                <a:latin typeface="Times New Roman" pitchFamily="18" charset="0"/>
              </a:rPr>
              <a:t>;</a:t>
            </a:r>
            <a:endParaRPr lang="en-US" altLang="zh-CN" sz="1200" kern="0" dirty="0">
              <a:solidFill>
                <a:srgbClr val="000000"/>
              </a:solidFill>
              <a:latin typeface="Times New Roman" pitchFamily="18" charset="0"/>
              <a:cs typeface="Times New Roman" pitchFamily="18" charset="0"/>
            </a:endParaRPr>
          </a:p>
          <a:p>
            <a:pPr marL="342900" lvl="0" indent="-342900" fontAlgn="base">
              <a:lnSpc>
                <a:spcPct val="125000"/>
              </a:lnSpc>
              <a:spcBef>
                <a:spcPts val="200"/>
              </a:spcBef>
              <a:spcAft>
                <a:spcPct val="0"/>
              </a:spcAft>
              <a:buClr>
                <a:srgbClr val="FF0000"/>
              </a:buClr>
            </a:pPr>
            <a:r>
              <a:rPr lang="en-US" altLang="zh-CN" sz="1200" b="1" kern="0" dirty="0">
                <a:solidFill>
                  <a:srgbClr val="000000"/>
                </a:solidFill>
                <a:latin typeface="Times New Roman" pitchFamily="18" charset="0"/>
              </a:rPr>
              <a:t>   void </a:t>
            </a:r>
            <a:r>
              <a:rPr lang="en-US" altLang="zh-CN" sz="1200" kern="0" dirty="0" err="1">
                <a:solidFill>
                  <a:srgbClr val="000000"/>
                </a:solidFill>
                <a:latin typeface="Times New Roman" pitchFamily="18" charset="0"/>
              </a:rPr>
              <a:t>inorder</a:t>
            </a:r>
            <a:r>
              <a:rPr lang="en-US" altLang="zh-CN" sz="1200" kern="0" dirty="0">
                <a:solidFill>
                  <a:srgbClr val="000000"/>
                </a:solidFill>
                <a:latin typeface="Times New Roman" pitchFamily="18" charset="0"/>
              </a:rPr>
              <a:t>(</a:t>
            </a:r>
            <a:r>
              <a:rPr lang="en-US" altLang="zh-CN" sz="1200" b="1" kern="0" dirty="0">
                <a:solidFill>
                  <a:srgbClr val="000000"/>
                </a:solidFill>
                <a:latin typeface="Times New Roman" pitchFamily="18" charset="0"/>
              </a:rPr>
              <a:t>void </a:t>
            </a:r>
            <a:r>
              <a:rPr lang="en-US" altLang="zh-CN" sz="1200" kern="0" dirty="0">
                <a:solidFill>
                  <a:srgbClr val="000000"/>
                </a:solidFill>
                <a:latin typeface="Times New Roman" pitchFamily="18" charset="0"/>
              </a:rPr>
              <a:t>(*visit)(Entry &amp;))</a:t>
            </a:r>
            <a:r>
              <a:rPr lang="en-US" altLang="zh-CN" sz="1200" b="1" kern="0" dirty="0">
                <a:solidFill>
                  <a:srgbClr val="000000"/>
                </a:solidFill>
                <a:latin typeface="Times New Roman" pitchFamily="18" charset="0"/>
              </a:rPr>
              <a:t>;</a:t>
            </a:r>
            <a:endParaRPr lang="en-US" altLang="zh-CN" sz="1200" kern="0" dirty="0">
              <a:solidFill>
                <a:srgbClr val="000000"/>
              </a:solidFill>
              <a:latin typeface="Times New Roman" pitchFamily="18" charset="0"/>
              <a:cs typeface="Times New Roman" pitchFamily="18" charset="0"/>
            </a:endParaRPr>
          </a:p>
          <a:p>
            <a:pPr marL="342900" lvl="0" indent="-342900" fontAlgn="base">
              <a:lnSpc>
                <a:spcPct val="125000"/>
              </a:lnSpc>
              <a:spcBef>
                <a:spcPts val="200"/>
              </a:spcBef>
              <a:spcAft>
                <a:spcPct val="0"/>
              </a:spcAft>
              <a:buClr>
                <a:srgbClr val="FF0000"/>
              </a:buClr>
            </a:pPr>
            <a:r>
              <a:rPr lang="en-US" altLang="zh-CN" sz="1200" b="1" kern="0" dirty="0">
                <a:solidFill>
                  <a:srgbClr val="000000"/>
                </a:solidFill>
                <a:latin typeface="Times New Roman" pitchFamily="18" charset="0"/>
              </a:rPr>
              <a:t>   void </a:t>
            </a:r>
            <a:r>
              <a:rPr lang="en-US" altLang="zh-CN" sz="1200" kern="0" dirty="0" err="1">
                <a:solidFill>
                  <a:srgbClr val="000000"/>
                </a:solidFill>
                <a:latin typeface="Times New Roman" pitchFamily="18" charset="0"/>
              </a:rPr>
              <a:t>postorder</a:t>
            </a:r>
            <a:r>
              <a:rPr lang="en-US" altLang="zh-CN" sz="1200" kern="0" dirty="0">
                <a:solidFill>
                  <a:srgbClr val="000000"/>
                </a:solidFill>
                <a:latin typeface="Times New Roman" pitchFamily="18" charset="0"/>
              </a:rPr>
              <a:t>(</a:t>
            </a:r>
            <a:r>
              <a:rPr lang="en-US" altLang="zh-CN" sz="1200" b="1" kern="0" dirty="0">
                <a:solidFill>
                  <a:srgbClr val="000000"/>
                </a:solidFill>
                <a:latin typeface="Times New Roman" pitchFamily="18" charset="0"/>
              </a:rPr>
              <a:t>void </a:t>
            </a:r>
            <a:r>
              <a:rPr lang="en-US" altLang="zh-CN" sz="1200" kern="0" dirty="0">
                <a:solidFill>
                  <a:srgbClr val="000000"/>
                </a:solidFill>
                <a:latin typeface="Times New Roman" pitchFamily="18" charset="0"/>
              </a:rPr>
              <a:t>(*visit)(Entry &amp;))</a:t>
            </a:r>
            <a:r>
              <a:rPr lang="en-US" altLang="zh-CN" sz="1200" b="1" kern="0" dirty="0">
                <a:solidFill>
                  <a:srgbClr val="000000"/>
                </a:solidFill>
                <a:latin typeface="Times New Roman" pitchFamily="18" charset="0"/>
              </a:rPr>
              <a:t>;</a:t>
            </a:r>
            <a:endParaRPr lang="en-US" altLang="zh-CN" sz="1200" kern="0" dirty="0">
              <a:solidFill>
                <a:srgbClr val="000000"/>
              </a:solidFill>
              <a:latin typeface="Times New Roman" pitchFamily="18" charset="0"/>
              <a:cs typeface="Times New Roman" pitchFamily="18" charset="0"/>
            </a:endParaRPr>
          </a:p>
          <a:p>
            <a:pPr marL="342900" lvl="0" indent="-342900" fontAlgn="base">
              <a:lnSpc>
                <a:spcPct val="125000"/>
              </a:lnSpc>
              <a:spcBef>
                <a:spcPts val="200"/>
              </a:spcBef>
              <a:spcAft>
                <a:spcPct val="0"/>
              </a:spcAft>
              <a:buClr>
                <a:srgbClr val="FF0000"/>
              </a:buClr>
            </a:pPr>
            <a:r>
              <a:rPr lang="en-US" altLang="zh-CN" sz="1200" b="1" kern="0" dirty="0">
                <a:solidFill>
                  <a:srgbClr val="000000"/>
                </a:solidFill>
                <a:latin typeface="Times New Roman" pitchFamily="18" charset="0"/>
              </a:rPr>
              <a:t>   </a:t>
            </a:r>
            <a:r>
              <a:rPr lang="en-US" altLang="zh-CN" sz="1200" b="1" kern="0" dirty="0" err="1">
                <a:solidFill>
                  <a:srgbClr val="000000"/>
                </a:solidFill>
                <a:latin typeface="Times New Roman" pitchFamily="18" charset="0"/>
              </a:rPr>
              <a:t>int</a:t>
            </a:r>
            <a:r>
              <a:rPr lang="en-US" altLang="zh-CN" sz="1200" b="1" kern="0" dirty="0">
                <a:solidFill>
                  <a:srgbClr val="000000"/>
                </a:solidFill>
                <a:latin typeface="Times New Roman" pitchFamily="18" charset="0"/>
              </a:rPr>
              <a:t> </a:t>
            </a:r>
            <a:r>
              <a:rPr lang="en-US" altLang="zh-CN" sz="1200" kern="0" dirty="0">
                <a:solidFill>
                  <a:srgbClr val="000000"/>
                </a:solidFill>
                <a:latin typeface="Times New Roman" pitchFamily="18" charset="0"/>
              </a:rPr>
              <a:t>size( ) </a:t>
            </a:r>
            <a:r>
              <a:rPr lang="en-US" altLang="zh-CN" sz="1200" b="1" kern="0" dirty="0" err="1">
                <a:solidFill>
                  <a:srgbClr val="000000"/>
                </a:solidFill>
                <a:latin typeface="Times New Roman" pitchFamily="18" charset="0"/>
              </a:rPr>
              <a:t>const</a:t>
            </a:r>
            <a:r>
              <a:rPr lang="en-US" altLang="zh-CN" sz="1200" b="1" kern="0" dirty="0">
                <a:solidFill>
                  <a:srgbClr val="000000"/>
                </a:solidFill>
                <a:latin typeface="Times New Roman" pitchFamily="18" charset="0"/>
              </a:rPr>
              <a:t>;</a:t>
            </a:r>
            <a:endParaRPr lang="en-US" altLang="zh-CN" sz="1200" kern="0" dirty="0">
              <a:solidFill>
                <a:srgbClr val="000000"/>
              </a:solidFill>
              <a:latin typeface="Times New Roman" pitchFamily="18" charset="0"/>
              <a:cs typeface="Times New Roman" pitchFamily="18" charset="0"/>
            </a:endParaRPr>
          </a:p>
          <a:p>
            <a:pPr marL="342900" lvl="0" indent="-342900" fontAlgn="base">
              <a:lnSpc>
                <a:spcPct val="125000"/>
              </a:lnSpc>
              <a:spcBef>
                <a:spcPts val="200"/>
              </a:spcBef>
              <a:spcAft>
                <a:spcPct val="0"/>
              </a:spcAft>
              <a:buClr>
                <a:srgbClr val="FF0000"/>
              </a:buClr>
            </a:pPr>
            <a:r>
              <a:rPr lang="en-US" altLang="zh-CN" sz="1200" b="1" kern="0" dirty="0">
                <a:solidFill>
                  <a:srgbClr val="000000"/>
                </a:solidFill>
                <a:latin typeface="Times New Roman" pitchFamily="18" charset="0"/>
              </a:rPr>
              <a:t>   void </a:t>
            </a:r>
            <a:r>
              <a:rPr lang="en-US" altLang="zh-CN" sz="1200" kern="0" dirty="0">
                <a:solidFill>
                  <a:srgbClr val="000000"/>
                </a:solidFill>
                <a:latin typeface="Times New Roman" pitchFamily="18" charset="0"/>
              </a:rPr>
              <a:t>clear( )</a:t>
            </a:r>
            <a:r>
              <a:rPr lang="en-US" altLang="zh-CN" sz="1200" b="1" kern="0" dirty="0">
                <a:solidFill>
                  <a:srgbClr val="000000"/>
                </a:solidFill>
                <a:latin typeface="Times New Roman" pitchFamily="18" charset="0"/>
              </a:rPr>
              <a:t>;</a:t>
            </a:r>
            <a:endParaRPr lang="en-US" altLang="zh-CN" sz="1200" kern="0" dirty="0">
              <a:solidFill>
                <a:srgbClr val="000000"/>
              </a:solidFill>
              <a:latin typeface="Times New Roman" pitchFamily="18" charset="0"/>
              <a:cs typeface="Times New Roman" pitchFamily="18" charset="0"/>
            </a:endParaRPr>
          </a:p>
          <a:p>
            <a:pPr marL="342900" lvl="0" indent="-342900" fontAlgn="base">
              <a:lnSpc>
                <a:spcPct val="125000"/>
              </a:lnSpc>
              <a:spcBef>
                <a:spcPts val="200"/>
              </a:spcBef>
              <a:spcAft>
                <a:spcPct val="0"/>
              </a:spcAft>
              <a:buClr>
                <a:srgbClr val="FF0000"/>
              </a:buClr>
            </a:pPr>
            <a:r>
              <a:rPr lang="en-US" altLang="zh-CN" sz="1200" b="1" kern="0" dirty="0">
                <a:solidFill>
                  <a:srgbClr val="000000"/>
                </a:solidFill>
                <a:latin typeface="Times New Roman" pitchFamily="18" charset="0"/>
              </a:rPr>
              <a:t>   </a:t>
            </a:r>
            <a:r>
              <a:rPr lang="en-US" altLang="zh-CN" sz="1200" b="1" kern="0" dirty="0" err="1">
                <a:solidFill>
                  <a:srgbClr val="000000"/>
                </a:solidFill>
                <a:latin typeface="Times New Roman" pitchFamily="18" charset="0"/>
              </a:rPr>
              <a:t>int</a:t>
            </a:r>
            <a:r>
              <a:rPr lang="en-US" altLang="zh-CN" sz="1200" b="1" kern="0" dirty="0">
                <a:solidFill>
                  <a:srgbClr val="000000"/>
                </a:solidFill>
                <a:latin typeface="Times New Roman" pitchFamily="18" charset="0"/>
              </a:rPr>
              <a:t> </a:t>
            </a:r>
            <a:r>
              <a:rPr lang="en-US" altLang="zh-CN" sz="1200" kern="0" dirty="0">
                <a:solidFill>
                  <a:srgbClr val="000000"/>
                </a:solidFill>
                <a:latin typeface="Times New Roman" pitchFamily="18" charset="0"/>
              </a:rPr>
              <a:t>height( ) </a:t>
            </a:r>
            <a:r>
              <a:rPr lang="en-US" altLang="zh-CN" sz="1200" b="1" kern="0" dirty="0" err="1">
                <a:solidFill>
                  <a:srgbClr val="000000"/>
                </a:solidFill>
                <a:latin typeface="Times New Roman" pitchFamily="18" charset="0"/>
              </a:rPr>
              <a:t>const</a:t>
            </a:r>
            <a:r>
              <a:rPr lang="en-US" altLang="zh-CN" sz="1200" b="1" kern="0" dirty="0">
                <a:solidFill>
                  <a:srgbClr val="000000"/>
                </a:solidFill>
                <a:latin typeface="Times New Roman" pitchFamily="18" charset="0"/>
              </a:rPr>
              <a:t>;</a:t>
            </a:r>
            <a:endParaRPr lang="en-US" altLang="zh-CN" sz="1200" kern="0" dirty="0">
              <a:solidFill>
                <a:srgbClr val="000000"/>
              </a:solidFill>
              <a:latin typeface="Times New Roman" pitchFamily="18" charset="0"/>
              <a:cs typeface="Times New Roman" pitchFamily="18" charset="0"/>
            </a:endParaRPr>
          </a:p>
          <a:p>
            <a:pPr marL="342900" lvl="0" indent="-342900" fontAlgn="base">
              <a:lnSpc>
                <a:spcPct val="125000"/>
              </a:lnSpc>
              <a:spcBef>
                <a:spcPts val="200"/>
              </a:spcBef>
              <a:spcAft>
                <a:spcPct val="0"/>
              </a:spcAft>
              <a:buClr>
                <a:srgbClr val="FF0000"/>
              </a:buClr>
            </a:pPr>
            <a:r>
              <a:rPr lang="en-US" altLang="zh-CN" sz="1200" b="1" kern="0" dirty="0">
                <a:solidFill>
                  <a:srgbClr val="000000"/>
                </a:solidFill>
                <a:latin typeface="Times New Roman" pitchFamily="18" charset="0"/>
              </a:rPr>
              <a:t>   void </a:t>
            </a:r>
            <a:r>
              <a:rPr lang="en-US" altLang="zh-CN" sz="1200" kern="0" dirty="0">
                <a:solidFill>
                  <a:srgbClr val="000000"/>
                </a:solidFill>
                <a:latin typeface="Times New Roman" pitchFamily="18" charset="0"/>
              </a:rPr>
              <a:t>insert(</a:t>
            </a:r>
            <a:r>
              <a:rPr lang="en-US" altLang="zh-CN" sz="1200" b="1" kern="0" dirty="0" err="1">
                <a:solidFill>
                  <a:srgbClr val="000000"/>
                </a:solidFill>
                <a:latin typeface="Times New Roman" pitchFamily="18" charset="0"/>
              </a:rPr>
              <a:t>const</a:t>
            </a:r>
            <a:r>
              <a:rPr lang="en-US" altLang="zh-CN" sz="1200" b="1" kern="0" dirty="0">
                <a:solidFill>
                  <a:srgbClr val="000000"/>
                </a:solidFill>
                <a:latin typeface="Times New Roman" pitchFamily="18" charset="0"/>
              </a:rPr>
              <a:t> </a:t>
            </a:r>
            <a:r>
              <a:rPr lang="en-US" altLang="zh-CN" sz="1200" kern="0" dirty="0">
                <a:solidFill>
                  <a:srgbClr val="000000"/>
                </a:solidFill>
                <a:latin typeface="Times New Roman" pitchFamily="18" charset="0"/>
              </a:rPr>
              <a:t>Entry &amp;)</a:t>
            </a:r>
            <a:r>
              <a:rPr lang="en-US" altLang="zh-CN" sz="1200" b="1" kern="0" dirty="0">
                <a:solidFill>
                  <a:srgbClr val="000000"/>
                </a:solidFill>
                <a:latin typeface="Times New Roman" pitchFamily="18" charset="0"/>
              </a:rPr>
              <a:t>;</a:t>
            </a:r>
            <a:endParaRPr lang="en-US" altLang="zh-CN" sz="1200" kern="0" dirty="0">
              <a:solidFill>
                <a:srgbClr val="000000"/>
              </a:solidFill>
              <a:latin typeface="Times New Roman" pitchFamily="18" charset="0"/>
              <a:cs typeface="Times New Roman" pitchFamily="18" charset="0"/>
            </a:endParaRPr>
          </a:p>
          <a:p>
            <a:pPr marL="342900" lvl="0" indent="-342900" fontAlgn="base">
              <a:lnSpc>
                <a:spcPct val="125000"/>
              </a:lnSpc>
              <a:spcBef>
                <a:spcPts val="200"/>
              </a:spcBef>
              <a:spcAft>
                <a:spcPct val="0"/>
              </a:spcAft>
              <a:buClr>
                <a:srgbClr val="FF0000"/>
              </a:buClr>
            </a:pPr>
            <a:r>
              <a:rPr lang="en-US" altLang="zh-CN" sz="1200" kern="0" dirty="0">
                <a:solidFill>
                  <a:srgbClr val="000000"/>
                </a:solidFill>
                <a:latin typeface="Times New Roman" pitchFamily="18" charset="0"/>
              </a:rPr>
              <a:t>   </a:t>
            </a:r>
            <a:r>
              <a:rPr lang="en-US" altLang="zh-CN" sz="1200" kern="0" dirty="0" err="1">
                <a:solidFill>
                  <a:srgbClr val="000000"/>
                </a:solidFill>
                <a:latin typeface="Times New Roman" pitchFamily="18" charset="0"/>
              </a:rPr>
              <a:t>Binary_tree</a:t>
            </a:r>
            <a:r>
              <a:rPr lang="en-US" altLang="zh-CN" sz="1200" kern="0" dirty="0">
                <a:solidFill>
                  <a:srgbClr val="000000"/>
                </a:solidFill>
                <a:latin typeface="Times New Roman" pitchFamily="18" charset="0"/>
              </a:rPr>
              <a:t> (</a:t>
            </a:r>
            <a:r>
              <a:rPr lang="en-US" altLang="zh-CN" sz="1200" b="1" kern="0" dirty="0" err="1">
                <a:solidFill>
                  <a:srgbClr val="000000"/>
                </a:solidFill>
                <a:latin typeface="Times New Roman" pitchFamily="18" charset="0"/>
              </a:rPr>
              <a:t>const</a:t>
            </a:r>
            <a:r>
              <a:rPr lang="en-US" altLang="zh-CN" sz="1200" b="1" kern="0" dirty="0">
                <a:solidFill>
                  <a:srgbClr val="000000"/>
                </a:solidFill>
                <a:latin typeface="Times New Roman" pitchFamily="18" charset="0"/>
              </a:rPr>
              <a:t> </a:t>
            </a:r>
            <a:r>
              <a:rPr lang="en-US" altLang="zh-CN" sz="1200" kern="0" dirty="0" err="1">
                <a:solidFill>
                  <a:srgbClr val="000000"/>
                </a:solidFill>
                <a:latin typeface="Times New Roman" pitchFamily="18" charset="0"/>
              </a:rPr>
              <a:t>Binary_tree</a:t>
            </a:r>
            <a:r>
              <a:rPr lang="en-US" altLang="zh-CN" sz="1200" kern="0" dirty="0">
                <a:solidFill>
                  <a:srgbClr val="000000"/>
                </a:solidFill>
                <a:latin typeface="Times New Roman" pitchFamily="18" charset="0"/>
              </a:rPr>
              <a:t>&lt;Entry&gt; &amp;original)</a:t>
            </a:r>
            <a:r>
              <a:rPr lang="en-US" altLang="zh-CN" sz="1200" b="1" kern="0" dirty="0">
                <a:solidFill>
                  <a:srgbClr val="000000"/>
                </a:solidFill>
                <a:latin typeface="Times New Roman" pitchFamily="18" charset="0"/>
              </a:rPr>
              <a:t>;</a:t>
            </a:r>
            <a:endParaRPr lang="en-US" altLang="zh-CN" sz="1200" kern="0" dirty="0">
              <a:solidFill>
                <a:srgbClr val="000000"/>
              </a:solidFill>
              <a:latin typeface="Times New Roman" pitchFamily="18" charset="0"/>
              <a:cs typeface="Times New Roman" pitchFamily="18" charset="0"/>
            </a:endParaRPr>
          </a:p>
          <a:p>
            <a:pPr marL="342900" lvl="0" indent="-342900" fontAlgn="base">
              <a:lnSpc>
                <a:spcPct val="125000"/>
              </a:lnSpc>
              <a:spcBef>
                <a:spcPts val="200"/>
              </a:spcBef>
              <a:spcAft>
                <a:spcPct val="0"/>
              </a:spcAft>
              <a:buClr>
                <a:srgbClr val="FF0000"/>
              </a:buClr>
            </a:pPr>
            <a:r>
              <a:rPr lang="en-US" altLang="zh-CN" sz="1200" kern="0" dirty="0">
                <a:solidFill>
                  <a:srgbClr val="000000"/>
                </a:solidFill>
                <a:latin typeface="Times New Roman" pitchFamily="18" charset="0"/>
              </a:rPr>
              <a:t>   </a:t>
            </a:r>
            <a:r>
              <a:rPr lang="en-US" altLang="zh-CN" sz="1200" kern="0" dirty="0" err="1">
                <a:solidFill>
                  <a:srgbClr val="000000"/>
                </a:solidFill>
                <a:latin typeface="Times New Roman" pitchFamily="18" charset="0"/>
              </a:rPr>
              <a:t>Binary_tree</a:t>
            </a:r>
            <a:r>
              <a:rPr lang="en-US" altLang="zh-CN" sz="1200" kern="0" dirty="0">
                <a:solidFill>
                  <a:srgbClr val="000000"/>
                </a:solidFill>
                <a:latin typeface="Times New Roman" pitchFamily="18" charset="0"/>
              </a:rPr>
              <a:t> &amp; </a:t>
            </a:r>
            <a:r>
              <a:rPr lang="en-US" altLang="zh-CN" sz="1200" b="1" kern="0" dirty="0">
                <a:solidFill>
                  <a:srgbClr val="000000"/>
                </a:solidFill>
                <a:latin typeface="Times New Roman" pitchFamily="18" charset="0"/>
              </a:rPr>
              <a:t>operator </a:t>
            </a:r>
            <a:r>
              <a:rPr lang="en-US" altLang="zh-CN" sz="1200" kern="0" dirty="0">
                <a:solidFill>
                  <a:srgbClr val="000000"/>
                </a:solidFill>
                <a:latin typeface="Times New Roman" pitchFamily="18" charset="0"/>
              </a:rPr>
              <a:t>= (</a:t>
            </a:r>
            <a:r>
              <a:rPr lang="en-US" altLang="zh-CN" sz="1200" b="1" kern="0" dirty="0" err="1">
                <a:solidFill>
                  <a:srgbClr val="000000"/>
                </a:solidFill>
                <a:latin typeface="Times New Roman" pitchFamily="18" charset="0"/>
              </a:rPr>
              <a:t>const</a:t>
            </a:r>
            <a:r>
              <a:rPr lang="en-US" altLang="zh-CN" sz="1200" b="1" kern="0" dirty="0">
                <a:solidFill>
                  <a:srgbClr val="000000"/>
                </a:solidFill>
                <a:latin typeface="Times New Roman" pitchFamily="18" charset="0"/>
              </a:rPr>
              <a:t> </a:t>
            </a:r>
            <a:r>
              <a:rPr lang="en-US" altLang="zh-CN" sz="1200" kern="0" dirty="0" err="1">
                <a:solidFill>
                  <a:srgbClr val="000000"/>
                </a:solidFill>
                <a:latin typeface="Times New Roman" pitchFamily="18" charset="0"/>
              </a:rPr>
              <a:t>Binary_tree</a:t>
            </a:r>
            <a:r>
              <a:rPr lang="en-US" altLang="zh-CN" sz="1200" kern="0" dirty="0">
                <a:solidFill>
                  <a:srgbClr val="000000"/>
                </a:solidFill>
                <a:latin typeface="Times New Roman" pitchFamily="18" charset="0"/>
              </a:rPr>
              <a:t>&lt;Entry&gt; &amp;original)</a:t>
            </a:r>
            <a:r>
              <a:rPr lang="en-US" altLang="zh-CN" sz="1200" b="1" kern="0" dirty="0">
                <a:solidFill>
                  <a:srgbClr val="000000"/>
                </a:solidFill>
                <a:latin typeface="Times New Roman" pitchFamily="18" charset="0"/>
              </a:rPr>
              <a:t>;</a:t>
            </a:r>
            <a:endParaRPr lang="en-US" altLang="zh-CN" sz="1200" kern="0" dirty="0">
              <a:solidFill>
                <a:srgbClr val="000000"/>
              </a:solidFill>
              <a:latin typeface="Times New Roman" pitchFamily="18" charset="0"/>
              <a:cs typeface="Times New Roman" pitchFamily="18" charset="0"/>
            </a:endParaRPr>
          </a:p>
          <a:p>
            <a:pPr marL="342900" lvl="0" indent="-342900" fontAlgn="base">
              <a:lnSpc>
                <a:spcPct val="125000"/>
              </a:lnSpc>
              <a:spcBef>
                <a:spcPts val="200"/>
              </a:spcBef>
              <a:spcAft>
                <a:spcPct val="0"/>
              </a:spcAft>
              <a:buClr>
                <a:srgbClr val="FF0000"/>
              </a:buClr>
            </a:pPr>
            <a:r>
              <a:rPr lang="en-US" altLang="zh-CN" sz="1200" kern="0" dirty="0">
                <a:solidFill>
                  <a:srgbClr val="000000"/>
                </a:solidFill>
                <a:latin typeface="Times New Roman" pitchFamily="18" charset="0"/>
              </a:rPr>
              <a:t>   ~</a:t>
            </a:r>
            <a:r>
              <a:rPr lang="en-US" altLang="zh-CN" sz="1200" kern="0" dirty="0" err="1">
                <a:solidFill>
                  <a:srgbClr val="000000"/>
                </a:solidFill>
                <a:latin typeface="Times New Roman" pitchFamily="18" charset="0"/>
              </a:rPr>
              <a:t>Binary_tree</a:t>
            </a:r>
            <a:r>
              <a:rPr lang="en-US" altLang="zh-CN" sz="1200" kern="0" dirty="0">
                <a:solidFill>
                  <a:srgbClr val="000000"/>
                </a:solidFill>
                <a:latin typeface="Times New Roman" pitchFamily="18" charset="0"/>
              </a:rPr>
              <a:t>( )</a:t>
            </a:r>
            <a:r>
              <a:rPr lang="en-US" altLang="zh-CN" sz="1200" b="1" kern="0" dirty="0">
                <a:solidFill>
                  <a:srgbClr val="000000"/>
                </a:solidFill>
                <a:latin typeface="Times New Roman" pitchFamily="18" charset="0"/>
              </a:rPr>
              <a:t>;</a:t>
            </a:r>
            <a:endParaRPr lang="en-US" altLang="zh-CN" sz="1200" kern="0" dirty="0">
              <a:solidFill>
                <a:srgbClr val="000000"/>
              </a:solidFill>
              <a:latin typeface="Times New Roman" pitchFamily="18" charset="0"/>
              <a:cs typeface="Times New Roman" pitchFamily="18" charset="0"/>
            </a:endParaRPr>
          </a:p>
          <a:p>
            <a:pPr marL="342900" lvl="0" indent="-342900" fontAlgn="base">
              <a:lnSpc>
                <a:spcPct val="125000"/>
              </a:lnSpc>
              <a:spcBef>
                <a:spcPts val="200"/>
              </a:spcBef>
              <a:spcAft>
                <a:spcPct val="0"/>
              </a:spcAft>
              <a:buClr>
                <a:srgbClr val="FF0000"/>
              </a:buClr>
            </a:pPr>
            <a:r>
              <a:rPr lang="en-US" altLang="zh-CN" sz="1200" b="1" kern="0" dirty="0">
                <a:solidFill>
                  <a:srgbClr val="000000"/>
                </a:solidFill>
                <a:latin typeface="Times New Roman" pitchFamily="18" charset="0"/>
              </a:rPr>
              <a:t>protected:</a:t>
            </a:r>
            <a:endParaRPr lang="en-US" altLang="zh-CN" sz="1200" kern="0" dirty="0">
              <a:solidFill>
                <a:srgbClr val="000000"/>
              </a:solidFill>
              <a:latin typeface="Times New Roman" pitchFamily="18" charset="0"/>
              <a:cs typeface="Times New Roman" pitchFamily="18" charset="0"/>
            </a:endParaRPr>
          </a:p>
          <a:p>
            <a:pPr marL="342900" lvl="0" indent="-342900" fontAlgn="base">
              <a:lnSpc>
                <a:spcPct val="125000"/>
              </a:lnSpc>
              <a:spcBef>
                <a:spcPts val="200"/>
              </a:spcBef>
              <a:spcAft>
                <a:spcPct val="0"/>
              </a:spcAft>
              <a:buClr>
                <a:srgbClr val="FF0000"/>
              </a:buClr>
            </a:pPr>
            <a:r>
              <a:rPr lang="en-US" altLang="zh-CN" sz="1200" kern="0" dirty="0">
                <a:solidFill>
                  <a:srgbClr val="000000"/>
                </a:solidFill>
                <a:latin typeface="Arial Narrow" pitchFamily="34" charset="0"/>
              </a:rPr>
              <a:t>// Add auxiliary function prototypes here.</a:t>
            </a:r>
            <a:endParaRPr lang="en-US" altLang="zh-CN" sz="1200" kern="0" dirty="0">
              <a:solidFill>
                <a:srgbClr val="000000"/>
              </a:solidFill>
              <a:latin typeface="Arial Narrow" pitchFamily="34" charset="0"/>
              <a:cs typeface="Times New Roman" pitchFamily="18" charset="0"/>
            </a:endParaRPr>
          </a:p>
          <a:p>
            <a:pPr marL="342900" lvl="0" indent="-342900" fontAlgn="base">
              <a:lnSpc>
                <a:spcPct val="125000"/>
              </a:lnSpc>
              <a:spcBef>
                <a:spcPts val="200"/>
              </a:spcBef>
              <a:spcAft>
                <a:spcPct val="0"/>
              </a:spcAft>
              <a:buClr>
                <a:srgbClr val="FF0000"/>
              </a:buClr>
            </a:pPr>
            <a:r>
              <a:rPr lang="en-US" altLang="zh-CN" sz="1200" kern="0" dirty="0">
                <a:solidFill>
                  <a:srgbClr val="000000"/>
                </a:solidFill>
                <a:latin typeface="Times New Roman" pitchFamily="18" charset="0"/>
              </a:rPr>
              <a:t>   </a:t>
            </a:r>
            <a:r>
              <a:rPr lang="en-US" altLang="zh-CN" sz="1200" kern="0" dirty="0" err="1">
                <a:solidFill>
                  <a:srgbClr val="000000"/>
                </a:solidFill>
                <a:latin typeface="Times New Roman" pitchFamily="18" charset="0"/>
              </a:rPr>
              <a:t>Binary_node</a:t>
            </a:r>
            <a:r>
              <a:rPr lang="en-US" altLang="zh-CN" sz="1200" kern="0" dirty="0">
                <a:solidFill>
                  <a:srgbClr val="000000"/>
                </a:solidFill>
                <a:latin typeface="Times New Roman" pitchFamily="18" charset="0"/>
              </a:rPr>
              <a:t>&lt;Entry&gt; *root</a:t>
            </a:r>
            <a:r>
              <a:rPr lang="en-US" altLang="zh-CN" sz="1200" b="1" kern="0" dirty="0">
                <a:solidFill>
                  <a:srgbClr val="000000"/>
                </a:solidFill>
                <a:latin typeface="Times New Roman" pitchFamily="18" charset="0"/>
              </a:rPr>
              <a:t>;</a:t>
            </a:r>
            <a:endParaRPr lang="en-US" altLang="zh-CN" sz="1200" kern="0" dirty="0">
              <a:solidFill>
                <a:srgbClr val="000000"/>
              </a:solidFill>
              <a:latin typeface="Times New Roman" pitchFamily="18" charset="0"/>
              <a:cs typeface="Times New Roman" pitchFamily="18" charset="0"/>
            </a:endParaRPr>
          </a:p>
          <a:p>
            <a:pPr marL="342900" lvl="0" indent="-342900" fontAlgn="base">
              <a:lnSpc>
                <a:spcPct val="125000"/>
              </a:lnSpc>
              <a:spcBef>
                <a:spcPts val="200"/>
              </a:spcBef>
              <a:spcAft>
                <a:spcPct val="0"/>
              </a:spcAft>
              <a:buClr>
                <a:srgbClr val="FF0000"/>
              </a:buClr>
            </a:pPr>
            <a:r>
              <a:rPr lang="en-US" altLang="zh-CN" sz="1200" kern="0" dirty="0">
                <a:solidFill>
                  <a:srgbClr val="000000"/>
                </a:solidFill>
                <a:latin typeface="Times New Roman" pitchFamily="18" charset="0"/>
              </a:rPr>
              <a:t>}</a:t>
            </a:r>
            <a:r>
              <a:rPr lang="en-US" altLang="zh-CN" sz="1200" b="1" kern="0" dirty="0">
                <a:solidFill>
                  <a:srgbClr val="000000"/>
                </a:solidFill>
                <a:latin typeface="Times New Roman" pitchFamily="18" charset="0"/>
              </a:rPr>
              <a:t>;</a:t>
            </a:r>
            <a:endParaRPr lang="en-US" altLang="zh-CN" sz="1200" kern="0" dirty="0">
              <a:solidFill>
                <a:srgbClr val="000000"/>
              </a:solidFill>
              <a:latin typeface="Times New Roman" pitchFamily="18" charset="0"/>
            </a:endParaRPr>
          </a:p>
        </p:txBody>
      </p:sp>
    </p:spTree>
    <p:extLst>
      <p:ext uri="{BB962C8B-B14F-4D97-AF65-F5344CB8AC3E}">
        <p14:creationId xmlns:p14="http://schemas.microsoft.com/office/powerpoint/2010/main" val="11974288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Operations of Binary Trees</a:t>
            </a:r>
            <a:endParaRPr lang="zh-CN" altLang="en-US" dirty="0"/>
          </a:p>
        </p:txBody>
      </p:sp>
      <p:sp>
        <p:nvSpPr>
          <p:cNvPr id="3" name="内容占位符 2"/>
          <p:cNvSpPr>
            <a:spLocks noGrp="1"/>
          </p:cNvSpPr>
          <p:nvPr>
            <p:ph idx="1"/>
          </p:nvPr>
        </p:nvSpPr>
        <p:spPr>
          <a:xfrm>
            <a:off x="432000" y="875489"/>
            <a:ext cx="8280000" cy="5164951"/>
          </a:xfrm>
        </p:spPr>
        <p:txBody>
          <a:bodyPr>
            <a:normAutofit lnSpcReduction="10000"/>
          </a:bodyPr>
          <a:lstStyle/>
          <a:p>
            <a:pPr marL="342900" lvl="0" indent="-342900" fontAlgn="base">
              <a:lnSpc>
                <a:spcPct val="135000"/>
              </a:lnSpc>
              <a:spcBef>
                <a:spcPct val="0"/>
              </a:spcBef>
              <a:spcAft>
                <a:spcPct val="0"/>
              </a:spcAft>
              <a:buClr>
                <a:srgbClr val="FF0000"/>
              </a:buClr>
              <a:buNone/>
            </a:pPr>
            <a:r>
              <a:rPr lang="zh-CN" altLang="en-US" sz="1800" b="1" kern="0" dirty="0">
                <a:solidFill>
                  <a:srgbClr val="000000"/>
                </a:solidFill>
                <a:latin typeface="宋体" charset="-122"/>
                <a:ea typeface="宋体"/>
              </a:rPr>
              <a:t>二叉树操作的实现</a:t>
            </a:r>
          </a:p>
          <a:p>
            <a:pPr marL="342900" lvl="0" indent="-342900" fontAlgn="base">
              <a:lnSpc>
                <a:spcPct val="135000"/>
              </a:lnSpc>
              <a:spcBef>
                <a:spcPct val="0"/>
              </a:spcBef>
              <a:spcAft>
                <a:spcPct val="0"/>
              </a:spcAft>
              <a:buClr>
                <a:srgbClr val="FF0000"/>
              </a:buClr>
              <a:buNone/>
            </a:pPr>
            <a:r>
              <a:rPr lang="en-US" altLang="zh-CN" sz="1800" b="1" kern="0" dirty="0">
                <a:solidFill>
                  <a:srgbClr val="E3200E"/>
                </a:solidFill>
                <a:latin typeface="Times New Roman" pitchFamily="18" charset="0"/>
                <a:ea typeface="宋体"/>
              </a:rPr>
              <a:t>Constructor:</a:t>
            </a:r>
            <a:endParaRPr lang="en-US" altLang="zh-CN" sz="1800" kern="0" dirty="0">
              <a:solidFill>
                <a:srgbClr val="000000"/>
              </a:solidFill>
              <a:latin typeface="Times New Roman" pitchFamily="18" charset="0"/>
              <a:ea typeface="宋体"/>
              <a:cs typeface="Times New Roman" pitchFamily="18" charset="0"/>
            </a:endParaRPr>
          </a:p>
          <a:p>
            <a:pPr marL="342900" lvl="0" indent="-342900" fontAlgn="base">
              <a:lnSpc>
                <a:spcPct val="135000"/>
              </a:lnSpc>
              <a:spcBef>
                <a:spcPct val="0"/>
              </a:spcBef>
              <a:spcAft>
                <a:spcPct val="0"/>
              </a:spcAft>
              <a:buClr>
                <a:srgbClr val="FF0000"/>
              </a:buClr>
              <a:buNone/>
            </a:pPr>
            <a:r>
              <a:rPr lang="en-US" altLang="zh-CN" sz="1600" b="1" kern="0" dirty="0">
                <a:solidFill>
                  <a:srgbClr val="000000"/>
                </a:solidFill>
                <a:latin typeface="Times New Roman" pitchFamily="18" charset="0"/>
                <a:ea typeface="宋体"/>
              </a:rPr>
              <a:t>template </a:t>
            </a:r>
            <a:r>
              <a:rPr lang="en-US" altLang="zh-CN" sz="1600" kern="0" dirty="0">
                <a:solidFill>
                  <a:srgbClr val="000000"/>
                </a:solidFill>
                <a:latin typeface="Times New Roman" pitchFamily="18" charset="0"/>
                <a:ea typeface="宋体"/>
              </a:rPr>
              <a:t>&lt;</a:t>
            </a:r>
            <a:r>
              <a:rPr lang="en-US" altLang="zh-CN" sz="1600" b="1" kern="0" dirty="0">
                <a:solidFill>
                  <a:srgbClr val="000000"/>
                </a:solidFill>
                <a:latin typeface="Times New Roman" pitchFamily="18" charset="0"/>
                <a:ea typeface="宋体"/>
              </a:rPr>
              <a:t>class </a:t>
            </a:r>
            <a:r>
              <a:rPr lang="en-US" altLang="zh-CN" sz="1600" kern="0" dirty="0">
                <a:solidFill>
                  <a:srgbClr val="000000"/>
                </a:solidFill>
                <a:latin typeface="Times New Roman" pitchFamily="18" charset="0"/>
                <a:ea typeface="宋体"/>
              </a:rPr>
              <a:t>Entry&gt;</a:t>
            </a:r>
            <a:endParaRPr lang="en-US" altLang="zh-CN" sz="1600" kern="0" dirty="0">
              <a:solidFill>
                <a:srgbClr val="000000"/>
              </a:solidFill>
              <a:latin typeface="Times New Roman" pitchFamily="18" charset="0"/>
              <a:ea typeface="宋体"/>
              <a:cs typeface="Times New Roman" pitchFamily="18" charset="0"/>
            </a:endParaRPr>
          </a:p>
          <a:p>
            <a:pPr marL="342900" lvl="0" indent="-342900" fontAlgn="base">
              <a:lnSpc>
                <a:spcPct val="135000"/>
              </a:lnSpc>
              <a:spcBef>
                <a:spcPct val="0"/>
              </a:spcBef>
              <a:spcAft>
                <a:spcPct val="0"/>
              </a:spcAft>
              <a:buClr>
                <a:srgbClr val="FF0000"/>
              </a:buClr>
              <a:buNone/>
            </a:pPr>
            <a:r>
              <a:rPr lang="en-US" altLang="zh-CN" sz="1600" kern="0" dirty="0" err="1">
                <a:solidFill>
                  <a:srgbClr val="000000"/>
                </a:solidFill>
                <a:latin typeface="Times New Roman" pitchFamily="18" charset="0"/>
                <a:ea typeface="宋体"/>
              </a:rPr>
              <a:t>Binary_tree</a:t>
            </a:r>
            <a:r>
              <a:rPr lang="en-US" altLang="zh-CN" sz="1600" kern="0" dirty="0">
                <a:solidFill>
                  <a:srgbClr val="000000"/>
                </a:solidFill>
                <a:latin typeface="Times New Roman" pitchFamily="18" charset="0"/>
                <a:ea typeface="宋体"/>
              </a:rPr>
              <a:t>&lt;Entry&gt; </a:t>
            </a:r>
            <a:r>
              <a:rPr lang="en-US" altLang="zh-CN" sz="1600" b="1" kern="0" dirty="0">
                <a:solidFill>
                  <a:srgbClr val="000000"/>
                </a:solidFill>
                <a:latin typeface="Times New Roman" pitchFamily="18" charset="0"/>
                <a:ea typeface="宋体"/>
              </a:rPr>
              <a:t>:: </a:t>
            </a:r>
            <a:r>
              <a:rPr lang="en-US" altLang="zh-CN" sz="1600" kern="0" dirty="0" err="1">
                <a:solidFill>
                  <a:srgbClr val="000000"/>
                </a:solidFill>
                <a:latin typeface="Times New Roman" pitchFamily="18" charset="0"/>
                <a:ea typeface="宋体"/>
              </a:rPr>
              <a:t>Binary_tree</a:t>
            </a:r>
            <a:r>
              <a:rPr lang="en-US" altLang="zh-CN" sz="1600" kern="0" dirty="0">
                <a:solidFill>
                  <a:srgbClr val="000000"/>
                </a:solidFill>
                <a:latin typeface="Times New Roman" pitchFamily="18" charset="0"/>
                <a:ea typeface="宋体"/>
              </a:rPr>
              <a:t>( )</a:t>
            </a:r>
            <a:endParaRPr lang="en-US" altLang="zh-CN" sz="1600" kern="0" dirty="0">
              <a:solidFill>
                <a:srgbClr val="000000"/>
              </a:solidFill>
              <a:latin typeface="Times New Roman" pitchFamily="18" charset="0"/>
              <a:ea typeface="宋体"/>
              <a:cs typeface="Times New Roman" pitchFamily="18" charset="0"/>
            </a:endParaRPr>
          </a:p>
          <a:p>
            <a:pPr marL="342900" lvl="0" indent="-342900" fontAlgn="base">
              <a:lnSpc>
                <a:spcPct val="135000"/>
              </a:lnSpc>
              <a:spcBef>
                <a:spcPct val="0"/>
              </a:spcBef>
              <a:spcAft>
                <a:spcPct val="0"/>
              </a:spcAft>
              <a:buClr>
                <a:srgbClr val="FF0000"/>
              </a:buClr>
              <a:buNone/>
            </a:pPr>
            <a:r>
              <a:rPr lang="en-US" altLang="zh-CN" sz="1600" b="1" kern="0" dirty="0">
                <a:solidFill>
                  <a:srgbClr val="000000"/>
                </a:solidFill>
                <a:latin typeface="Times New Roman" pitchFamily="18" charset="0"/>
                <a:ea typeface="宋体"/>
              </a:rPr>
              <a:t>/</a:t>
            </a:r>
            <a:r>
              <a:rPr lang="en-US" altLang="zh-CN" sz="1600" kern="0" dirty="0">
                <a:solidFill>
                  <a:srgbClr val="000000"/>
                </a:solidFill>
                <a:latin typeface="Times New Roman" pitchFamily="18" charset="0"/>
                <a:ea typeface="宋体"/>
              </a:rPr>
              <a:t>* </a:t>
            </a:r>
            <a:r>
              <a:rPr lang="en-US" altLang="zh-CN" sz="1600" b="1" kern="0" dirty="0">
                <a:solidFill>
                  <a:srgbClr val="000000"/>
                </a:solidFill>
                <a:latin typeface="Times New Roman" pitchFamily="18" charset="0"/>
                <a:ea typeface="宋体"/>
              </a:rPr>
              <a:t>Post: </a:t>
            </a:r>
            <a:r>
              <a:rPr lang="en-US" altLang="zh-CN" sz="1600" kern="0" dirty="0">
                <a:solidFill>
                  <a:srgbClr val="000000"/>
                </a:solidFill>
                <a:latin typeface="Times New Roman" pitchFamily="18" charset="0"/>
                <a:ea typeface="宋体"/>
              </a:rPr>
              <a:t>An empty binary tree has been created. *</a:t>
            </a:r>
            <a:r>
              <a:rPr lang="en-US" altLang="zh-CN" sz="1600" b="1" kern="0" dirty="0">
                <a:solidFill>
                  <a:srgbClr val="000000"/>
                </a:solidFill>
                <a:latin typeface="Times New Roman" pitchFamily="18" charset="0"/>
                <a:ea typeface="宋体"/>
              </a:rPr>
              <a:t>/</a:t>
            </a:r>
            <a:endParaRPr lang="en-US" altLang="zh-CN" sz="1600" kern="0" dirty="0">
              <a:solidFill>
                <a:srgbClr val="000000"/>
              </a:solidFill>
              <a:latin typeface="Times New Roman" pitchFamily="18" charset="0"/>
              <a:ea typeface="宋体"/>
              <a:cs typeface="Times New Roman" pitchFamily="18" charset="0"/>
            </a:endParaRPr>
          </a:p>
          <a:p>
            <a:pPr marL="342900" lvl="0" indent="-342900" fontAlgn="base">
              <a:lnSpc>
                <a:spcPct val="135000"/>
              </a:lnSpc>
              <a:spcBef>
                <a:spcPct val="0"/>
              </a:spcBef>
              <a:spcAft>
                <a:spcPct val="0"/>
              </a:spcAft>
              <a:buClr>
                <a:srgbClr val="FF0000"/>
              </a:buClr>
              <a:buNone/>
            </a:pPr>
            <a:r>
              <a:rPr lang="en-US" altLang="zh-CN" sz="1600" kern="0" dirty="0">
                <a:solidFill>
                  <a:srgbClr val="000000"/>
                </a:solidFill>
                <a:latin typeface="Times New Roman" pitchFamily="18" charset="0"/>
                <a:ea typeface="宋体"/>
              </a:rPr>
              <a:t>{</a:t>
            </a:r>
            <a:endParaRPr lang="en-US" altLang="zh-CN" sz="1600" kern="0" dirty="0">
              <a:solidFill>
                <a:srgbClr val="000000"/>
              </a:solidFill>
              <a:latin typeface="Times New Roman" pitchFamily="18" charset="0"/>
              <a:ea typeface="宋体"/>
              <a:cs typeface="Times New Roman" pitchFamily="18" charset="0"/>
            </a:endParaRPr>
          </a:p>
          <a:p>
            <a:pPr marL="342900" lvl="0" indent="-342900" fontAlgn="base">
              <a:lnSpc>
                <a:spcPct val="135000"/>
              </a:lnSpc>
              <a:spcBef>
                <a:spcPct val="0"/>
              </a:spcBef>
              <a:spcAft>
                <a:spcPct val="0"/>
              </a:spcAft>
              <a:buClr>
                <a:srgbClr val="FF0000"/>
              </a:buClr>
              <a:buNone/>
            </a:pPr>
            <a:r>
              <a:rPr lang="en-US" altLang="zh-CN" sz="1600" kern="0" dirty="0">
                <a:solidFill>
                  <a:srgbClr val="000000"/>
                </a:solidFill>
                <a:latin typeface="Times New Roman" pitchFamily="18" charset="0"/>
                <a:ea typeface="宋体"/>
              </a:rPr>
              <a:t>    root = NULL</a:t>
            </a:r>
            <a:r>
              <a:rPr lang="en-US" altLang="zh-CN" sz="1600" b="1" kern="0" dirty="0">
                <a:solidFill>
                  <a:srgbClr val="000000"/>
                </a:solidFill>
                <a:latin typeface="Times New Roman" pitchFamily="18" charset="0"/>
                <a:ea typeface="宋体"/>
              </a:rPr>
              <a:t>;</a:t>
            </a:r>
            <a:endParaRPr lang="en-US" altLang="zh-CN" sz="1600" kern="0" dirty="0">
              <a:solidFill>
                <a:srgbClr val="000000"/>
              </a:solidFill>
              <a:latin typeface="Times New Roman" pitchFamily="18" charset="0"/>
              <a:ea typeface="宋体"/>
              <a:cs typeface="Times New Roman" pitchFamily="18" charset="0"/>
            </a:endParaRPr>
          </a:p>
          <a:p>
            <a:pPr marL="342900" lvl="0" indent="-342900" fontAlgn="base">
              <a:lnSpc>
                <a:spcPct val="135000"/>
              </a:lnSpc>
              <a:spcBef>
                <a:spcPct val="0"/>
              </a:spcBef>
              <a:spcAft>
                <a:spcPct val="0"/>
              </a:spcAft>
              <a:buClr>
                <a:srgbClr val="FF0000"/>
              </a:buClr>
              <a:buNone/>
            </a:pPr>
            <a:r>
              <a:rPr lang="en-US" altLang="zh-CN" sz="1600" kern="0" dirty="0">
                <a:solidFill>
                  <a:srgbClr val="000000"/>
                </a:solidFill>
                <a:latin typeface="Times New Roman" pitchFamily="18" charset="0"/>
                <a:ea typeface="宋体"/>
              </a:rPr>
              <a:t>}</a:t>
            </a:r>
            <a:endParaRPr lang="en-US" altLang="zh-CN" sz="1600" kern="0" dirty="0">
              <a:solidFill>
                <a:srgbClr val="000000"/>
              </a:solidFill>
              <a:latin typeface="Times New Roman" pitchFamily="18" charset="0"/>
              <a:ea typeface="宋体"/>
              <a:cs typeface="Times New Roman" pitchFamily="18" charset="0"/>
            </a:endParaRPr>
          </a:p>
          <a:p>
            <a:pPr marL="342900" lvl="0" indent="-342900" fontAlgn="base">
              <a:lnSpc>
                <a:spcPct val="135000"/>
              </a:lnSpc>
              <a:spcBef>
                <a:spcPct val="0"/>
              </a:spcBef>
              <a:spcAft>
                <a:spcPct val="0"/>
              </a:spcAft>
              <a:buClr>
                <a:srgbClr val="FF0000"/>
              </a:buClr>
              <a:buNone/>
            </a:pPr>
            <a:r>
              <a:rPr lang="en-US" altLang="zh-CN" sz="1800" b="1" kern="0" dirty="0">
                <a:solidFill>
                  <a:srgbClr val="E3200E"/>
                </a:solidFill>
                <a:latin typeface="Times New Roman" pitchFamily="18" charset="0"/>
                <a:ea typeface="宋体"/>
              </a:rPr>
              <a:t>Empty:</a:t>
            </a:r>
          </a:p>
          <a:p>
            <a:pPr marL="342900" lvl="0" indent="-342900" fontAlgn="base">
              <a:lnSpc>
                <a:spcPct val="135000"/>
              </a:lnSpc>
              <a:spcBef>
                <a:spcPct val="0"/>
              </a:spcBef>
              <a:spcAft>
                <a:spcPct val="0"/>
              </a:spcAft>
              <a:buClr>
                <a:srgbClr val="FF0000"/>
              </a:buClr>
              <a:buNone/>
            </a:pPr>
            <a:r>
              <a:rPr lang="en-US" altLang="zh-CN" sz="1600" b="1" kern="0" dirty="0">
                <a:solidFill>
                  <a:srgbClr val="000000"/>
                </a:solidFill>
                <a:latin typeface="Times New Roman" pitchFamily="18" charset="0"/>
                <a:ea typeface="宋体"/>
              </a:rPr>
              <a:t>template </a:t>
            </a:r>
            <a:r>
              <a:rPr lang="en-US" altLang="zh-CN" sz="1600" kern="0" dirty="0">
                <a:solidFill>
                  <a:srgbClr val="000000"/>
                </a:solidFill>
                <a:latin typeface="Times New Roman" pitchFamily="18" charset="0"/>
                <a:ea typeface="宋体"/>
              </a:rPr>
              <a:t>&lt;</a:t>
            </a:r>
            <a:r>
              <a:rPr lang="en-US" altLang="zh-CN" sz="1600" b="1" kern="0" dirty="0">
                <a:solidFill>
                  <a:srgbClr val="000000"/>
                </a:solidFill>
                <a:latin typeface="Times New Roman" pitchFamily="18" charset="0"/>
                <a:ea typeface="宋体"/>
              </a:rPr>
              <a:t>class </a:t>
            </a:r>
            <a:r>
              <a:rPr lang="en-US" altLang="zh-CN" sz="1600" kern="0" dirty="0">
                <a:solidFill>
                  <a:srgbClr val="000000"/>
                </a:solidFill>
                <a:latin typeface="Times New Roman" pitchFamily="18" charset="0"/>
                <a:ea typeface="宋体"/>
              </a:rPr>
              <a:t>Entry&gt;</a:t>
            </a:r>
            <a:endParaRPr lang="en-US" altLang="zh-CN" sz="1600" kern="0" dirty="0">
              <a:solidFill>
                <a:srgbClr val="000000"/>
              </a:solidFill>
              <a:latin typeface="Times New Roman" pitchFamily="18" charset="0"/>
              <a:ea typeface="宋体"/>
              <a:cs typeface="Times New Roman" pitchFamily="18" charset="0"/>
            </a:endParaRPr>
          </a:p>
          <a:p>
            <a:pPr marL="342900" lvl="0" indent="-342900" fontAlgn="base">
              <a:lnSpc>
                <a:spcPct val="135000"/>
              </a:lnSpc>
              <a:spcBef>
                <a:spcPct val="0"/>
              </a:spcBef>
              <a:spcAft>
                <a:spcPct val="0"/>
              </a:spcAft>
              <a:buClr>
                <a:srgbClr val="FF0000"/>
              </a:buClr>
              <a:buNone/>
            </a:pPr>
            <a:r>
              <a:rPr lang="en-US" altLang="zh-CN" sz="1600" b="1" kern="0" dirty="0" err="1">
                <a:solidFill>
                  <a:srgbClr val="000000"/>
                </a:solidFill>
                <a:latin typeface="Times New Roman" pitchFamily="18" charset="0"/>
                <a:ea typeface="宋体"/>
              </a:rPr>
              <a:t>bool</a:t>
            </a:r>
            <a:r>
              <a:rPr lang="en-US" altLang="zh-CN" sz="1600" b="1" kern="0" dirty="0">
                <a:solidFill>
                  <a:srgbClr val="000000"/>
                </a:solidFill>
                <a:latin typeface="Times New Roman" pitchFamily="18" charset="0"/>
                <a:ea typeface="宋体"/>
              </a:rPr>
              <a:t> </a:t>
            </a:r>
            <a:r>
              <a:rPr lang="en-US" altLang="zh-CN" sz="1600" kern="0" dirty="0" err="1">
                <a:solidFill>
                  <a:srgbClr val="000000"/>
                </a:solidFill>
                <a:latin typeface="Times New Roman" pitchFamily="18" charset="0"/>
                <a:ea typeface="宋体"/>
              </a:rPr>
              <a:t>Binary_tree</a:t>
            </a:r>
            <a:r>
              <a:rPr lang="en-US" altLang="zh-CN" sz="1600" kern="0" dirty="0">
                <a:solidFill>
                  <a:srgbClr val="000000"/>
                </a:solidFill>
                <a:latin typeface="Times New Roman" pitchFamily="18" charset="0"/>
                <a:ea typeface="宋体"/>
              </a:rPr>
              <a:t>&lt;Entry&gt; </a:t>
            </a:r>
            <a:r>
              <a:rPr lang="en-US" altLang="zh-CN" sz="1600" b="1" kern="0" dirty="0">
                <a:solidFill>
                  <a:srgbClr val="000000"/>
                </a:solidFill>
                <a:latin typeface="Times New Roman" pitchFamily="18" charset="0"/>
                <a:ea typeface="宋体"/>
              </a:rPr>
              <a:t>:: </a:t>
            </a:r>
            <a:r>
              <a:rPr lang="en-US" altLang="zh-CN" sz="1600" kern="0" dirty="0">
                <a:solidFill>
                  <a:srgbClr val="000000"/>
                </a:solidFill>
                <a:latin typeface="Times New Roman" pitchFamily="18" charset="0"/>
                <a:ea typeface="宋体"/>
              </a:rPr>
              <a:t>empty( ) </a:t>
            </a:r>
            <a:r>
              <a:rPr lang="en-US" altLang="zh-CN" sz="1600" b="1" kern="0" dirty="0" err="1">
                <a:solidFill>
                  <a:srgbClr val="000000"/>
                </a:solidFill>
                <a:latin typeface="Times New Roman" pitchFamily="18" charset="0"/>
                <a:ea typeface="宋体"/>
              </a:rPr>
              <a:t>const</a:t>
            </a:r>
            <a:endParaRPr lang="en-US" altLang="zh-CN" sz="1600" b="1" kern="0" dirty="0">
              <a:solidFill>
                <a:srgbClr val="000000"/>
              </a:solidFill>
              <a:latin typeface="Times New Roman" pitchFamily="18" charset="0"/>
              <a:ea typeface="宋体"/>
            </a:endParaRPr>
          </a:p>
          <a:p>
            <a:pPr marL="342900" lvl="0" indent="-342900" fontAlgn="base">
              <a:lnSpc>
                <a:spcPct val="135000"/>
              </a:lnSpc>
              <a:spcBef>
                <a:spcPct val="0"/>
              </a:spcBef>
              <a:spcAft>
                <a:spcPct val="0"/>
              </a:spcAft>
              <a:buClr>
                <a:srgbClr val="FF0000"/>
              </a:buClr>
              <a:buNone/>
            </a:pPr>
            <a:r>
              <a:rPr lang="en-US" altLang="zh-CN" sz="1600" b="1" kern="0" dirty="0">
                <a:solidFill>
                  <a:srgbClr val="000000"/>
                </a:solidFill>
                <a:latin typeface="Times New Roman" pitchFamily="18" charset="0"/>
                <a:ea typeface="宋体"/>
              </a:rPr>
              <a:t>/</a:t>
            </a:r>
            <a:r>
              <a:rPr lang="en-US" altLang="zh-CN" sz="1600" kern="0" dirty="0">
                <a:solidFill>
                  <a:srgbClr val="000000"/>
                </a:solidFill>
                <a:latin typeface="Times New Roman" pitchFamily="18" charset="0"/>
                <a:ea typeface="宋体"/>
              </a:rPr>
              <a:t>* </a:t>
            </a:r>
            <a:r>
              <a:rPr lang="en-US" altLang="zh-CN" sz="1600" b="1" kern="0" dirty="0">
                <a:solidFill>
                  <a:srgbClr val="000000"/>
                </a:solidFill>
                <a:latin typeface="Times New Roman" pitchFamily="18" charset="0"/>
                <a:ea typeface="宋体"/>
              </a:rPr>
              <a:t>Post: </a:t>
            </a:r>
            <a:r>
              <a:rPr lang="en-US" altLang="zh-CN" sz="1600" kern="0" dirty="0">
                <a:solidFill>
                  <a:srgbClr val="000000"/>
                </a:solidFill>
                <a:latin typeface="Arial Narrow" pitchFamily="34" charset="0"/>
                <a:ea typeface="宋体"/>
              </a:rPr>
              <a:t>A result of </a:t>
            </a:r>
            <a:r>
              <a:rPr lang="en-US" altLang="zh-CN" sz="1600" b="1" kern="0" dirty="0">
                <a:solidFill>
                  <a:srgbClr val="000000"/>
                </a:solidFill>
                <a:latin typeface="Arial Narrow" pitchFamily="34" charset="0"/>
                <a:ea typeface="宋体"/>
              </a:rPr>
              <a:t>true </a:t>
            </a:r>
            <a:r>
              <a:rPr lang="en-US" altLang="zh-CN" sz="1600" kern="0" dirty="0">
                <a:solidFill>
                  <a:srgbClr val="000000"/>
                </a:solidFill>
                <a:latin typeface="Arial Narrow" pitchFamily="34" charset="0"/>
                <a:ea typeface="宋体"/>
              </a:rPr>
              <a:t>is returned if the binary tree is empty. </a:t>
            </a:r>
          </a:p>
          <a:p>
            <a:pPr marL="342900" lvl="0" indent="-342900" fontAlgn="base">
              <a:lnSpc>
                <a:spcPct val="135000"/>
              </a:lnSpc>
              <a:spcBef>
                <a:spcPct val="0"/>
              </a:spcBef>
              <a:spcAft>
                <a:spcPct val="0"/>
              </a:spcAft>
              <a:buClr>
                <a:srgbClr val="FF0000"/>
              </a:buClr>
              <a:buNone/>
            </a:pPr>
            <a:r>
              <a:rPr lang="en-US" altLang="zh-CN" sz="1600" kern="0" dirty="0">
                <a:solidFill>
                  <a:srgbClr val="000000"/>
                </a:solidFill>
                <a:latin typeface="Arial Narrow" pitchFamily="34" charset="0"/>
                <a:ea typeface="宋体"/>
              </a:rPr>
              <a:t>              </a:t>
            </a:r>
            <a:r>
              <a:rPr lang="en-US" altLang="zh-CN" sz="1600" kern="0" dirty="0" err="1">
                <a:solidFill>
                  <a:srgbClr val="000000"/>
                </a:solidFill>
                <a:latin typeface="Arial Narrow" pitchFamily="34" charset="0"/>
                <a:ea typeface="宋体"/>
              </a:rPr>
              <a:t>Otherwise,</a:t>
            </a:r>
            <a:r>
              <a:rPr lang="en-US" altLang="zh-CN" sz="1600" b="1" kern="0" dirty="0" err="1">
                <a:solidFill>
                  <a:srgbClr val="000000"/>
                </a:solidFill>
                <a:latin typeface="Arial Narrow" pitchFamily="34" charset="0"/>
                <a:ea typeface="宋体"/>
              </a:rPr>
              <a:t>false</a:t>
            </a:r>
            <a:r>
              <a:rPr lang="en-US" altLang="zh-CN" sz="1600" b="1" kern="0" dirty="0">
                <a:solidFill>
                  <a:srgbClr val="000000"/>
                </a:solidFill>
                <a:latin typeface="Arial Narrow" pitchFamily="34" charset="0"/>
                <a:ea typeface="宋体"/>
              </a:rPr>
              <a:t> </a:t>
            </a:r>
            <a:r>
              <a:rPr lang="en-US" altLang="zh-CN" sz="1600" kern="0" dirty="0">
                <a:solidFill>
                  <a:srgbClr val="000000"/>
                </a:solidFill>
                <a:latin typeface="Arial Narrow" pitchFamily="34" charset="0"/>
                <a:ea typeface="宋体"/>
              </a:rPr>
              <a:t>is returned. </a:t>
            </a:r>
            <a:r>
              <a:rPr lang="en-US" altLang="zh-CN" sz="1600" kern="0" dirty="0">
                <a:solidFill>
                  <a:srgbClr val="000000"/>
                </a:solidFill>
                <a:latin typeface="Times New Roman" pitchFamily="18" charset="0"/>
                <a:ea typeface="宋体"/>
              </a:rPr>
              <a:t>*</a:t>
            </a:r>
            <a:r>
              <a:rPr lang="en-US" altLang="zh-CN" sz="1600" b="1" kern="0" dirty="0">
                <a:solidFill>
                  <a:srgbClr val="000000"/>
                </a:solidFill>
                <a:latin typeface="Times New Roman" pitchFamily="18" charset="0"/>
                <a:ea typeface="宋体"/>
              </a:rPr>
              <a:t>/</a:t>
            </a:r>
            <a:endParaRPr lang="en-US" altLang="zh-CN" sz="1600" kern="0" dirty="0">
              <a:solidFill>
                <a:srgbClr val="000000"/>
              </a:solidFill>
              <a:latin typeface="Times New Roman" pitchFamily="18" charset="0"/>
              <a:ea typeface="宋体"/>
              <a:cs typeface="Times New Roman" pitchFamily="18" charset="0"/>
            </a:endParaRPr>
          </a:p>
          <a:p>
            <a:pPr marL="342900" lvl="0" indent="-342900" fontAlgn="base">
              <a:lnSpc>
                <a:spcPct val="135000"/>
              </a:lnSpc>
              <a:spcBef>
                <a:spcPct val="0"/>
              </a:spcBef>
              <a:spcAft>
                <a:spcPct val="0"/>
              </a:spcAft>
              <a:buClr>
                <a:srgbClr val="FF0000"/>
              </a:buClr>
              <a:buNone/>
            </a:pPr>
            <a:r>
              <a:rPr lang="en-US" altLang="zh-CN" sz="1600" kern="0" dirty="0">
                <a:solidFill>
                  <a:srgbClr val="000000"/>
                </a:solidFill>
                <a:latin typeface="Times New Roman" pitchFamily="18" charset="0"/>
                <a:ea typeface="宋体"/>
              </a:rPr>
              <a:t>{</a:t>
            </a:r>
            <a:endParaRPr lang="en-US" altLang="zh-CN" sz="1600" kern="0" dirty="0">
              <a:solidFill>
                <a:srgbClr val="000000"/>
              </a:solidFill>
              <a:latin typeface="Times New Roman" pitchFamily="18" charset="0"/>
              <a:ea typeface="宋体"/>
              <a:cs typeface="Times New Roman" pitchFamily="18" charset="0"/>
            </a:endParaRPr>
          </a:p>
          <a:p>
            <a:pPr marL="342900" lvl="0" indent="-342900" fontAlgn="base">
              <a:lnSpc>
                <a:spcPct val="135000"/>
              </a:lnSpc>
              <a:spcBef>
                <a:spcPct val="0"/>
              </a:spcBef>
              <a:spcAft>
                <a:spcPct val="0"/>
              </a:spcAft>
              <a:buClr>
                <a:srgbClr val="FF0000"/>
              </a:buClr>
              <a:buNone/>
            </a:pPr>
            <a:r>
              <a:rPr lang="en-US" altLang="zh-CN" sz="1600" b="1" kern="0" dirty="0">
                <a:solidFill>
                  <a:srgbClr val="000000"/>
                </a:solidFill>
                <a:latin typeface="Times New Roman" pitchFamily="18" charset="0"/>
                <a:ea typeface="宋体"/>
              </a:rPr>
              <a:t>    return </a:t>
            </a:r>
            <a:r>
              <a:rPr lang="en-US" altLang="zh-CN" sz="1600" kern="0" dirty="0">
                <a:solidFill>
                  <a:srgbClr val="000000"/>
                </a:solidFill>
                <a:latin typeface="Times New Roman" pitchFamily="18" charset="0"/>
                <a:ea typeface="宋体"/>
              </a:rPr>
              <a:t>root == NULL</a:t>
            </a:r>
            <a:r>
              <a:rPr lang="en-US" altLang="zh-CN" sz="1600" b="1" kern="0" dirty="0">
                <a:solidFill>
                  <a:srgbClr val="000000"/>
                </a:solidFill>
                <a:latin typeface="Times New Roman" pitchFamily="18" charset="0"/>
                <a:ea typeface="宋体"/>
              </a:rPr>
              <a:t>;</a:t>
            </a:r>
            <a:endParaRPr lang="en-US" altLang="zh-CN" sz="1600" kern="0" dirty="0">
              <a:solidFill>
                <a:srgbClr val="000000"/>
              </a:solidFill>
              <a:latin typeface="Times New Roman" pitchFamily="18" charset="0"/>
              <a:ea typeface="宋体"/>
              <a:cs typeface="Times New Roman" pitchFamily="18" charset="0"/>
            </a:endParaRPr>
          </a:p>
          <a:p>
            <a:pPr marL="342900" lvl="0" indent="-342900" fontAlgn="base">
              <a:lnSpc>
                <a:spcPct val="135000"/>
              </a:lnSpc>
              <a:spcBef>
                <a:spcPct val="0"/>
              </a:spcBef>
              <a:spcAft>
                <a:spcPct val="0"/>
              </a:spcAft>
              <a:buClr>
                <a:srgbClr val="FF0000"/>
              </a:buClr>
              <a:buNone/>
            </a:pPr>
            <a:r>
              <a:rPr lang="en-US" altLang="zh-CN" sz="1600" kern="0" dirty="0">
                <a:solidFill>
                  <a:srgbClr val="000000"/>
                </a:solidFill>
                <a:latin typeface="Times New Roman" pitchFamily="18" charset="0"/>
                <a:ea typeface="宋体"/>
              </a:rPr>
              <a:t>}</a:t>
            </a: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42</a:t>
            </a:fld>
            <a:endParaRPr lang="zh-CN" altLang="en-US" dirty="0"/>
          </a:p>
        </p:txBody>
      </p:sp>
    </p:spTree>
    <p:extLst>
      <p:ext uri="{BB962C8B-B14F-4D97-AF65-F5344CB8AC3E}">
        <p14:creationId xmlns:p14="http://schemas.microsoft.com/office/powerpoint/2010/main" val="15350461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Trees</a:t>
            </a:r>
            <a:endParaRPr lang="zh-CN" altLang="en-US" dirty="0"/>
          </a:p>
        </p:txBody>
      </p:sp>
      <p:sp>
        <p:nvSpPr>
          <p:cNvPr id="3" name="内容占位符 2"/>
          <p:cNvSpPr>
            <a:spLocks noGrp="1"/>
          </p:cNvSpPr>
          <p:nvPr>
            <p:ph idx="1"/>
          </p:nvPr>
        </p:nvSpPr>
        <p:spPr/>
        <p:txBody>
          <a:bodyPr>
            <a:normAutofit/>
          </a:bodyPr>
          <a:lstStyle/>
          <a:p>
            <a:pPr>
              <a:lnSpc>
                <a:spcPct val="150000"/>
              </a:lnSpc>
            </a:pPr>
            <a:r>
              <a:rPr lang="en-US" altLang="zh-CN" dirty="0"/>
              <a:t>1 </a:t>
            </a:r>
            <a:r>
              <a:rPr lang="en-US" altLang="zh-CN" b="1" u="sng" dirty="0"/>
              <a:t>Tree</a:t>
            </a:r>
            <a:r>
              <a:rPr lang="en-US" altLang="zh-CN" dirty="0"/>
              <a:t> Specifications and terms</a:t>
            </a:r>
          </a:p>
          <a:p>
            <a:pPr>
              <a:lnSpc>
                <a:spcPct val="150000"/>
              </a:lnSpc>
            </a:pPr>
            <a:endParaRPr lang="en-US" altLang="zh-CN" sz="1100" dirty="0"/>
          </a:p>
          <a:p>
            <a:pPr>
              <a:lnSpc>
                <a:spcPct val="150000"/>
              </a:lnSpc>
            </a:pPr>
            <a:r>
              <a:rPr lang="en-US" altLang="zh-CN" dirty="0"/>
              <a:t>2.1 </a:t>
            </a:r>
            <a:r>
              <a:rPr lang="en-US" altLang="zh-CN" b="1" u="sng" dirty="0"/>
              <a:t>Binary trees</a:t>
            </a:r>
          </a:p>
          <a:p>
            <a:pPr>
              <a:lnSpc>
                <a:spcPct val="150000"/>
              </a:lnSpc>
            </a:pPr>
            <a:r>
              <a:rPr lang="en-US" altLang="zh-CN" dirty="0">
                <a:solidFill>
                  <a:srgbClr val="FF0000"/>
                </a:solidFill>
              </a:rPr>
              <a:t>2.2 Traversal of binary trees</a:t>
            </a:r>
          </a:p>
          <a:p>
            <a:pPr>
              <a:lnSpc>
                <a:spcPct val="150000"/>
              </a:lnSpc>
            </a:pPr>
            <a:r>
              <a:rPr lang="en-US" altLang="zh-CN" dirty="0"/>
              <a:t>2.3 Application: binary trees</a:t>
            </a:r>
          </a:p>
          <a:p>
            <a:pPr marL="0" indent="0">
              <a:lnSpc>
                <a:spcPct val="150000"/>
              </a:lnSpc>
              <a:buNone/>
            </a:pPr>
            <a:endParaRPr lang="en-US" altLang="zh-CN" sz="1050" dirty="0"/>
          </a:p>
          <a:p>
            <a:pPr>
              <a:lnSpc>
                <a:spcPct val="150000"/>
              </a:lnSpc>
            </a:pPr>
            <a:r>
              <a:rPr lang="en-US" altLang="zh-CN" dirty="0"/>
              <a:t>3 Tree and </a:t>
            </a:r>
            <a:r>
              <a:rPr lang="en-US" altLang="zh-CN" b="1" u="sng" dirty="0"/>
              <a:t>forest</a:t>
            </a: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43</a:t>
            </a:fld>
            <a:endParaRPr lang="zh-CN" altLang="en-US" dirty="0"/>
          </a:p>
        </p:txBody>
      </p:sp>
    </p:spTree>
    <p:extLst>
      <p:ext uri="{BB962C8B-B14F-4D97-AF65-F5344CB8AC3E}">
        <p14:creationId xmlns:p14="http://schemas.microsoft.com/office/powerpoint/2010/main" val="31442762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Traversal of Binary Trees</a:t>
            </a:r>
          </a:p>
        </p:txBody>
      </p:sp>
      <p:sp>
        <p:nvSpPr>
          <p:cNvPr id="3" name="内容占位符 2"/>
          <p:cNvSpPr>
            <a:spLocks noGrp="1"/>
          </p:cNvSpPr>
          <p:nvPr>
            <p:ph idx="1"/>
          </p:nvPr>
        </p:nvSpPr>
        <p:spPr/>
        <p:txBody>
          <a:bodyPr/>
          <a:lstStyle/>
          <a:p>
            <a:r>
              <a:rPr lang="zh-CN" altLang="en-US" b="1" dirty="0">
                <a:solidFill>
                  <a:srgbClr val="005825"/>
                </a:solidFill>
              </a:rPr>
              <a:t>遍历二叉树</a:t>
            </a:r>
            <a:endParaRPr lang="en-US" altLang="zh-CN" b="1" dirty="0">
              <a:solidFill>
                <a:srgbClr val="005825"/>
              </a:solidFill>
            </a:endParaRPr>
          </a:p>
          <a:p>
            <a:pPr>
              <a:lnSpc>
                <a:spcPct val="150000"/>
              </a:lnSpc>
              <a:spcBef>
                <a:spcPts val="1200"/>
              </a:spcBef>
            </a:pPr>
            <a:r>
              <a:rPr lang="zh-CN" altLang="en-US" sz="2000" dirty="0"/>
              <a:t>按照某种顺序访问二叉树中的每个结点，使每个结点被访问一次且仅被访问一次。</a:t>
            </a:r>
          </a:p>
          <a:p>
            <a:pPr>
              <a:lnSpc>
                <a:spcPct val="150000"/>
              </a:lnSpc>
              <a:spcBef>
                <a:spcPts val="1200"/>
              </a:spcBef>
            </a:pPr>
            <a:r>
              <a:rPr lang="zh-CN" altLang="en-US" sz="2000" dirty="0"/>
              <a:t>遍历是二叉树中经常要用到的一种操作。因为在实际应用问题中，常常需要按一定顺序对二叉树中的每个结点逐个进行访问，查找具有某一特点的结点，然后对这些满足条件的结点进行处理。</a:t>
            </a:r>
          </a:p>
          <a:p>
            <a:pPr>
              <a:lnSpc>
                <a:spcPct val="150000"/>
              </a:lnSpc>
              <a:spcBef>
                <a:spcPts val="1200"/>
              </a:spcBef>
            </a:pPr>
            <a:r>
              <a:rPr lang="zh-CN" altLang="en-US" sz="2000" dirty="0"/>
              <a:t>通过一次完整的遍历，可使二叉树中结点信息由非线性排列变为某种意义上的线性序列。也就是说，</a:t>
            </a:r>
            <a:r>
              <a:rPr lang="zh-CN" altLang="en-US" sz="2000" dirty="0">
                <a:solidFill>
                  <a:srgbClr val="FF0000"/>
                </a:solidFill>
              </a:rPr>
              <a:t>遍历操作使非线性结构线性化。</a:t>
            </a:r>
          </a:p>
          <a:p>
            <a:endParaRPr lang="zh-CN" altLang="en-US" dirty="0"/>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44</a:t>
            </a:fld>
            <a:endParaRPr lang="zh-CN" altLang="en-US" dirty="0"/>
          </a:p>
        </p:txBody>
      </p:sp>
    </p:spTree>
    <p:extLst>
      <p:ext uri="{BB962C8B-B14F-4D97-AF65-F5344CB8AC3E}">
        <p14:creationId xmlns:p14="http://schemas.microsoft.com/office/powerpoint/2010/main" val="31978826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Traversal of Binary Trees</a:t>
            </a:r>
            <a:endParaRPr lang="zh-CN" altLang="en-US" dirty="0"/>
          </a:p>
        </p:txBody>
      </p:sp>
      <p:sp>
        <p:nvSpPr>
          <p:cNvPr id="3" name="内容占位符 2"/>
          <p:cNvSpPr>
            <a:spLocks noGrp="1"/>
          </p:cNvSpPr>
          <p:nvPr>
            <p:ph idx="1"/>
          </p:nvPr>
        </p:nvSpPr>
        <p:spPr>
          <a:xfrm>
            <a:off x="432000" y="817123"/>
            <a:ext cx="8280000" cy="5223317"/>
          </a:xfrm>
        </p:spPr>
        <p:txBody>
          <a:bodyPr>
            <a:normAutofit/>
          </a:bodyPr>
          <a:lstStyle/>
          <a:p>
            <a:pPr>
              <a:lnSpc>
                <a:spcPct val="125000"/>
              </a:lnSpc>
              <a:spcBef>
                <a:spcPts val="1200"/>
              </a:spcBef>
            </a:pPr>
            <a:r>
              <a:rPr lang="zh-CN" altLang="en-US" sz="1800" dirty="0">
                <a:latin typeface="微软雅黑" pitchFamily="34" charset="-122"/>
              </a:rPr>
              <a:t>由二叉树的定义可知，一棵由根结点、根结点的左子树和根结点的右子树三部分组成。因此，只要依次遍历这三部分，就可以遍历整个二叉树。</a:t>
            </a:r>
            <a:endParaRPr lang="en-US" altLang="zh-CN" sz="1800" dirty="0">
              <a:latin typeface="微软雅黑" pitchFamily="34" charset="-122"/>
            </a:endParaRPr>
          </a:p>
          <a:p>
            <a:pPr>
              <a:lnSpc>
                <a:spcPct val="125000"/>
              </a:lnSpc>
              <a:spcBef>
                <a:spcPts val="1200"/>
              </a:spcBef>
            </a:pPr>
            <a:endParaRPr lang="en-US" altLang="zh-CN" sz="300" dirty="0">
              <a:latin typeface="微软雅黑" pitchFamily="34" charset="-122"/>
            </a:endParaRPr>
          </a:p>
          <a:p>
            <a:pPr>
              <a:lnSpc>
                <a:spcPct val="125000"/>
              </a:lnSpc>
              <a:spcBef>
                <a:spcPts val="1200"/>
              </a:spcBef>
            </a:pPr>
            <a:r>
              <a:rPr lang="zh-CN" altLang="en-US" sz="1800" dirty="0">
                <a:latin typeface="微软雅黑" pitchFamily="34" charset="-122"/>
              </a:rPr>
              <a:t>若以</a:t>
            </a:r>
            <a:r>
              <a:rPr lang="en-US" altLang="zh-CN" sz="1800" dirty="0">
                <a:latin typeface="微软雅黑" pitchFamily="34" charset="-122"/>
              </a:rPr>
              <a:t>D</a:t>
            </a:r>
            <a:r>
              <a:rPr lang="zh-CN" altLang="en-US" sz="1800" dirty="0">
                <a:latin typeface="微软雅黑" pitchFamily="34" charset="-122"/>
              </a:rPr>
              <a:t>、</a:t>
            </a:r>
            <a:r>
              <a:rPr lang="en-US" altLang="zh-CN" sz="1800" dirty="0">
                <a:latin typeface="微软雅黑" pitchFamily="34" charset="-122"/>
              </a:rPr>
              <a:t>L</a:t>
            </a:r>
            <a:r>
              <a:rPr lang="zh-CN" altLang="en-US" sz="1800" dirty="0">
                <a:latin typeface="微软雅黑" pitchFamily="34" charset="-122"/>
              </a:rPr>
              <a:t>、</a:t>
            </a:r>
            <a:r>
              <a:rPr lang="en-US" altLang="zh-CN" sz="1800" dirty="0">
                <a:latin typeface="微软雅黑" pitchFamily="34" charset="-122"/>
              </a:rPr>
              <a:t>R</a:t>
            </a:r>
            <a:r>
              <a:rPr lang="zh-CN" altLang="en-US" sz="1800" dirty="0">
                <a:latin typeface="微软雅黑" pitchFamily="34" charset="-122"/>
              </a:rPr>
              <a:t>分别表示访问根结点、遍历根结点的左子树、遍历根结点的右子树，则二叉树的遍历方式有六种：</a:t>
            </a:r>
            <a:r>
              <a:rPr lang="en-US" altLang="zh-CN" sz="1800" dirty="0">
                <a:latin typeface="微软雅黑" pitchFamily="34" charset="-122"/>
              </a:rPr>
              <a:t>DLR</a:t>
            </a:r>
            <a:r>
              <a:rPr lang="zh-CN" altLang="en-US" sz="1800" dirty="0">
                <a:latin typeface="微软雅黑" pitchFamily="34" charset="-122"/>
              </a:rPr>
              <a:t>、</a:t>
            </a:r>
            <a:r>
              <a:rPr lang="en-US" altLang="zh-CN" sz="1800" dirty="0">
                <a:latin typeface="微软雅黑" pitchFamily="34" charset="-122"/>
              </a:rPr>
              <a:t>LDR</a:t>
            </a:r>
            <a:r>
              <a:rPr lang="zh-CN" altLang="en-US" sz="1800" dirty="0">
                <a:latin typeface="微软雅黑" pitchFamily="34" charset="-122"/>
              </a:rPr>
              <a:t>、</a:t>
            </a:r>
            <a:r>
              <a:rPr lang="en-US" altLang="zh-CN" sz="1800" dirty="0">
                <a:latin typeface="微软雅黑" pitchFamily="34" charset="-122"/>
              </a:rPr>
              <a:t>LRD</a:t>
            </a:r>
            <a:r>
              <a:rPr lang="zh-CN" altLang="en-US" sz="1800" dirty="0">
                <a:latin typeface="微软雅黑" pitchFamily="34" charset="-122"/>
              </a:rPr>
              <a:t>、</a:t>
            </a:r>
            <a:r>
              <a:rPr lang="en-US" altLang="zh-CN" sz="1800" dirty="0">
                <a:latin typeface="微软雅黑" pitchFamily="34" charset="-122"/>
              </a:rPr>
              <a:t>DRL</a:t>
            </a:r>
            <a:r>
              <a:rPr lang="zh-CN" altLang="en-US" sz="1800" dirty="0">
                <a:latin typeface="微软雅黑" pitchFamily="34" charset="-122"/>
              </a:rPr>
              <a:t>、</a:t>
            </a:r>
            <a:r>
              <a:rPr lang="en-US" altLang="zh-CN" sz="1800" dirty="0">
                <a:latin typeface="微软雅黑" pitchFamily="34" charset="-122"/>
              </a:rPr>
              <a:t>RDL</a:t>
            </a:r>
            <a:r>
              <a:rPr lang="zh-CN" altLang="en-US" sz="1800" dirty="0">
                <a:latin typeface="微软雅黑" pitchFamily="34" charset="-122"/>
              </a:rPr>
              <a:t>和</a:t>
            </a:r>
            <a:r>
              <a:rPr lang="en-US" altLang="zh-CN" sz="1800" dirty="0">
                <a:latin typeface="微软雅黑" pitchFamily="34" charset="-122"/>
              </a:rPr>
              <a:t>RLD</a:t>
            </a:r>
            <a:r>
              <a:rPr lang="zh-CN" altLang="en-US" sz="1800" dirty="0">
                <a:latin typeface="微软雅黑" pitchFamily="34" charset="-122"/>
              </a:rPr>
              <a:t>。如果限定先左后右，则只有前三种方式，即</a:t>
            </a:r>
            <a:endParaRPr lang="en-US" altLang="zh-CN" sz="1800" dirty="0">
              <a:latin typeface="微软雅黑" pitchFamily="34" charset="-122"/>
            </a:endParaRPr>
          </a:p>
          <a:p>
            <a:pPr>
              <a:lnSpc>
                <a:spcPct val="125000"/>
              </a:lnSpc>
              <a:spcBef>
                <a:spcPts val="1200"/>
              </a:spcBef>
            </a:pPr>
            <a:r>
              <a:rPr lang="en-US" altLang="zh-CN" sz="1800" b="1" dirty="0">
                <a:solidFill>
                  <a:srgbClr val="FF0000"/>
                </a:solidFill>
                <a:latin typeface="微软雅黑" pitchFamily="34" charset="-122"/>
              </a:rPr>
              <a:t>DLR </a:t>
            </a:r>
            <a:r>
              <a:rPr lang="en-US" altLang="zh-CN" sz="1800" dirty="0">
                <a:latin typeface="微软雅黑" pitchFamily="34" charset="-122"/>
              </a:rPr>
              <a:t>(</a:t>
            </a:r>
            <a:r>
              <a:rPr lang="zh-CN" altLang="en-US" sz="1800" dirty="0">
                <a:latin typeface="微软雅黑" pitchFamily="34" charset="-122"/>
              </a:rPr>
              <a:t>称为先序遍历</a:t>
            </a:r>
            <a:r>
              <a:rPr lang="en-US" altLang="zh-CN" sz="1800" dirty="0">
                <a:latin typeface="微软雅黑" pitchFamily="34" charset="-122"/>
              </a:rPr>
              <a:t>)</a:t>
            </a:r>
            <a:r>
              <a:rPr lang="zh-CN" altLang="en-US" sz="1800" dirty="0">
                <a:latin typeface="微软雅黑" pitchFamily="34" charset="-122"/>
              </a:rPr>
              <a:t>、</a:t>
            </a:r>
            <a:r>
              <a:rPr lang="en-US" altLang="zh-CN" sz="1800" b="1" dirty="0">
                <a:solidFill>
                  <a:srgbClr val="FF0000"/>
                </a:solidFill>
                <a:latin typeface="微软雅黑" pitchFamily="34" charset="-122"/>
              </a:rPr>
              <a:t>LDR </a:t>
            </a:r>
            <a:r>
              <a:rPr lang="en-US" altLang="zh-CN" sz="1800" dirty="0">
                <a:latin typeface="微软雅黑" pitchFamily="34" charset="-122"/>
              </a:rPr>
              <a:t>(</a:t>
            </a:r>
            <a:r>
              <a:rPr lang="zh-CN" altLang="en-US" sz="1800" dirty="0">
                <a:latin typeface="微软雅黑" pitchFamily="34" charset="-122"/>
              </a:rPr>
              <a:t>称为中序遍历</a:t>
            </a:r>
            <a:r>
              <a:rPr lang="en-US" altLang="zh-CN" sz="1800" dirty="0">
                <a:latin typeface="微软雅黑" pitchFamily="34" charset="-122"/>
              </a:rPr>
              <a:t>)</a:t>
            </a:r>
            <a:r>
              <a:rPr lang="zh-CN" altLang="en-US" sz="1800" dirty="0">
                <a:latin typeface="微软雅黑" pitchFamily="34" charset="-122"/>
              </a:rPr>
              <a:t>、</a:t>
            </a:r>
            <a:r>
              <a:rPr lang="en-US" altLang="zh-CN" sz="1800" b="1" dirty="0">
                <a:solidFill>
                  <a:srgbClr val="FF0000"/>
                </a:solidFill>
                <a:latin typeface="微软雅黑" pitchFamily="34" charset="-122"/>
              </a:rPr>
              <a:t>LRD </a:t>
            </a:r>
            <a:r>
              <a:rPr lang="en-US" altLang="zh-CN" sz="1800" dirty="0">
                <a:latin typeface="微软雅黑" pitchFamily="34" charset="-122"/>
              </a:rPr>
              <a:t>(</a:t>
            </a:r>
            <a:r>
              <a:rPr lang="zh-CN" altLang="en-US" sz="1800" dirty="0">
                <a:latin typeface="微软雅黑" pitchFamily="34" charset="-122"/>
              </a:rPr>
              <a:t>称为后序遍历</a:t>
            </a:r>
            <a:r>
              <a:rPr lang="en-US" altLang="zh-CN" sz="1800" dirty="0">
                <a:latin typeface="微软雅黑" pitchFamily="34" charset="-122"/>
              </a:rPr>
              <a:t>)</a:t>
            </a:r>
            <a:r>
              <a:rPr lang="zh-CN" altLang="en-US" sz="1800" dirty="0">
                <a:latin typeface="微软雅黑" pitchFamily="34" charset="-122"/>
              </a:rPr>
              <a:t>。</a:t>
            </a:r>
          </a:p>
          <a:p>
            <a:endParaRPr lang="zh-CN" altLang="en-US" sz="2000"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45</a:t>
            </a:fld>
            <a:endParaRPr lang="zh-CN" altLang="en-US" dirty="0"/>
          </a:p>
        </p:txBody>
      </p:sp>
      <p:pic>
        <p:nvPicPr>
          <p:cNvPr id="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330" y="3709688"/>
            <a:ext cx="6883340" cy="2252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2712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Traversal of Binary Trees</a:t>
            </a:r>
            <a:endParaRPr lang="zh-CN" altLang="en-US" dirty="0"/>
          </a:p>
        </p:txBody>
      </p:sp>
      <p:sp>
        <p:nvSpPr>
          <p:cNvPr id="3" name="内容占位符 2"/>
          <p:cNvSpPr>
            <a:spLocks noGrp="1"/>
          </p:cNvSpPr>
          <p:nvPr>
            <p:ph idx="1"/>
          </p:nvPr>
        </p:nvSpPr>
        <p:spPr/>
        <p:txBody>
          <a:bodyPr>
            <a:normAutofit lnSpcReduction="10000"/>
          </a:bodyPr>
          <a:lstStyle/>
          <a:p>
            <a:pPr marL="342900" lvl="0" indent="-342900" fontAlgn="base">
              <a:lnSpc>
                <a:spcPct val="100000"/>
              </a:lnSpc>
              <a:spcBef>
                <a:spcPct val="20000"/>
              </a:spcBef>
              <a:spcAft>
                <a:spcPct val="0"/>
              </a:spcAft>
              <a:buClr>
                <a:srgbClr val="0000FF"/>
              </a:buClr>
              <a:buNone/>
              <a:defRPr/>
            </a:pPr>
            <a:r>
              <a:rPr lang="en-US" altLang="zh-CN" b="1" kern="0" dirty="0">
                <a:solidFill>
                  <a:srgbClr val="FF0000"/>
                </a:solidFill>
                <a:latin typeface="微软雅黑" pitchFamily="34" charset="-122"/>
              </a:rPr>
              <a:t>1. </a:t>
            </a:r>
            <a:r>
              <a:rPr lang="zh-CN" altLang="en-US" b="1" kern="0" dirty="0">
                <a:solidFill>
                  <a:srgbClr val="FF0000"/>
                </a:solidFill>
                <a:latin typeface="微软雅黑" pitchFamily="34" charset="-122"/>
              </a:rPr>
              <a:t>先序遍历</a:t>
            </a:r>
            <a:r>
              <a:rPr lang="en-US" altLang="zh-CN" b="1" kern="0" dirty="0">
                <a:solidFill>
                  <a:srgbClr val="FF0000"/>
                </a:solidFill>
                <a:latin typeface="微软雅黑" pitchFamily="34" charset="-122"/>
              </a:rPr>
              <a:t>(DLR)</a:t>
            </a:r>
          </a:p>
          <a:p>
            <a:pPr marL="342900" lvl="0" indent="-342900" algn="just" fontAlgn="base">
              <a:lnSpc>
                <a:spcPct val="125000"/>
              </a:lnSpc>
              <a:spcBef>
                <a:spcPts val="600"/>
              </a:spcBef>
              <a:spcAft>
                <a:spcPct val="0"/>
              </a:spcAft>
              <a:buClr>
                <a:srgbClr val="0000FF"/>
              </a:buClr>
              <a:buFont typeface="Wingdings" pitchFamily="2" charset="2"/>
              <a:buChar char="n"/>
              <a:defRPr/>
            </a:pPr>
            <a:r>
              <a:rPr lang="zh-CN" altLang="en-US" sz="1800" kern="0" dirty="0">
                <a:solidFill>
                  <a:srgbClr val="000000"/>
                </a:solidFill>
                <a:latin typeface="微软雅黑" pitchFamily="34" charset="-122"/>
              </a:rPr>
              <a:t>递归过程为：若二叉树为空，遍历结束。否则，</a:t>
            </a:r>
          </a:p>
          <a:p>
            <a:pPr marL="342900" lvl="0" indent="-342900" algn="just" fontAlgn="base">
              <a:lnSpc>
                <a:spcPct val="125000"/>
              </a:lnSpc>
              <a:spcBef>
                <a:spcPts val="600"/>
              </a:spcBef>
              <a:spcAft>
                <a:spcPct val="0"/>
              </a:spcAft>
              <a:buClr>
                <a:srgbClr val="0000FF"/>
              </a:buClr>
              <a:buNone/>
              <a:defRPr/>
            </a:pPr>
            <a:r>
              <a:rPr lang="zh-CN" altLang="en-US" sz="1800" kern="0" dirty="0">
                <a:solidFill>
                  <a:srgbClr val="000000"/>
                </a:solidFill>
                <a:latin typeface="微软雅黑" pitchFamily="34" charset="-122"/>
              </a:rPr>
              <a:t>	</a:t>
            </a:r>
            <a:r>
              <a:rPr lang="zh-CN" altLang="en-US" sz="1800" kern="0" dirty="0">
                <a:solidFill>
                  <a:srgbClr val="FF0000"/>
                </a:solidFill>
                <a:latin typeface="微软雅黑" pitchFamily="34" charset="-122"/>
              </a:rPr>
              <a:t>⑴ </a:t>
            </a:r>
            <a:r>
              <a:rPr lang="zh-CN" altLang="en-US" sz="1800" kern="0" dirty="0">
                <a:solidFill>
                  <a:srgbClr val="000000"/>
                </a:solidFill>
                <a:latin typeface="微软雅黑" pitchFamily="34" charset="-122"/>
              </a:rPr>
              <a:t>访问根结点；</a:t>
            </a:r>
          </a:p>
          <a:p>
            <a:pPr marL="342900" lvl="0" indent="-342900" algn="just" fontAlgn="base">
              <a:lnSpc>
                <a:spcPct val="125000"/>
              </a:lnSpc>
              <a:spcBef>
                <a:spcPts val="600"/>
              </a:spcBef>
              <a:spcAft>
                <a:spcPct val="0"/>
              </a:spcAft>
              <a:buClr>
                <a:srgbClr val="0000FF"/>
              </a:buClr>
              <a:buNone/>
              <a:defRPr/>
            </a:pPr>
            <a:r>
              <a:rPr lang="zh-CN" altLang="en-US" sz="1800" kern="0" dirty="0">
                <a:solidFill>
                  <a:srgbClr val="000000"/>
                </a:solidFill>
                <a:latin typeface="微软雅黑" pitchFamily="34" charset="-122"/>
              </a:rPr>
              <a:t>	</a:t>
            </a:r>
            <a:r>
              <a:rPr lang="zh-CN" altLang="en-US" sz="1800" kern="0" dirty="0">
                <a:solidFill>
                  <a:srgbClr val="FF0000"/>
                </a:solidFill>
                <a:latin typeface="微软雅黑" pitchFamily="34" charset="-122"/>
              </a:rPr>
              <a:t>⑵ </a:t>
            </a:r>
            <a:r>
              <a:rPr lang="zh-CN" altLang="en-US" sz="1800" kern="0" dirty="0">
                <a:solidFill>
                  <a:srgbClr val="000000"/>
                </a:solidFill>
                <a:latin typeface="微软雅黑" pitchFamily="34" charset="-122"/>
              </a:rPr>
              <a:t>先序遍历根结点的左子树；</a:t>
            </a:r>
          </a:p>
          <a:p>
            <a:pPr marL="342900" lvl="0" indent="-342900" algn="just" fontAlgn="base">
              <a:lnSpc>
                <a:spcPct val="125000"/>
              </a:lnSpc>
              <a:spcBef>
                <a:spcPts val="600"/>
              </a:spcBef>
              <a:spcAft>
                <a:spcPct val="0"/>
              </a:spcAft>
              <a:buClr>
                <a:srgbClr val="0000FF"/>
              </a:buClr>
              <a:buNone/>
              <a:defRPr/>
            </a:pPr>
            <a:r>
              <a:rPr lang="zh-CN" altLang="en-US" sz="1800" kern="0" dirty="0">
                <a:solidFill>
                  <a:srgbClr val="000000"/>
                </a:solidFill>
                <a:latin typeface="微软雅黑" pitchFamily="34" charset="-122"/>
              </a:rPr>
              <a:t>	</a:t>
            </a:r>
            <a:r>
              <a:rPr lang="zh-CN" altLang="en-US" sz="1800" kern="0" dirty="0">
                <a:solidFill>
                  <a:srgbClr val="FF0000"/>
                </a:solidFill>
                <a:latin typeface="微软雅黑" pitchFamily="34" charset="-122"/>
              </a:rPr>
              <a:t>⑶ </a:t>
            </a:r>
            <a:r>
              <a:rPr lang="zh-CN" altLang="en-US" sz="1800" kern="0" dirty="0">
                <a:solidFill>
                  <a:srgbClr val="000000"/>
                </a:solidFill>
                <a:latin typeface="微软雅黑" pitchFamily="34" charset="-122"/>
              </a:rPr>
              <a:t>先序遍历根结点的右子树。</a:t>
            </a:r>
          </a:p>
          <a:p>
            <a:pPr marL="342900" lvl="0" indent="-342900" algn="just" fontAlgn="base">
              <a:lnSpc>
                <a:spcPct val="125000"/>
              </a:lnSpc>
              <a:spcBef>
                <a:spcPts val="600"/>
              </a:spcBef>
              <a:spcAft>
                <a:spcPct val="0"/>
              </a:spcAft>
              <a:buClr>
                <a:srgbClr val="0000FF"/>
              </a:buClr>
              <a:buFont typeface="Wingdings" pitchFamily="2" charset="2"/>
              <a:buChar char="n"/>
              <a:defRPr/>
            </a:pPr>
            <a:r>
              <a:rPr lang="zh-CN" altLang="en-US" sz="1800" kern="0" dirty="0">
                <a:solidFill>
                  <a:srgbClr val="000000"/>
                </a:solidFill>
                <a:latin typeface="微软雅黑" pitchFamily="34" charset="-122"/>
              </a:rPr>
              <a:t>先序遍历二叉树的递归算法：</a:t>
            </a:r>
          </a:p>
          <a:p>
            <a:pPr marL="742950" lvl="1" indent="-285750" algn="just" fontAlgn="base">
              <a:lnSpc>
                <a:spcPct val="125000"/>
              </a:lnSpc>
              <a:spcBef>
                <a:spcPts val="600"/>
              </a:spcBef>
              <a:spcAft>
                <a:spcPct val="0"/>
              </a:spcAft>
              <a:buClr>
                <a:srgbClr val="0000FF"/>
              </a:buClr>
              <a:buNone/>
              <a:defRPr/>
            </a:pPr>
            <a:r>
              <a:rPr lang="en-US" altLang="zh-CN" sz="1600" kern="0" dirty="0">
                <a:solidFill>
                  <a:srgbClr val="000000"/>
                </a:solidFill>
                <a:latin typeface="微软雅黑" pitchFamily="34" charset="-122"/>
              </a:rPr>
              <a:t>void </a:t>
            </a:r>
            <a:r>
              <a:rPr lang="en-US" altLang="zh-CN" sz="1600" kern="0" dirty="0" err="1">
                <a:solidFill>
                  <a:srgbClr val="000000"/>
                </a:solidFill>
                <a:latin typeface="微软雅黑" pitchFamily="34" charset="-122"/>
              </a:rPr>
              <a:t>PreOrder</a:t>
            </a:r>
            <a:r>
              <a:rPr lang="en-US" altLang="zh-CN" sz="1600" kern="0" dirty="0">
                <a:solidFill>
                  <a:srgbClr val="000000"/>
                </a:solidFill>
                <a:latin typeface="微软雅黑" pitchFamily="34" charset="-122"/>
              </a:rPr>
              <a:t>(</a:t>
            </a:r>
            <a:r>
              <a:rPr lang="en-US" altLang="zh-CN" sz="1600" kern="0" dirty="0" err="1">
                <a:solidFill>
                  <a:srgbClr val="000000"/>
                </a:solidFill>
                <a:latin typeface="微软雅黑" pitchFamily="34" charset="-122"/>
              </a:rPr>
              <a:t>BiTree</a:t>
            </a:r>
            <a:r>
              <a:rPr lang="en-US" altLang="zh-CN" sz="1600" kern="0" dirty="0">
                <a:solidFill>
                  <a:srgbClr val="000000"/>
                </a:solidFill>
                <a:latin typeface="微软雅黑" pitchFamily="34" charset="-122"/>
              </a:rPr>
              <a:t> </a:t>
            </a:r>
            <a:r>
              <a:rPr lang="en-US" altLang="zh-CN" sz="1600" kern="0" dirty="0" err="1">
                <a:solidFill>
                  <a:srgbClr val="000000"/>
                </a:solidFill>
                <a:latin typeface="微软雅黑" pitchFamily="34" charset="-122"/>
              </a:rPr>
              <a:t>bt</a:t>
            </a:r>
            <a:r>
              <a:rPr lang="en-US" altLang="zh-CN" sz="1600" kern="0" dirty="0">
                <a:solidFill>
                  <a:srgbClr val="000000"/>
                </a:solidFill>
                <a:latin typeface="微软雅黑" pitchFamily="34" charset="-122"/>
              </a:rPr>
              <a:t>)	// </a:t>
            </a:r>
            <a:r>
              <a:rPr lang="zh-CN" altLang="en-US" sz="1600" kern="0" dirty="0">
                <a:solidFill>
                  <a:srgbClr val="000000"/>
                </a:solidFill>
                <a:latin typeface="微软雅黑" pitchFamily="34" charset="-122"/>
              </a:rPr>
              <a:t>先序遍历二叉树</a:t>
            </a:r>
            <a:r>
              <a:rPr lang="en-US" altLang="zh-CN" sz="1600" kern="0" dirty="0" err="1">
                <a:solidFill>
                  <a:srgbClr val="000000"/>
                </a:solidFill>
                <a:latin typeface="微软雅黑" pitchFamily="34" charset="-122"/>
              </a:rPr>
              <a:t>bt</a:t>
            </a:r>
            <a:endParaRPr lang="en-US" altLang="zh-CN" sz="1600" kern="0" dirty="0">
              <a:solidFill>
                <a:srgbClr val="000000"/>
              </a:solidFill>
              <a:latin typeface="微软雅黑" pitchFamily="34" charset="-122"/>
            </a:endParaRPr>
          </a:p>
          <a:p>
            <a:pPr marL="742950" lvl="1" indent="-285750" algn="just" fontAlgn="base">
              <a:lnSpc>
                <a:spcPct val="125000"/>
              </a:lnSpc>
              <a:spcBef>
                <a:spcPts val="600"/>
              </a:spcBef>
              <a:spcAft>
                <a:spcPct val="0"/>
              </a:spcAft>
              <a:buClr>
                <a:srgbClr val="0000FF"/>
              </a:buClr>
              <a:buNone/>
              <a:defRPr/>
            </a:pPr>
            <a:r>
              <a:rPr lang="en-US" altLang="zh-CN" sz="1600" kern="0" dirty="0">
                <a:solidFill>
                  <a:srgbClr val="000000"/>
                </a:solidFill>
                <a:latin typeface="微软雅黑" pitchFamily="34" charset="-122"/>
              </a:rPr>
              <a:t>{  if (</a:t>
            </a:r>
            <a:r>
              <a:rPr lang="en-US" altLang="zh-CN" sz="1600" kern="0" dirty="0" err="1">
                <a:solidFill>
                  <a:srgbClr val="000000"/>
                </a:solidFill>
                <a:latin typeface="微软雅黑" pitchFamily="34" charset="-122"/>
              </a:rPr>
              <a:t>bt</a:t>
            </a:r>
            <a:r>
              <a:rPr lang="en-US" altLang="zh-CN" sz="1600" kern="0" dirty="0">
                <a:solidFill>
                  <a:srgbClr val="000000"/>
                </a:solidFill>
                <a:latin typeface="微软雅黑" pitchFamily="34" charset="-122"/>
              </a:rPr>
              <a:t>==NULL) return;		// </a:t>
            </a:r>
            <a:r>
              <a:rPr lang="zh-CN" altLang="en-US" sz="1600" kern="0" dirty="0">
                <a:solidFill>
                  <a:srgbClr val="000000"/>
                </a:solidFill>
                <a:latin typeface="微软雅黑" pitchFamily="34" charset="-122"/>
              </a:rPr>
              <a:t>递归调用的结束条件</a:t>
            </a:r>
          </a:p>
          <a:p>
            <a:pPr marL="742950" lvl="1" indent="-285750" algn="just" fontAlgn="base">
              <a:lnSpc>
                <a:spcPct val="125000"/>
              </a:lnSpc>
              <a:spcBef>
                <a:spcPts val="600"/>
              </a:spcBef>
              <a:spcAft>
                <a:spcPct val="0"/>
              </a:spcAft>
              <a:buClr>
                <a:srgbClr val="0000FF"/>
              </a:buClr>
              <a:buNone/>
              <a:defRPr/>
            </a:pPr>
            <a:r>
              <a:rPr lang="zh-CN" altLang="en-US" sz="1600" kern="0" dirty="0">
                <a:solidFill>
                  <a:srgbClr val="000000"/>
                </a:solidFill>
                <a:latin typeface="微软雅黑" pitchFamily="34" charset="-122"/>
              </a:rPr>
              <a:t>    </a:t>
            </a:r>
            <a:r>
              <a:rPr lang="en-US" altLang="zh-CN" sz="1600" kern="0" dirty="0" err="1">
                <a:solidFill>
                  <a:srgbClr val="000000"/>
                </a:solidFill>
                <a:latin typeface="微软雅黑" pitchFamily="34" charset="-122"/>
              </a:rPr>
              <a:t>Visite</a:t>
            </a:r>
            <a:r>
              <a:rPr lang="en-US" altLang="zh-CN" sz="1600" kern="0" dirty="0">
                <a:solidFill>
                  <a:srgbClr val="000000"/>
                </a:solidFill>
                <a:latin typeface="微软雅黑" pitchFamily="34" charset="-122"/>
              </a:rPr>
              <a:t>(</a:t>
            </a:r>
            <a:r>
              <a:rPr lang="en-US" altLang="zh-CN" sz="1600" kern="0" dirty="0" err="1">
                <a:solidFill>
                  <a:srgbClr val="000000"/>
                </a:solidFill>
                <a:latin typeface="微软雅黑" pitchFamily="34" charset="-122"/>
              </a:rPr>
              <a:t>bt</a:t>
            </a:r>
            <a:r>
              <a:rPr lang="en-US" altLang="zh-CN" sz="1600" kern="0" dirty="0">
                <a:solidFill>
                  <a:srgbClr val="000000"/>
                </a:solidFill>
                <a:latin typeface="微软雅黑" pitchFamily="34" charset="-122"/>
              </a:rPr>
              <a:t>-&gt;data);		// </a:t>
            </a:r>
            <a:r>
              <a:rPr lang="zh-CN" altLang="en-US" sz="1600" kern="0" dirty="0">
                <a:solidFill>
                  <a:srgbClr val="000000"/>
                </a:solidFill>
                <a:latin typeface="微软雅黑" pitchFamily="34" charset="-122"/>
              </a:rPr>
              <a:t>访问结点的数据域</a:t>
            </a:r>
          </a:p>
          <a:p>
            <a:pPr marL="742950" lvl="1" indent="-285750" algn="just" fontAlgn="base">
              <a:lnSpc>
                <a:spcPct val="125000"/>
              </a:lnSpc>
              <a:spcBef>
                <a:spcPts val="600"/>
              </a:spcBef>
              <a:spcAft>
                <a:spcPct val="0"/>
              </a:spcAft>
              <a:buClr>
                <a:srgbClr val="0000FF"/>
              </a:buClr>
              <a:buNone/>
              <a:defRPr/>
            </a:pPr>
            <a:r>
              <a:rPr lang="zh-CN" altLang="en-US" sz="1600" kern="0" dirty="0">
                <a:solidFill>
                  <a:srgbClr val="000000"/>
                </a:solidFill>
                <a:latin typeface="微软雅黑" pitchFamily="34" charset="-122"/>
              </a:rPr>
              <a:t>    </a:t>
            </a:r>
            <a:r>
              <a:rPr lang="en-US" altLang="zh-CN" sz="1600" kern="0" dirty="0" err="1">
                <a:solidFill>
                  <a:srgbClr val="000000"/>
                </a:solidFill>
                <a:latin typeface="微软雅黑" pitchFamily="34" charset="-122"/>
              </a:rPr>
              <a:t>PreOrder</a:t>
            </a:r>
            <a:r>
              <a:rPr lang="en-US" altLang="zh-CN" sz="1600" kern="0" dirty="0">
                <a:solidFill>
                  <a:srgbClr val="000000"/>
                </a:solidFill>
                <a:latin typeface="微软雅黑" pitchFamily="34" charset="-122"/>
              </a:rPr>
              <a:t>(</a:t>
            </a:r>
            <a:r>
              <a:rPr lang="en-US" altLang="zh-CN" sz="1600" kern="0" dirty="0" err="1">
                <a:solidFill>
                  <a:srgbClr val="000000"/>
                </a:solidFill>
                <a:latin typeface="微软雅黑" pitchFamily="34" charset="-122"/>
              </a:rPr>
              <a:t>bt</a:t>
            </a:r>
            <a:r>
              <a:rPr lang="en-US" altLang="zh-CN" sz="1600" kern="0" dirty="0">
                <a:solidFill>
                  <a:srgbClr val="000000"/>
                </a:solidFill>
                <a:latin typeface="微软雅黑" pitchFamily="34" charset="-122"/>
              </a:rPr>
              <a:t>-&gt;</a:t>
            </a:r>
            <a:r>
              <a:rPr lang="en-US" altLang="zh-CN" sz="1600" kern="0" dirty="0" err="1">
                <a:solidFill>
                  <a:srgbClr val="000000"/>
                </a:solidFill>
                <a:latin typeface="微软雅黑" pitchFamily="34" charset="-122"/>
              </a:rPr>
              <a:t>lchild</a:t>
            </a:r>
            <a:r>
              <a:rPr lang="en-US" altLang="zh-CN" sz="1600" kern="0" dirty="0">
                <a:solidFill>
                  <a:srgbClr val="000000"/>
                </a:solidFill>
                <a:latin typeface="微软雅黑" pitchFamily="34" charset="-122"/>
              </a:rPr>
              <a:t>);		// </a:t>
            </a:r>
            <a:r>
              <a:rPr lang="zh-CN" altLang="en-US" sz="1600" kern="0" dirty="0">
                <a:solidFill>
                  <a:srgbClr val="000000"/>
                </a:solidFill>
                <a:latin typeface="微软雅黑" pitchFamily="34" charset="-122"/>
              </a:rPr>
              <a:t>先序递归遍历</a:t>
            </a:r>
            <a:r>
              <a:rPr lang="en-US" altLang="zh-CN" sz="1600" kern="0" dirty="0" err="1">
                <a:solidFill>
                  <a:srgbClr val="000000"/>
                </a:solidFill>
                <a:latin typeface="微软雅黑" pitchFamily="34" charset="-122"/>
              </a:rPr>
              <a:t>bt</a:t>
            </a:r>
            <a:r>
              <a:rPr lang="zh-CN" altLang="en-US" sz="1600" kern="0" dirty="0">
                <a:solidFill>
                  <a:srgbClr val="000000"/>
                </a:solidFill>
                <a:latin typeface="微软雅黑" pitchFamily="34" charset="-122"/>
              </a:rPr>
              <a:t>的左子树</a:t>
            </a:r>
          </a:p>
          <a:p>
            <a:pPr marL="742950" lvl="1" indent="-285750" algn="just" fontAlgn="base">
              <a:lnSpc>
                <a:spcPct val="125000"/>
              </a:lnSpc>
              <a:spcBef>
                <a:spcPts val="600"/>
              </a:spcBef>
              <a:spcAft>
                <a:spcPct val="0"/>
              </a:spcAft>
              <a:buClr>
                <a:srgbClr val="0000FF"/>
              </a:buClr>
              <a:buNone/>
              <a:defRPr/>
            </a:pPr>
            <a:r>
              <a:rPr lang="zh-CN" altLang="en-US" sz="1600" kern="0" dirty="0">
                <a:solidFill>
                  <a:srgbClr val="000000"/>
                </a:solidFill>
                <a:latin typeface="微软雅黑" pitchFamily="34" charset="-122"/>
              </a:rPr>
              <a:t>    </a:t>
            </a:r>
            <a:r>
              <a:rPr lang="en-US" altLang="zh-CN" sz="1600" kern="0" dirty="0" err="1">
                <a:solidFill>
                  <a:srgbClr val="000000"/>
                </a:solidFill>
                <a:latin typeface="微软雅黑" pitchFamily="34" charset="-122"/>
              </a:rPr>
              <a:t>PreOrder</a:t>
            </a:r>
            <a:r>
              <a:rPr lang="en-US" altLang="zh-CN" sz="1600" kern="0" dirty="0">
                <a:solidFill>
                  <a:srgbClr val="000000"/>
                </a:solidFill>
                <a:latin typeface="微软雅黑" pitchFamily="34" charset="-122"/>
              </a:rPr>
              <a:t>(</a:t>
            </a:r>
            <a:r>
              <a:rPr lang="en-US" altLang="zh-CN" sz="1600" kern="0" dirty="0" err="1">
                <a:solidFill>
                  <a:srgbClr val="000000"/>
                </a:solidFill>
                <a:latin typeface="微软雅黑" pitchFamily="34" charset="-122"/>
              </a:rPr>
              <a:t>bt</a:t>
            </a:r>
            <a:r>
              <a:rPr lang="en-US" altLang="zh-CN" sz="1600" kern="0" dirty="0">
                <a:solidFill>
                  <a:srgbClr val="000000"/>
                </a:solidFill>
                <a:latin typeface="微软雅黑" pitchFamily="34" charset="-122"/>
              </a:rPr>
              <a:t>-&gt;</a:t>
            </a:r>
            <a:r>
              <a:rPr lang="en-US" altLang="zh-CN" sz="1600" kern="0" dirty="0" err="1">
                <a:solidFill>
                  <a:srgbClr val="000000"/>
                </a:solidFill>
                <a:latin typeface="微软雅黑" pitchFamily="34" charset="-122"/>
              </a:rPr>
              <a:t>rchild</a:t>
            </a:r>
            <a:r>
              <a:rPr lang="en-US" altLang="zh-CN" sz="1600" kern="0" dirty="0">
                <a:solidFill>
                  <a:srgbClr val="000000"/>
                </a:solidFill>
                <a:latin typeface="微软雅黑" pitchFamily="34" charset="-122"/>
              </a:rPr>
              <a:t>);	// </a:t>
            </a:r>
            <a:r>
              <a:rPr lang="zh-CN" altLang="en-US" sz="1600" kern="0" dirty="0">
                <a:solidFill>
                  <a:srgbClr val="000000"/>
                </a:solidFill>
                <a:latin typeface="微软雅黑" pitchFamily="34" charset="-122"/>
              </a:rPr>
              <a:t>先序递归遍历</a:t>
            </a:r>
            <a:r>
              <a:rPr lang="en-US" altLang="zh-CN" sz="1600" kern="0" dirty="0" err="1">
                <a:solidFill>
                  <a:srgbClr val="000000"/>
                </a:solidFill>
                <a:latin typeface="微软雅黑" pitchFamily="34" charset="-122"/>
              </a:rPr>
              <a:t>bt</a:t>
            </a:r>
            <a:r>
              <a:rPr lang="zh-CN" altLang="en-US" sz="1600" kern="0" dirty="0">
                <a:solidFill>
                  <a:srgbClr val="000000"/>
                </a:solidFill>
                <a:latin typeface="微软雅黑" pitchFamily="34" charset="-122"/>
              </a:rPr>
              <a:t>的右子树  </a:t>
            </a:r>
          </a:p>
          <a:p>
            <a:pPr marL="742950" lvl="1" indent="-285750" algn="just" fontAlgn="base">
              <a:lnSpc>
                <a:spcPct val="125000"/>
              </a:lnSpc>
              <a:spcBef>
                <a:spcPts val="600"/>
              </a:spcBef>
              <a:spcAft>
                <a:spcPct val="0"/>
              </a:spcAft>
              <a:buClr>
                <a:srgbClr val="0000FF"/>
              </a:buClr>
              <a:buNone/>
              <a:defRPr/>
            </a:pPr>
            <a:r>
              <a:rPr lang="en-US" altLang="zh-CN" sz="1600" kern="0" dirty="0">
                <a:solidFill>
                  <a:srgbClr val="000000"/>
                </a:solidFill>
                <a:latin typeface="微软雅黑" pitchFamily="34" charset="-122"/>
              </a:rPr>
              <a:t>} </a:t>
            </a:r>
          </a:p>
          <a:p>
            <a:pPr marL="0" lvl="0" indent="0" algn="ctr" fontAlgn="base">
              <a:lnSpc>
                <a:spcPct val="100000"/>
              </a:lnSpc>
              <a:spcBef>
                <a:spcPct val="0"/>
              </a:spcBef>
              <a:spcAft>
                <a:spcPct val="0"/>
              </a:spcAft>
              <a:buNone/>
            </a:pPr>
            <a:r>
              <a:rPr lang="zh-CN" altLang="en-US" sz="1800" kern="0" dirty="0">
                <a:solidFill>
                  <a:srgbClr val="000000"/>
                </a:solidFill>
                <a:latin typeface="微软雅黑" pitchFamily="34" charset="-122"/>
              </a:rPr>
              <a:t>对于上图所示的二叉树，按先序遍历所得到的结点序列为：</a:t>
            </a:r>
            <a:r>
              <a:rPr lang="en-US" altLang="zh-CN" b="1" dirty="0">
                <a:solidFill>
                  <a:srgbClr val="0000FF"/>
                </a:solidFill>
                <a:latin typeface="Arial" charset="0"/>
                <a:ea typeface="宋体" charset="-122"/>
                <a:cs typeface="Tahoma" pitchFamily="34" charset="0"/>
              </a:rPr>
              <a:t>ABDGCEF</a:t>
            </a:r>
            <a:endParaRPr lang="zh-CN" altLang="en-US" sz="1800" kern="0" dirty="0">
              <a:solidFill>
                <a:srgbClr val="000000"/>
              </a:solidFill>
              <a:latin typeface="微软雅黑" pitchFamily="34" charset="-122"/>
            </a:endParaRP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46</a:t>
            </a:fld>
            <a:endParaRPr lang="zh-CN" altLang="en-US" dirty="0"/>
          </a:p>
        </p:txBody>
      </p:sp>
      <p:grpSp>
        <p:nvGrpSpPr>
          <p:cNvPr id="6" name="Group 3"/>
          <p:cNvGrpSpPr>
            <a:grpSpLocks/>
          </p:cNvGrpSpPr>
          <p:nvPr/>
        </p:nvGrpSpPr>
        <p:grpSpPr bwMode="auto">
          <a:xfrm>
            <a:off x="5580063" y="1125538"/>
            <a:ext cx="3016250" cy="2201862"/>
            <a:chOff x="3742" y="754"/>
            <a:chExt cx="1900" cy="1387"/>
          </a:xfrm>
        </p:grpSpPr>
        <p:sp>
          <p:nvSpPr>
            <p:cNvPr id="7" name="Text Box 4"/>
            <p:cNvSpPr txBox="1">
              <a:spLocks noChangeArrowheads="1"/>
            </p:cNvSpPr>
            <p:nvPr/>
          </p:nvSpPr>
          <p:spPr bwMode="auto">
            <a:xfrm flipH="1">
              <a:off x="3878" y="1933"/>
              <a:ext cx="143" cy="208"/>
            </a:xfrm>
            <a:prstGeom prst="rect">
              <a:avLst/>
            </a:prstGeom>
            <a:noFill/>
            <a:ln w="9525">
              <a:solidFill>
                <a:srgbClr val="FFFFFF"/>
              </a:solidFill>
              <a:miter lim="800000"/>
              <a:headEnd/>
              <a:tailEnd/>
            </a:ln>
          </p:spPr>
          <p:txBody>
            <a:bodyPr lIns="0" tIns="0" rIns="0" bIns="0"/>
            <a:lstStyle>
              <a:defPPr>
                <a:defRPr lang="zh-CN"/>
              </a:defPPr>
              <a:lvl1pPr algn="just" eaLnBrk="0" hangingPunct="0">
                <a:lnSpc>
                  <a:spcPct val="115000"/>
                </a:lnSpc>
                <a:defRPr sz="2000" b="1">
                  <a:latin typeface="Times New Roman" pitchFamily="18" charset="0"/>
                  <a:ea typeface="宋体" charset="-122"/>
                </a:defRPr>
              </a:lvl1pPr>
              <a:lvl2pPr marL="742950" indent="-285750" eaLnBrk="0" hangingPunct="0">
                <a:defRPr sz="3200" b="1">
                  <a:latin typeface="Tahoma" pitchFamily="34" charset="0"/>
                  <a:ea typeface="宋体" charset="-122"/>
                </a:defRPr>
              </a:lvl2pPr>
              <a:lvl3pPr marL="1143000" indent="-228600" eaLnBrk="0" hangingPunct="0">
                <a:defRPr sz="3200" b="1">
                  <a:latin typeface="Tahoma" pitchFamily="34" charset="0"/>
                  <a:ea typeface="宋体" charset="-122"/>
                </a:defRPr>
              </a:lvl3pPr>
              <a:lvl4pPr marL="1600200" indent="-228600" eaLnBrk="0" hangingPunct="0">
                <a:defRPr sz="3200" b="1">
                  <a:latin typeface="Tahoma" pitchFamily="34" charset="0"/>
                  <a:ea typeface="宋体" charset="-122"/>
                </a:defRPr>
              </a:lvl4pPr>
              <a:lvl5pPr marL="2057400" indent="-228600" eaLnBrk="0" hangingPunct="0">
                <a:defRPr sz="3200" b="1">
                  <a:latin typeface="Tahoma" pitchFamily="34" charset="0"/>
                  <a:ea typeface="宋体" charset="-122"/>
                </a:defRPr>
              </a:lvl5pPr>
              <a:lvl6pPr marL="2514600" indent="-228600" eaLnBrk="0" fontAlgn="base" hangingPunct="0">
                <a:spcBef>
                  <a:spcPct val="0"/>
                </a:spcBef>
                <a:spcAft>
                  <a:spcPct val="0"/>
                </a:spcAft>
                <a:defRPr sz="3200" b="1">
                  <a:latin typeface="Tahoma" pitchFamily="34" charset="0"/>
                  <a:ea typeface="宋体" charset="-122"/>
                </a:defRPr>
              </a:lvl6pPr>
              <a:lvl7pPr marL="2971800" indent="-228600" eaLnBrk="0" fontAlgn="base" hangingPunct="0">
                <a:spcBef>
                  <a:spcPct val="0"/>
                </a:spcBef>
                <a:spcAft>
                  <a:spcPct val="0"/>
                </a:spcAft>
                <a:defRPr sz="3200" b="1">
                  <a:latin typeface="Tahoma" pitchFamily="34" charset="0"/>
                  <a:ea typeface="宋体" charset="-122"/>
                </a:defRPr>
              </a:lvl7pPr>
              <a:lvl8pPr marL="3429000" indent="-228600" eaLnBrk="0" fontAlgn="base" hangingPunct="0">
                <a:spcBef>
                  <a:spcPct val="0"/>
                </a:spcBef>
                <a:spcAft>
                  <a:spcPct val="0"/>
                </a:spcAft>
                <a:defRPr sz="3200" b="1">
                  <a:latin typeface="Tahoma" pitchFamily="34" charset="0"/>
                  <a:ea typeface="宋体" charset="-122"/>
                </a:defRPr>
              </a:lvl8pPr>
              <a:lvl9pPr marL="3886200" indent="-228600" eaLnBrk="0" fontAlgn="base" hangingPunct="0">
                <a:spcBef>
                  <a:spcPct val="0"/>
                </a:spcBef>
                <a:spcAft>
                  <a:spcPct val="0"/>
                </a:spcAft>
                <a:defRPr sz="3200" b="1">
                  <a:latin typeface="Tahoma" pitchFamily="34" charset="0"/>
                  <a:ea typeface="宋体" charset="-122"/>
                </a:defRPr>
              </a:lvl9pPr>
            </a:lstStyle>
            <a:p>
              <a:r>
                <a:rPr lang="en-US" altLang="zh-CN"/>
                <a:t>7</a:t>
              </a:r>
            </a:p>
          </p:txBody>
        </p:sp>
        <p:sp>
          <p:nvSpPr>
            <p:cNvPr id="8" name="Line 5"/>
            <p:cNvSpPr>
              <a:spLocks noChangeShapeType="1"/>
            </p:cNvSpPr>
            <p:nvPr/>
          </p:nvSpPr>
          <p:spPr bwMode="auto">
            <a:xfrm>
              <a:off x="3937" y="1587"/>
              <a:ext cx="178" cy="334"/>
            </a:xfrm>
            <a:prstGeom prst="line">
              <a:avLst/>
            </a:prstGeom>
            <a:noFill/>
            <a:ln w="9525">
              <a:solidFill>
                <a:schemeClr val="tx1"/>
              </a:solidFill>
              <a:miter lim="800000"/>
              <a:headEnd/>
              <a:tailEnd/>
            </a:ln>
            <a:effectLst/>
          </p:spPr>
          <p:txBody>
            <a:bodyPr wrap="none"/>
            <a:lstStyle/>
            <a:p>
              <a:pPr algn="ctr">
                <a:defRPr/>
              </a:pPr>
              <a:endParaRPr lang="zh-CN" altLang="en-US">
                <a:effectLst>
                  <a:outerShdw blurRad="38100" dist="38100" dir="2700000" algn="tl">
                    <a:srgbClr val="000000">
                      <a:alpha val="43137"/>
                    </a:srgbClr>
                  </a:outerShdw>
                </a:effectLst>
                <a:ea typeface="宋体" pitchFamily="2" charset="-122"/>
              </a:endParaRPr>
            </a:p>
          </p:txBody>
        </p:sp>
        <p:sp>
          <p:nvSpPr>
            <p:cNvPr id="9" name="Line 6"/>
            <p:cNvSpPr>
              <a:spLocks noChangeShapeType="1"/>
            </p:cNvSpPr>
            <p:nvPr/>
          </p:nvSpPr>
          <p:spPr bwMode="auto">
            <a:xfrm flipH="1">
              <a:off x="3901" y="1247"/>
              <a:ext cx="238" cy="377"/>
            </a:xfrm>
            <a:prstGeom prst="line">
              <a:avLst/>
            </a:prstGeom>
            <a:noFill/>
            <a:ln w="9525">
              <a:solidFill>
                <a:schemeClr val="tx1"/>
              </a:solidFill>
              <a:miter lim="800000"/>
              <a:headEnd/>
              <a:tailEnd/>
            </a:ln>
            <a:effectLst/>
          </p:spPr>
          <p:txBody>
            <a:bodyPr wrap="none"/>
            <a:lstStyle/>
            <a:p>
              <a:pPr algn="ctr">
                <a:defRPr/>
              </a:pPr>
              <a:endParaRPr lang="zh-CN" altLang="en-US">
                <a:effectLst>
                  <a:outerShdw blurRad="38100" dist="38100" dir="2700000" algn="tl">
                    <a:srgbClr val="000000">
                      <a:alpha val="43137"/>
                    </a:srgbClr>
                  </a:outerShdw>
                </a:effectLst>
                <a:ea typeface="宋体" pitchFamily="2" charset="-122"/>
              </a:endParaRPr>
            </a:p>
          </p:txBody>
        </p:sp>
        <p:sp>
          <p:nvSpPr>
            <p:cNvPr id="10" name="Text Box 7"/>
            <p:cNvSpPr txBox="1">
              <a:spLocks noChangeArrowheads="1"/>
            </p:cNvSpPr>
            <p:nvPr/>
          </p:nvSpPr>
          <p:spPr bwMode="auto">
            <a:xfrm>
              <a:off x="3972" y="1106"/>
              <a:ext cx="107" cy="168"/>
            </a:xfrm>
            <a:prstGeom prst="rect">
              <a:avLst/>
            </a:prstGeom>
            <a:noFill/>
            <a:ln w="9525">
              <a:solidFill>
                <a:srgbClr val="FFFFFF"/>
              </a:solidFill>
              <a:miter lim="800000"/>
              <a:headEnd/>
              <a:tailEnd/>
            </a:ln>
          </p:spPr>
          <p:txBody>
            <a:bodyPr lIns="0" tIns="0" rIns="0" bIns="0"/>
            <a:lstStyle>
              <a:defPPr>
                <a:defRPr lang="zh-CN"/>
              </a:defPPr>
              <a:lvl1pPr algn="just" eaLnBrk="0" hangingPunct="0">
                <a:lnSpc>
                  <a:spcPct val="115000"/>
                </a:lnSpc>
                <a:defRPr sz="2000" b="1">
                  <a:latin typeface="Times New Roman" pitchFamily="18" charset="0"/>
                  <a:ea typeface="宋体" charset="-122"/>
                </a:defRPr>
              </a:lvl1pPr>
              <a:lvl2pPr marL="742950" indent="-285750" eaLnBrk="0" hangingPunct="0">
                <a:defRPr sz="3200" b="1">
                  <a:latin typeface="Tahoma" pitchFamily="34" charset="0"/>
                  <a:ea typeface="宋体" charset="-122"/>
                </a:defRPr>
              </a:lvl2pPr>
              <a:lvl3pPr marL="1143000" indent="-228600" eaLnBrk="0" hangingPunct="0">
                <a:defRPr sz="3200" b="1">
                  <a:latin typeface="Tahoma" pitchFamily="34" charset="0"/>
                  <a:ea typeface="宋体" charset="-122"/>
                </a:defRPr>
              </a:lvl3pPr>
              <a:lvl4pPr marL="1600200" indent="-228600" eaLnBrk="0" hangingPunct="0">
                <a:defRPr sz="3200" b="1">
                  <a:latin typeface="Tahoma" pitchFamily="34" charset="0"/>
                  <a:ea typeface="宋体" charset="-122"/>
                </a:defRPr>
              </a:lvl4pPr>
              <a:lvl5pPr marL="2057400" indent="-228600" eaLnBrk="0" hangingPunct="0">
                <a:defRPr sz="3200" b="1">
                  <a:latin typeface="Tahoma" pitchFamily="34" charset="0"/>
                  <a:ea typeface="宋体" charset="-122"/>
                </a:defRPr>
              </a:lvl5pPr>
              <a:lvl6pPr marL="2514600" indent="-228600" eaLnBrk="0" fontAlgn="base" hangingPunct="0">
                <a:spcBef>
                  <a:spcPct val="0"/>
                </a:spcBef>
                <a:spcAft>
                  <a:spcPct val="0"/>
                </a:spcAft>
                <a:defRPr sz="3200" b="1">
                  <a:latin typeface="Tahoma" pitchFamily="34" charset="0"/>
                  <a:ea typeface="宋体" charset="-122"/>
                </a:defRPr>
              </a:lvl6pPr>
              <a:lvl7pPr marL="2971800" indent="-228600" eaLnBrk="0" fontAlgn="base" hangingPunct="0">
                <a:spcBef>
                  <a:spcPct val="0"/>
                </a:spcBef>
                <a:spcAft>
                  <a:spcPct val="0"/>
                </a:spcAft>
                <a:defRPr sz="3200" b="1">
                  <a:latin typeface="Tahoma" pitchFamily="34" charset="0"/>
                  <a:ea typeface="宋体" charset="-122"/>
                </a:defRPr>
              </a:lvl7pPr>
              <a:lvl8pPr marL="3429000" indent="-228600" eaLnBrk="0" fontAlgn="base" hangingPunct="0">
                <a:spcBef>
                  <a:spcPct val="0"/>
                </a:spcBef>
                <a:spcAft>
                  <a:spcPct val="0"/>
                </a:spcAft>
                <a:defRPr sz="3200" b="1">
                  <a:latin typeface="Tahoma" pitchFamily="34" charset="0"/>
                  <a:ea typeface="宋体" charset="-122"/>
                </a:defRPr>
              </a:lvl8pPr>
              <a:lvl9pPr marL="3886200" indent="-228600" eaLnBrk="0" fontAlgn="base" hangingPunct="0">
                <a:spcBef>
                  <a:spcPct val="0"/>
                </a:spcBef>
                <a:spcAft>
                  <a:spcPct val="0"/>
                </a:spcAft>
                <a:defRPr sz="3200" b="1">
                  <a:latin typeface="Tahoma" pitchFamily="34" charset="0"/>
                  <a:ea typeface="宋体" charset="-122"/>
                </a:defRPr>
              </a:lvl9pPr>
            </a:lstStyle>
            <a:p>
              <a:r>
                <a:rPr lang="en-US" altLang="zh-CN" dirty="0"/>
                <a:t>2</a:t>
              </a:r>
            </a:p>
          </p:txBody>
        </p:sp>
        <p:sp>
          <p:nvSpPr>
            <p:cNvPr id="11" name="Line 8"/>
            <p:cNvSpPr>
              <a:spLocks noChangeShapeType="1"/>
            </p:cNvSpPr>
            <p:nvPr/>
          </p:nvSpPr>
          <p:spPr bwMode="auto">
            <a:xfrm flipH="1">
              <a:off x="4209" y="861"/>
              <a:ext cx="471" cy="336"/>
            </a:xfrm>
            <a:prstGeom prst="line">
              <a:avLst/>
            </a:prstGeom>
            <a:noFill/>
            <a:ln w="9525">
              <a:solidFill>
                <a:srgbClr val="000000"/>
              </a:solidFill>
              <a:round/>
              <a:headEnd/>
              <a:tailEnd/>
            </a:ln>
          </p:spPr>
          <p:txBody>
            <a:bodyPr/>
            <a:lstStyle/>
            <a:p>
              <a:pPr algn="ctr">
                <a:defRPr/>
              </a:pPr>
              <a:endParaRPr lang="zh-CN" altLang="en-US">
                <a:effectLst>
                  <a:outerShdw blurRad="38100" dist="38100" dir="2700000" algn="tl">
                    <a:srgbClr val="000000">
                      <a:alpha val="43137"/>
                    </a:srgbClr>
                  </a:outerShdw>
                </a:effectLst>
                <a:ea typeface="宋体" pitchFamily="2" charset="-122"/>
              </a:endParaRPr>
            </a:p>
          </p:txBody>
        </p:sp>
        <p:sp>
          <p:nvSpPr>
            <p:cNvPr id="12" name="Line 9"/>
            <p:cNvSpPr>
              <a:spLocks noChangeShapeType="1"/>
            </p:cNvSpPr>
            <p:nvPr/>
          </p:nvSpPr>
          <p:spPr bwMode="auto">
            <a:xfrm>
              <a:off x="4752" y="884"/>
              <a:ext cx="419" cy="290"/>
            </a:xfrm>
            <a:prstGeom prst="line">
              <a:avLst/>
            </a:prstGeom>
            <a:noFill/>
            <a:ln w="9525">
              <a:solidFill>
                <a:srgbClr val="000000"/>
              </a:solidFill>
              <a:round/>
              <a:headEnd/>
              <a:tailEnd/>
            </a:ln>
          </p:spPr>
          <p:txBody>
            <a:bodyPr/>
            <a:lstStyle/>
            <a:p>
              <a:pPr algn="ctr">
                <a:defRPr/>
              </a:pPr>
              <a:endParaRPr lang="zh-CN" altLang="en-US">
                <a:effectLst>
                  <a:outerShdw blurRad="38100" dist="38100" dir="2700000" algn="tl">
                    <a:srgbClr val="000000">
                      <a:alpha val="43137"/>
                    </a:srgbClr>
                  </a:outerShdw>
                </a:effectLst>
                <a:ea typeface="宋体" pitchFamily="2" charset="-122"/>
              </a:endParaRPr>
            </a:p>
          </p:txBody>
        </p:sp>
        <p:sp>
          <p:nvSpPr>
            <p:cNvPr id="13" name="Text Box 10"/>
            <p:cNvSpPr txBox="1">
              <a:spLocks noChangeArrowheads="1"/>
            </p:cNvSpPr>
            <p:nvPr/>
          </p:nvSpPr>
          <p:spPr bwMode="auto">
            <a:xfrm>
              <a:off x="3742" y="1525"/>
              <a:ext cx="108" cy="168"/>
            </a:xfrm>
            <a:prstGeom prst="rect">
              <a:avLst/>
            </a:prstGeom>
            <a:noFill/>
            <a:ln w="9525">
              <a:solidFill>
                <a:srgbClr val="FFFFFF"/>
              </a:solidFill>
              <a:miter lim="800000"/>
              <a:headEnd/>
              <a:tailEnd/>
            </a:ln>
          </p:spPr>
          <p:txBody>
            <a:bodyPr lIns="0" tIns="0" rIns="0" bIns="0"/>
            <a:lstStyle>
              <a:defPPr>
                <a:defRPr lang="zh-CN"/>
              </a:defPPr>
              <a:lvl1pPr algn="just" eaLnBrk="0" hangingPunct="0">
                <a:lnSpc>
                  <a:spcPct val="115000"/>
                </a:lnSpc>
                <a:defRPr sz="2000" b="1">
                  <a:latin typeface="Times New Roman" pitchFamily="18" charset="0"/>
                  <a:ea typeface="宋体" charset="-122"/>
                </a:defRPr>
              </a:lvl1pPr>
              <a:lvl2pPr marL="742950" indent="-285750" eaLnBrk="0" hangingPunct="0">
                <a:defRPr sz="3200" b="1">
                  <a:latin typeface="Tahoma" pitchFamily="34" charset="0"/>
                  <a:ea typeface="宋体" charset="-122"/>
                </a:defRPr>
              </a:lvl2pPr>
              <a:lvl3pPr marL="1143000" indent="-228600" eaLnBrk="0" hangingPunct="0">
                <a:defRPr sz="3200" b="1">
                  <a:latin typeface="Tahoma" pitchFamily="34" charset="0"/>
                  <a:ea typeface="宋体" charset="-122"/>
                </a:defRPr>
              </a:lvl3pPr>
              <a:lvl4pPr marL="1600200" indent="-228600" eaLnBrk="0" hangingPunct="0">
                <a:defRPr sz="3200" b="1">
                  <a:latin typeface="Tahoma" pitchFamily="34" charset="0"/>
                  <a:ea typeface="宋体" charset="-122"/>
                </a:defRPr>
              </a:lvl4pPr>
              <a:lvl5pPr marL="2057400" indent="-228600" eaLnBrk="0" hangingPunct="0">
                <a:defRPr sz="3200" b="1">
                  <a:latin typeface="Tahoma" pitchFamily="34" charset="0"/>
                  <a:ea typeface="宋体" charset="-122"/>
                </a:defRPr>
              </a:lvl5pPr>
              <a:lvl6pPr marL="2514600" indent="-228600" eaLnBrk="0" fontAlgn="base" hangingPunct="0">
                <a:spcBef>
                  <a:spcPct val="0"/>
                </a:spcBef>
                <a:spcAft>
                  <a:spcPct val="0"/>
                </a:spcAft>
                <a:defRPr sz="3200" b="1">
                  <a:latin typeface="Tahoma" pitchFamily="34" charset="0"/>
                  <a:ea typeface="宋体" charset="-122"/>
                </a:defRPr>
              </a:lvl6pPr>
              <a:lvl7pPr marL="2971800" indent="-228600" eaLnBrk="0" fontAlgn="base" hangingPunct="0">
                <a:spcBef>
                  <a:spcPct val="0"/>
                </a:spcBef>
                <a:spcAft>
                  <a:spcPct val="0"/>
                </a:spcAft>
                <a:defRPr sz="3200" b="1">
                  <a:latin typeface="Tahoma" pitchFamily="34" charset="0"/>
                  <a:ea typeface="宋体" charset="-122"/>
                </a:defRPr>
              </a:lvl7pPr>
              <a:lvl8pPr marL="3429000" indent="-228600" eaLnBrk="0" fontAlgn="base" hangingPunct="0">
                <a:spcBef>
                  <a:spcPct val="0"/>
                </a:spcBef>
                <a:spcAft>
                  <a:spcPct val="0"/>
                </a:spcAft>
                <a:defRPr sz="3200" b="1">
                  <a:latin typeface="Tahoma" pitchFamily="34" charset="0"/>
                  <a:ea typeface="宋体" charset="-122"/>
                </a:defRPr>
              </a:lvl8pPr>
              <a:lvl9pPr marL="3886200" indent="-228600" eaLnBrk="0" fontAlgn="base" hangingPunct="0">
                <a:spcBef>
                  <a:spcPct val="0"/>
                </a:spcBef>
                <a:spcAft>
                  <a:spcPct val="0"/>
                </a:spcAft>
                <a:defRPr sz="3200" b="1">
                  <a:latin typeface="Tahoma" pitchFamily="34" charset="0"/>
                  <a:ea typeface="宋体" charset="-122"/>
                </a:defRPr>
              </a:lvl9pPr>
            </a:lstStyle>
            <a:p>
              <a:r>
                <a:rPr lang="en-US" altLang="zh-CN" dirty="0"/>
                <a:t>4</a:t>
              </a:r>
            </a:p>
          </p:txBody>
        </p:sp>
        <p:sp>
          <p:nvSpPr>
            <p:cNvPr id="14" name="Oval 11"/>
            <p:cNvSpPr>
              <a:spLocks noChangeArrowheads="1"/>
            </p:cNvSpPr>
            <p:nvPr/>
          </p:nvSpPr>
          <p:spPr bwMode="auto">
            <a:xfrm>
              <a:off x="4623" y="788"/>
              <a:ext cx="227" cy="227"/>
            </a:xfrm>
            <a:prstGeom prst="ellipse">
              <a:avLst/>
            </a:prstGeom>
            <a:solidFill>
              <a:srgbClr val="00CCFF"/>
            </a:solidFill>
            <a:ln w="9525">
              <a:no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A</a:t>
              </a:r>
            </a:p>
          </p:txBody>
        </p:sp>
        <p:sp>
          <p:nvSpPr>
            <p:cNvPr id="15" name="Oval 12"/>
            <p:cNvSpPr>
              <a:spLocks noChangeArrowheads="1"/>
            </p:cNvSpPr>
            <p:nvPr/>
          </p:nvSpPr>
          <p:spPr bwMode="auto">
            <a:xfrm>
              <a:off x="4107" y="1131"/>
              <a:ext cx="227" cy="227"/>
            </a:xfrm>
            <a:prstGeom prst="ellipse">
              <a:avLst/>
            </a:prstGeom>
            <a:solidFill>
              <a:srgbClr val="00CCFF"/>
            </a:solidFill>
            <a:ln w="9525" algn="ctr">
              <a:no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B</a:t>
              </a:r>
            </a:p>
          </p:txBody>
        </p:sp>
        <p:sp>
          <p:nvSpPr>
            <p:cNvPr id="16" name="Oval 13"/>
            <p:cNvSpPr>
              <a:spLocks noChangeArrowheads="1"/>
            </p:cNvSpPr>
            <p:nvPr/>
          </p:nvSpPr>
          <p:spPr bwMode="auto">
            <a:xfrm>
              <a:off x="3862" y="1502"/>
              <a:ext cx="227" cy="227"/>
            </a:xfrm>
            <a:prstGeom prst="ellipse">
              <a:avLst/>
            </a:prstGeom>
            <a:solidFill>
              <a:srgbClr val="00CCFF"/>
            </a:solidFill>
            <a:ln w="9525" algn="ctr">
              <a:no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D</a:t>
              </a:r>
            </a:p>
          </p:txBody>
        </p:sp>
        <p:sp>
          <p:nvSpPr>
            <p:cNvPr id="17" name="Oval 14"/>
            <p:cNvSpPr>
              <a:spLocks noChangeArrowheads="1"/>
            </p:cNvSpPr>
            <p:nvPr/>
          </p:nvSpPr>
          <p:spPr bwMode="auto">
            <a:xfrm>
              <a:off x="4044" y="1874"/>
              <a:ext cx="227" cy="227"/>
            </a:xfrm>
            <a:prstGeom prst="ellipse">
              <a:avLst/>
            </a:prstGeom>
            <a:solidFill>
              <a:srgbClr val="00CCFF"/>
            </a:solidFill>
            <a:ln w="9525" algn="ctr">
              <a:no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G</a:t>
              </a:r>
            </a:p>
          </p:txBody>
        </p:sp>
        <p:sp>
          <p:nvSpPr>
            <p:cNvPr id="18" name="Line 15"/>
            <p:cNvSpPr>
              <a:spLocks noChangeShapeType="1"/>
            </p:cNvSpPr>
            <p:nvPr/>
          </p:nvSpPr>
          <p:spPr bwMode="auto">
            <a:xfrm>
              <a:off x="5290" y="1247"/>
              <a:ext cx="198" cy="302"/>
            </a:xfrm>
            <a:prstGeom prst="line">
              <a:avLst/>
            </a:prstGeom>
            <a:noFill/>
            <a:ln w="9525">
              <a:solidFill>
                <a:schemeClr val="tx1"/>
              </a:solidFill>
              <a:miter lim="800000"/>
              <a:headEnd/>
              <a:tailEnd/>
            </a:ln>
            <a:effectLst/>
          </p:spPr>
          <p:txBody>
            <a:bodyPr wrap="none"/>
            <a:lstStyle/>
            <a:p>
              <a:pPr algn="ctr">
                <a:defRPr/>
              </a:pPr>
              <a:endParaRPr lang="zh-CN" altLang="en-US">
                <a:effectLst>
                  <a:outerShdw blurRad="38100" dist="38100" dir="2700000" algn="tl">
                    <a:srgbClr val="000000">
                      <a:alpha val="43137"/>
                    </a:srgbClr>
                  </a:outerShdw>
                </a:effectLst>
                <a:ea typeface="宋体" pitchFamily="2" charset="-122"/>
              </a:endParaRPr>
            </a:p>
          </p:txBody>
        </p:sp>
        <p:sp>
          <p:nvSpPr>
            <p:cNvPr id="19" name="Line 16"/>
            <p:cNvSpPr>
              <a:spLocks noChangeShapeType="1"/>
            </p:cNvSpPr>
            <p:nvPr/>
          </p:nvSpPr>
          <p:spPr bwMode="auto">
            <a:xfrm flipH="1">
              <a:off x="5024" y="1248"/>
              <a:ext cx="217" cy="376"/>
            </a:xfrm>
            <a:prstGeom prst="line">
              <a:avLst/>
            </a:prstGeom>
            <a:noFill/>
            <a:ln w="9525">
              <a:solidFill>
                <a:schemeClr val="tx1"/>
              </a:solidFill>
              <a:miter lim="800000"/>
              <a:headEnd/>
              <a:tailEnd/>
            </a:ln>
            <a:effectLst/>
          </p:spPr>
          <p:txBody>
            <a:bodyPr wrap="none"/>
            <a:lstStyle/>
            <a:p>
              <a:pPr algn="ctr">
                <a:defRPr/>
              </a:pPr>
              <a:endParaRPr lang="zh-CN" altLang="en-US">
                <a:effectLst>
                  <a:outerShdw blurRad="38100" dist="38100" dir="2700000" algn="tl">
                    <a:srgbClr val="000000">
                      <a:alpha val="43137"/>
                    </a:srgbClr>
                  </a:outerShdw>
                </a:effectLst>
                <a:ea typeface="宋体" pitchFamily="2" charset="-122"/>
              </a:endParaRPr>
            </a:p>
          </p:txBody>
        </p:sp>
        <p:sp>
          <p:nvSpPr>
            <p:cNvPr id="20" name="Text Box 17"/>
            <p:cNvSpPr txBox="1">
              <a:spLocks noChangeArrowheads="1"/>
            </p:cNvSpPr>
            <p:nvPr/>
          </p:nvSpPr>
          <p:spPr bwMode="auto">
            <a:xfrm>
              <a:off x="5039" y="1126"/>
              <a:ext cx="106" cy="168"/>
            </a:xfrm>
            <a:prstGeom prst="rect">
              <a:avLst/>
            </a:prstGeom>
            <a:noFill/>
            <a:ln w="9525">
              <a:solidFill>
                <a:srgbClr val="FFFFFF"/>
              </a:solidFill>
              <a:miter lim="800000"/>
              <a:headEnd/>
              <a:tailEnd/>
            </a:ln>
          </p:spPr>
          <p:txBody>
            <a:bodyPr lIns="0" tIns="0" rIns="0" bIns="0"/>
            <a:lstStyle>
              <a:defPPr>
                <a:defRPr lang="zh-CN"/>
              </a:defPPr>
              <a:lvl1pPr algn="just" eaLnBrk="0" hangingPunct="0">
                <a:lnSpc>
                  <a:spcPct val="115000"/>
                </a:lnSpc>
                <a:defRPr sz="2000" b="1">
                  <a:latin typeface="Times New Roman" pitchFamily="18" charset="0"/>
                  <a:ea typeface="宋体" charset="-122"/>
                </a:defRPr>
              </a:lvl1pPr>
              <a:lvl2pPr marL="742950" indent="-285750" eaLnBrk="0" hangingPunct="0">
                <a:defRPr sz="3200" b="1">
                  <a:latin typeface="Tahoma" pitchFamily="34" charset="0"/>
                  <a:ea typeface="宋体" charset="-122"/>
                </a:defRPr>
              </a:lvl2pPr>
              <a:lvl3pPr marL="1143000" indent="-228600" eaLnBrk="0" hangingPunct="0">
                <a:defRPr sz="3200" b="1">
                  <a:latin typeface="Tahoma" pitchFamily="34" charset="0"/>
                  <a:ea typeface="宋体" charset="-122"/>
                </a:defRPr>
              </a:lvl3pPr>
              <a:lvl4pPr marL="1600200" indent="-228600" eaLnBrk="0" hangingPunct="0">
                <a:defRPr sz="3200" b="1">
                  <a:latin typeface="Tahoma" pitchFamily="34" charset="0"/>
                  <a:ea typeface="宋体" charset="-122"/>
                </a:defRPr>
              </a:lvl4pPr>
              <a:lvl5pPr marL="2057400" indent="-228600" eaLnBrk="0" hangingPunct="0">
                <a:defRPr sz="3200" b="1">
                  <a:latin typeface="Tahoma" pitchFamily="34" charset="0"/>
                  <a:ea typeface="宋体" charset="-122"/>
                </a:defRPr>
              </a:lvl5pPr>
              <a:lvl6pPr marL="2514600" indent="-228600" eaLnBrk="0" fontAlgn="base" hangingPunct="0">
                <a:spcBef>
                  <a:spcPct val="0"/>
                </a:spcBef>
                <a:spcAft>
                  <a:spcPct val="0"/>
                </a:spcAft>
                <a:defRPr sz="3200" b="1">
                  <a:latin typeface="Tahoma" pitchFamily="34" charset="0"/>
                  <a:ea typeface="宋体" charset="-122"/>
                </a:defRPr>
              </a:lvl6pPr>
              <a:lvl7pPr marL="2971800" indent="-228600" eaLnBrk="0" fontAlgn="base" hangingPunct="0">
                <a:spcBef>
                  <a:spcPct val="0"/>
                </a:spcBef>
                <a:spcAft>
                  <a:spcPct val="0"/>
                </a:spcAft>
                <a:defRPr sz="3200" b="1">
                  <a:latin typeface="Tahoma" pitchFamily="34" charset="0"/>
                  <a:ea typeface="宋体" charset="-122"/>
                </a:defRPr>
              </a:lvl7pPr>
              <a:lvl8pPr marL="3429000" indent="-228600" eaLnBrk="0" fontAlgn="base" hangingPunct="0">
                <a:spcBef>
                  <a:spcPct val="0"/>
                </a:spcBef>
                <a:spcAft>
                  <a:spcPct val="0"/>
                </a:spcAft>
                <a:defRPr sz="3200" b="1">
                  <a:latin typeface="Tahoma" pitchFamily="34" charset="0"/>
                  <a:ea typeface="宋体" charset="-122"/>
                </a:defRPr>
              </a:lvl8pPr>
              <a:lvl9pPr marL="3886200" indent="-228600" eaLnBrk="0" fontAlgn="base" hangingPunct="0">
                <a:spcBef>
                  <a:spcPct val="0"/>
                </a:spcBef>
                <a:spcAft>
                  <a:spcPct val="0"/>
                </a:spcAft>
                <a:defRPr sz="3200" b="1">
                  <a:latin typeface="Tahoma" pitchFamily="34" charset="0"/>
                  <a:ea typeface="宋体" charset="-122"/>
                </a:defRPr>
              </a:lvl9pPr>
            </a:lstStyle>
            <a:p>
              <a:r>
                <a:rPr lang="en-US" altLang="zh-CN" dirty="0"/>
                <a:t>3</a:t>
              </a:r>
            </a:p>
          </p:txBody>
        </p:sp>
        <p:sp>
          <p:nvSpPr>
            <p:cNvPr id="21" name="Text Box 18"/>
            <p:cNvSpPr txBox="1">
              <a:spLocks noChangeArrowheads="1"/>
            </p:cNvSpPr>
            <p:nvPr/>
          </p:nvSpPr>
          <p:spPr bwMode="auto">
            <a:xfrm>
              <a:off x="5302" y="1489"/>
              <a:ext cx="107" cy="167"/>
            </a:xfrm>
            <a:prstGeom prst="rect">
              <a:avLst/>
            </a:prstGeom>
            <a:noFill/>
            <a:ln w="9525">
              <a:solidFill>
                <a:srgbClr val="FFFFFF"/>
              </a:solidFill>
              <a:miter lim="800000"/>
              <a:headEnd/>
              <a:tailEnd/>
            </a:ln>
          </p:spPr>
          <p:txBody>
            <a:bodyPr lIns="0" tIns="0" rIns="0" bIns="0"/>
            <a:lstStyle>
              <a:defPPr>
                <a:defRPr lang="zh-CN"/>
              </a:defPPr>
              <a:lvl1pPr algn="just" eaLnBrk="0" hangingPunct="0">
                <a:lnSpc>
                  <a:spcPct val="115000"/>
                </a:lnSpc>
                <a:defRPr sz="2000" b="1">
                  <a:latin typeface="Times New Roman" pitchFamily="18" charset="0"/>
                  <a:ea typeface="宋体" charset="-122"/>
                </a:defRPr>
              </a:lvl1pPr>
              <a:lvl2pPr marL="742950" indent="-285750" eaLnBrk="0" hangingPunct="0">
                <a:defRPr sz="3200" b="1">
                  <a:latin typeface="Tahoma" pitchFamily="34" charset="0"/>
                  <a:ea typeface="宋体" charset="-122"/>
                </a:defRPr>
              </a:lvl2pPr>
              <a:lvl3pPr marL="1143000" indent="-228600" eaLnBrk="0" hangingPunct="0">
                <a:defRPr sz="3200" b="1">
                  <a:latin typeface="Tahoma" pitchFamily="34" charset="0"/>
                  <a:ea typeface="宋体" charset="-122"/>
                </a:defRPr>
              </a:lvl3pPr>
              <a:lvl4pPr marL="1600200" indent="-228600" eaLnBrk="0" hangingPunct="0">
                <a:defRPr sz="3200" b="1">
                  <a:latin typeface="Tahoma" pitchFamily="34" charset="0"/>
                  <a:ea typeface="宋体" charset="-122"/>
                </a:defRPr>
              </a:lvl4pPr>
              <a:lvl5pPr marL="2057400" indent="-228600" eaLnBrk="0" hangingPunct="0">
                <a:defRPr sz="3200" b="1">
                  <a:latin typeface="Tahoma" pitchFamily="34" charset="0"/>
                  <a:ea typeface="宋体" charset="-122"/>
                </a:defRPr>
              </a:lvl5pPr>
              <a:lvl6pPr marL="2514600" indent="-228600" eaLnBrk="0" fontAlgn="base" hangingPunct="0">
                <a:spcBef>
                  <a:spcPct val="0"/>
                </a:spcBef>
                <a:spcAft>
                  <a:spcPct val="0"/>
                </a:spcAft>
                <a:defRPr sz="3200" b="1">
                  <a:latin typeface="Tahoma" pitchFamily="34" charset="0"/>
                  <a:ea typeface="宋体" charset="-122"/>
                </a:defRPr>
              </a:lvl6pPr>
              <a:lvl7pPr marL="2971800" indent="-228600" eaLnBrk="0" fontAlgn="base" hangingPunct="0">
                <a:spcBef>
                  <a:spcPct val="0"/>
                </a:spcBef>
                <a:spcAft>
                  <a:spcPct val="0"/>
                </a:spcAft>
                <a:defRPr sz="3200" b="1">
                  <a:latin typeface="Tahoma" pitchFamily="34" charset="0"/>
                  <a:ea typeface="宋体" charset="-122"/>
                </a:defRPr>
              </a:lvl7pPr>
              <a:lvl8pPr marL="3429000" indent="-228600" eaLnBrk="0" fontAlgn="base" hangingPunct="0">
                <a:spcBef>
                  <a:spcPct val="0"/>
                </a:spcBef>
                <a:spcAft>
                  <a:spcPct val="0"/>
                </a:spcAft>
                <a:defRPr sz="3200" b="1">
                  <a:latin typeface="Tahoma" pitchFamily="34" charset="0"/>
                  <a:ea typeface="宋体" charset="-122"/>
                </a:defRPr>
              </a:lvl8pPr>
              <a:lvl9pPr marL="3886200" indent="-228600" eaLnBrk="0" fontAlgn="base" hangingPunct="0">
                <a:spcBef>
                  <a:spcPct val="0"/>
                </a:spcBef>
                <a:spcAft>
                  <a:spcPct val="0"/>
                </a:spcAft>
                <a:defRPr sz="3200" b="1">
                  <a:latin typeface="Tahoma" pitchFamily="34" charset="0"/>
                  <a:ea typeface="宋体" charset="-122"/>
                </a:defRPr>
              </a:lvl9pPr>
            </a:lstStyle>
            <a:p>
              <a:r>
                <a:rPr lang="en-US" altLang="zh-CN" dirty="0"/>
                <a:t>6</a:t>
              </a:r>
            </a:p>
          </p:txBody>
        </p:sp>
        <p:sp>
          <p:nvSpPr>
            <p:cNvPr id="22" name="Text Box 19"/>
            <p:cNvSpPr txBox="1">
              <a:spLocks noChangeArrowheads="1"/>
            </p:cNvSpPr>
            <p:nvPr/>
          </p:nvSpPr>
          <p:spPr bwMode="auto">
            <a:xfrm>
              <a:off x="4794" y="1489"/>
              <a:ext cx="107" cy="167"/>
            </a:xfrm>
            <a:prstGeom prst="rect">
              <a:avLst/>
            </a:prstGeom>
            <a:noFill/>
            <a:ln w="9525">
              <a:solidFill>
                <a:srgbClr val="FFFFFF"/>
              </a:solidFill>
              <a:miter lim="800000"/>
              <a:headEnd/>
              <a:tailEnd/>
            </a:ln>
          </p:spPr>
          <p:txBody>
            <a:bodyPr lIns="0" tIns="0" rIns="0" bIns="0"/>
            <a:lstStyle>
              <a:defPPr>
                <a:defRPr lang="zh-CN"/>
              </a:defPPr>
              <a:lvl1pPr algn="just" eaLnBrk="0" hangingPunct="0">
                <a:lnSpc>
                  <a:spcPct val="115000"/>
                </a:lnSpc>
                <a:defRPr sz="2000" b="1">
                  <a:latin typeface="Times New Roman" pitchFamily="18" charset="0"/>
                  <a:ea typeface="宋体" charset="-122"/>
                </a:defRPr>
              </a:lvl1pPr>
              <a:lvl2pPr marL="742950" indent="-285750" eaLnBrk="0" hangingPunct="0">
                <a:defRPr sz="3200" b="1">
                  <a:latin typeface="Tahoma" pitchFamily="34" charset="0"/>
                  <a:ea typeface="宋体" charset="-122"/>
                </a:defRPr>
              </a:lvl2pPr>
              <a:lvl3pPr marL="1143000" indent="-228600" eaLnBrk="0" hangingPunct="0">
                <a:defRPr sz="3200" b="1">
                  <a:latin typeface="Tahoma" pitchFamily="34" charset="0"/>
                  <a:ea typeface="宋体" charset="-122"/>
                </a:defRPr>
              </a:lvl3pPr>
              <a:lvl4pPr marL="1600200" indent="-228600" eaLnBrk="0" hangingPunct="0">
                <a:defRPr sz="3200" b="1">
                  <a:latin typeface="Tahoma" pitchFamily="34" charset="0"/>
                  <a:ea typeface="宋体" charset="-122"/>
                </a:defRPr>
              </a:lvl4pPr>
              <a:lvl5pPr marL="2057400" indent="-228600" eaLnBrk="0" hangingPunct="0">
                <a:defRPr sz="3200" b="1">
                  <a:latin typeface="Tahoma" pitchFamily="34" charset="0"/>
                  <a:ea typeface="宋体" charset="-122"/>
                </a:defRPr>
              </a:lvl5pPr>
              <a:lvl6pPr marL="2514600" indent="-228600" eaLnBrk="0" fontAlgn="base" hangingPunct="0">
                <a:spcBef>
                  <a:spcPct val="0"/>
                </a:spcBef>
                <a:spcAft>
                  <a:spcPct val="0"/>
                </a:spcAft>
                <a:defRPr sz="3200" b="1">
                  <a:latin typeface="Tahoma" pitchFamily="34" charset="0"/>
                  <a:ea typeface="宋体" charset="-122"/>
                </a:defRPr>
              </a:lvl6pPr>
              <a:lvl7pPr marL="2971800" indent="-228600" eaLnBrk="0" fontAlgn="base" hangingPunct="0">
                <a:spcBef>
                  <a:spcPct val="0"/>
                </a:spcBef>
                <a:spcAft>
                  <a:spcPct val="0"/>
                </a:spcAft>
                <a:defRPr sz="3200" b="1">
                  <a:latin typeface="Tahoma" pitchFamily="34" charset="0"/>
                  <a:ea typeface="宋体" charset="-122"/>
                </a:defRPr>
              </a:lvl7pPr>
              <a:lvl8pPr marL="3429000" indent="-228600" eaLnBrk="0" fontAlgn="base" hangingPunct="0">
                <a:spcBef>
                  <a:spcPct val="0"/>
                </a:spcBef>
                <a:spcAft>
                  <a:spcPct val="0"/>
                </a:spcAft>
                <a:defRPr sz="3200" b="1">
                  <a:latin typeface="Tahoma" pitchFamily="34" charset="0"/>
                  <a:ea typeface="宋体" charset="-122"/>
                </a:defRPr>
              </a:lvl8pPr>
              <a:lvl9pPr marL="3886200" indent="-228600" eaLnBrk="0" fontAlgn="base" hangingPunct="0">
                <a:spcBef>
                  <a:spcPct val="0"/>
                </a:spcBef>
                <a:spcAft>
                  <a:spcPct val="0"/>
                </a:spcAft>
                <a:defRPr sz="3200" b="1">
                  <a:latin typeface="Tahoma" pitchFamily="34" charset="0"/>
                  <a:ea typeface="宋体" charset="-122"/>
                </a:defRPr>
              </a:lvl9pPr>
            </a:lstStyle>
            <a:p>
              <a:r>
                <a:rPr lang="en-US" altLang="zh-CN" dirty="0"/>
                <a:t>5</a:t>
              </a:r>
            </a:p>
          </p:txBody>
        </p:sp>
        <p:sp>
          <p:nvSpPr>
            <p:cNvPr id="23" name="Oval 20"/>
            <p:cNvSpPr>
              <a:spLocks noChangeArrowheads="1"/>
            </p:cNvSpPr>
            <p:nvPr/>
          </p:nvSpPr>
          <p:spPr bwMode="auto">
            <a:xfrm>
              <a:off x="5155" y="1132"/>
              <a:ext cx="227" cy="227"/>
            </a:xfrm>
            <a:prstGeom prst="ellipse">
              <a:avLst/>
            </a:prstGeom>
            <a:solidFill>
              <a:srgbClr val="00CCFF"/>
            </a:solidFill>
            <a:ln w="9525" algn="ctr">
              <a:no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C</a:t>
              </a:r>
            </a:p>
          </p:txBody>
        </p:sp>
        <p:sp>
          <p:nvSpPr>
            <p:cNvPr id="24" name="Oval 21"/>
            <p:cNvSpPr>
              <a:spLocks noChangeArrowheads="1"/>
            </p:cNvSpPr>
            <p:nvPr/>
          </p:nvSpPr>
          <p:spPr bwMode="auto">
            <a:xfrm>
              <a:off x="4932" y="1489"/>
              <a:ext cx="227" cy="227"/>
            </a:xfrm>
            <a:prstGeom prst="ellipse">
              <a:avLst/>
            </a:prstGeom>
            <a:solidFill>
              <a:srgbClr val="00CCFF"/>
            </a:solidFill>
            <a:ln w="9525" algn="ctr">
              <a:no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E</a:t>
              </a:r>
            </a:p>
          </p:txBody>
        </p:sp>
        <p:sp>
          <p:nvSpPr>
            <p:cNvPr id="25" name="Oval 22"/>
            <p:cNvSpPr>
              <a:spLocks noChangeArrowheads="1"/>
            </p:cNvSpPr>
            <p:nvPr/>
          </p:nvSpPr>
          <p:spPr bwMode="auto">
            <a:xfrm>
              <a:off x="5415" y="1489"/>
              <a:ext cx="227" cy="227"/>
            </a:xfrm>
            <a:prstGeom prst="ellipse">
              <a:avLst/>
            </a:prstGeom>
            <a:solidFill>
              <a:srgbClr val="00CCFF"/>
            </a:solidFill>
            <a:ln w="9525" algn="ctr">
              <a:no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F</a:t>
              </a:r>
            </a:p>
          </p:txBody>
        </p:sp>
        <p:sp>
          <p:nvSpPr>
            <p:cNvPr id="26" name="Text Box 23"/>
            <p:cNvSpPr txBox="1">
              <a:spLocks noChangeArrowheads="1"/>
            </p:cNvSpPr>
            <p:nvPr/>
          </p:nvSpPr>
          <p:spPr bwMode="auto">
            <a:xfrm>
              <a:off x="4468" y="754"/>
              <a:ext cx="107" cy="168"/>
            </a:xfrm>
            <a:prstGeom prst="rect">
              <a:avLst/>
            </a:prstGeom>
            <a:noFill/>
            <a:ln w="9525">
              <a:solidFill>
                <a:srgbClr val="FFFFFF"/>
              </a:solidFill>
              <a:miter lim="800000"/>
              <a:headEnd/>
              <a:tailEnd/>
            </a:ln>
          </p:spPr>
          <p:txBody>
            <a:bodyPr lIns="0" tIns="0" rIns="0" bIns="0"/>
            <a:lstStyle>
              <a:lvl1pPr eaLnBrk="0" hangingPunct="0">
                <a:defRPr sz="3200" b="1">
                  <a:solidFill>
                    <a:schemeClr val="tx1"/>
                  </a:solidFill>
                  <a:latin typeface="Tahoma" pitchFamily="34" charset="0"/>
                  <a:ea typeface="宋体" charset="-122"/>
                </a:defRPr>
              </a:lvl1pPr>
              <a:lvl2pPr marL="742950" indent="-285750" eaLnBrk="0" hangingPunct="0">
                <a:defRPr sz="3200" b="1">
                  <a:solidFill>
                    <a:schemeClr val="tx1"/>
                  </a:solidFill>
                  <a:latin typeface="Tahoma" pitchFamily="34" charset="0"/>
                  <a:ea typeface="宋体" charset="-122"/>
                </a:defRPr>
              </a:lvl2pPr>
              <a:lvl3pPr marL="1143000" indent="-228600" eaLnBrk="0" hangingPunct="0">
                <a:defRPr sz="3200" b="1">
                  <a:solidFill>
                    <a:schemeClr val="tx1"/>
                  </a:solidFill>
                  <a:latin typeface="Tahoma" pitchFamily="34" charset="0"/>
                  <a:ea typeface="宋体" charset="-122"/>
                </a:defRPr>
              </a:lvl3pPr>
              <a:lvl4pPr marL="1600200" indent="-228600" eaLnBrk="0" hangingPunct="0">
                <a:defRPr sz="3200" b="1">
                  <a:solidFill>
                    <a:schemeClr val="tx1"/>
                  </a:solidFill>
                  <a:latin typeface="Tahoma" pitchFamily="34" charset="0"/>
                  <a:ea typeface="宋体" charset="-122"/>
                </a:defRPr>
              </a:lvl4pPr>
              <a:lvl5pPr marL="2057400" indent="-228600" eaLnBrk="0" hangingPunct="0">
                <a:defRPr sz="3200" b="1">
                  <a:solidFill>
                    <a:schemeClr val="tx1"/>
                  </a:solidFill>
                  <a:latin typeface="Tahoma" pitchFamily="34" charset="0"/>
                  <a:ea typeface="宋体" charset="-122"/>
                </a:defRPr>
              </a:lvl5pPr>
              <a:lvl6pPr marL="2514600" indent="-228600" eaLnBrk="0" fontAlgn="base" hangingPunct="0">
                <a:spcBef>
                  <a:spcPct val="0"/>
                </a:spcBef>
                <a:spcAft>
                  <a:spcPct val="0"/>
                </a:spcAft>
                <a:defRPr sz="3200" b="1">
                  <a:solidFill>
                    <a:schemeClr val="tx1"/>
                  </a:solidFill>
                  <a:latin typeface="Tahoma" pitchFamily="34" charset="0"/>
                  <a:ea typeface="宋体" charset="-122"/>
                </a:defRPr>
              </a:lvl6pPr>
              <a:lvl7pPr marL="2971800" indent="-228600" eaLnBrk="0" fontAlgn="base" hangingPunct="0">
                <a:spcBef>
                  <a:spcPct val="0"/>
                </a:spcBef>
                <a:spcAft>
                  <a:spcPct val="0"/>
                </a:spcAft>
                <a:defRPr sz="3200" b="1">
                  <a:solidFill>
                    <a:schemeClr val="tx1"/>
                  </a:solidFill>
                  <a:latin typeface="Tahoma" pitchFamily="34" charset="0"/>
                  <a:ea typeface="宋体" charset="-122"/>
                </a:defRPr>
              </a:lvl7pPr>
              <a:lvl8pPr marL="3429000" indent="-228600" eaLnBrk="0" fontAlgn="base" hangingPunct="0">
                <a:spcBef>
                  <a:spcPct val="0"/>
                </a:spcBef>
                <a:spcAft>
                  <a:spcPct val="0"/>
                </a:spcAft>
                <a:defRPr sz="3200" b="1">
                  <a:solidFill>
                    <a:schemeClr val="tx1"/>
                  </a:solidFill>
                  <a:latin typeface="Tahoma" pitchFamily="34" charset="0"/>
                  <a:ea typeface="宋体" charset="-122"/>
                </a:defRPr>
              </a:lvl8pPr>
              <a:lvl9pPr marL="3886200" indent="-228600" eaLnBrk="0" fontAlgn="base" hangingPunct="0">
                <a:spcBef>
                  <a:spcPct val="0"/>
                </a:spcBef>
                <a:spcAft>
                  <a:spcPct val="0"/>
                </a:spcAft>
                <a:defRPr sz="3200" b="1">
                  <a:solidFill>
                    <a:schemeClr val="tx1"/>
                  </a:solidFill>
                  <a:latin typeface="Tahoma" pitchFamily="34" charset="0"/>
                  <a:ea typeface="宋体" charset="-122"/>
                </a:defRPr>
              </a:lvl9pPr>
            </a:lstStyle>
            <a:p>
              <a:pPr algn="just">
                <a:lnSpc>
                  <a:spcPct val="115000"/>
                </a:lnSpc>
              </a:pPr>
              <a:r>
                <a:rPr lang="en-US" altLang="zh-CN" sz="2000" dirty="0">
                  <a:latin typeface="Times New Roman" pitchFamily="18" charset="0"/>
                </a:rPr>
                <a:t>1</a:t>
              </a:r>
            </a:p>
          </p:txBody>
        </p:sp>
      </p:grpSp>
    </p:spTree>
    <p:extLst>
      <p:ext uri="{BB962C8B-B14F-4D97-AF65-F5344CB8AC3E}">
        <p14:creationId xmlns:p14="http://schemas.microsoft.com/office/powerpoint/2010/main" val="19512442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Traversal of Binary Trees</a:t>
            </a:r>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47</a:t>
            </a:fld>
            <a:endParaRPr lang="zh-CN" altLang="en-US" dirty="0"/>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150" y="1099226"/>
            <a:ext cx="3239990" cy="4494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5552" y="1165352"/>
            <a:ext cx="4922002" cy="4361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68260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Traversal of Binary Trees</a:t>
            </a:r>
            <a:endParaRPr lang="zh-CN" altLang="en-US" dirty="0"/>
          </a:p>
        </p:txBody>
      </p:sp>
      <p:sp>
        <p:nvSpPr>
          <p:cNvPr id="3" name="内容占位符 2"/>
          <p:cNvSpPr>
            <a:spLocks noGrp="1"/>
          </p:cNvSpPr>
          <p:nvPr>
            <p:ph idx="1"/>
          </p:nvPr>
        </p:nvSpPr>
        <p:spPr/>
        <p:txBody>
          <a:bodyPr>
            <a:normAutofit fontScale="92500" lnSpcReduction="10000"/>
          </a:bodyPr>
          <a:lstStyle/>
          <a:p>
            <a:pPr marL="342900" lvl="0" indent="-342900" fontAlgn="base">
              <a:lnSpc>
                <a:spcPct val="100000"/>
              </a:lnSpc>
              <a:spcBef>
                <a:spcPct val="20000"/>
              </a:spcBef>
              <a:spcAft>
                <a:spcPct val="0"/>
              </a:spcAft>
              <a:buClr>
                <a:srgbClr val="0000FF"/>
              </a:buClr>
              <a:buNone/>
              <a:defRPr/>
            </a:pPr>
            <a:r>
              <a:rPr lang="en-US" altLang="zh-CN" b="1" kern="0" dirty="0">
                <a:solidFill>
                  <a:srgbClr val="FF0000"/>
                </a:solidFill>
                <a:latin typeface="微软雅黑" pitchFamily="34" charset="-122"/>
              </a:rPr>
              <a:t>2. </a:t>
            </a:r>
            <a:r>
              <a:rPr lang="zh-CN" altLang="en-US" b="1" kern="0" dirty="0">
                <a:solidFill>
                  <a:srgbClr val="FF0000"/>
                </a:solidFill>
                <a:latin typeface="微软雅黑" pitchFamily="34" charset="-122"/>
              </a:rPr>
              <a:t>中序遍历</a:t>
            </a:r>
            <a:r>
              <a:rPr lang="en-US" altLang="zh-CN" b="1" kern="0" dirty="0">
                <a:solidFill>
                  <a:srgbClr val="FF0000"/>
                </a:solidFill>
                <a:latin typeface="微软雅黑" pitchFamily="34" charset="-122"/>
              </a:rPr>
              <a:t>(LDR)</a:t>
            </a:r>
          </a:p>
          <a:p>
            <a:pPr marL="342900" lvl="0" indent="-342900" algn="just" fontAlgn="base">
              <a:lnSpc>
                <a:spcPct val="125000"/>
              </a:lnSpc>
              <a:spcBef>
                <a:spcPts val="600"/>
              </a:spcBef>
              <a:spcAft>
                <a:spcPct val="0"/>
              </a:spcAft>
              <a:buClr>
                <a:srgbClr val="0000FF"/>
              </a:buClr>
              <a:buFont typeface="Wingdings" pitchFamily="2" charset="2"/>
              <a:buChar char="n"/>
              <a:defRPr/>
            </a:pPr>
            <a:r>
              <a:rPr lang="zh-CN" altLang="en-US" sz="1900" kern="0" dirty="0">
                <a:solidFill>
                  <a:srgbClr val="000000"/>
                </a:solidFill>
                <a:latin typeface="微软雅黑" pitchFamily="34" charset="-122"/>
              </a:rPr>
              <a:t>递归过程为：若二叉树为空，遍历结束。否则，</a:t>
            </a:r>
          </a:p>
          <a:p>
            <a:pPr marL="742950" lvl="1" indent="-285750" algn="just" fontAlgn="base">
              <a:lnSpc>
                <a:spcPct val="125000"/>
              </a:lnSpc>
              <a:spcBef>
                <a:spcPts val="600"/>
              </a:spcBef>
              <a:spcAft>
                <a:spcPct val="0"/>
              </a:spcAft>
              <a:buClr>
                <a:srgbClr val="0000FF"/>
              </a:buClr>
              <a:buNone/>
              <a:defRPr/>
            </a:pPr>
            <a:r>
              <a:rPr lang="zh-CN" altLang="en-US" sz="1900" kern="0" dirty="0">
                <a:solidFill>
                  <a:srgbClr val="FF0000"/>
                </a:solidFill>
                <a:latin typeface="微软雅黑" pitchFamily="34" charset="-122"/>
              </a:rPr>
              <a:t>⑴</a:t>
            </a:r>
            <a:r>
              <a:rPr lang="zh-CN" altLang="en-US" sz="1900" kern="0" dirty="0">
                <a:solidFill>
                  <a:srgbClr val="000000"/>
                </a:solidFill>
                <a:latin typeface="微软雅黑" pitchFamily="34" charset="-122"/>
              </a:rPr>
              <a:t>中序遍历根结点的左子树；</a:t>
            </a:r>
          </a:p>
          <a:p>
            <a:pPr marL="742950" lvl="1" indent="-285750" algn="just" fontAlgn="base">
              <a:lnSpc>
                <a:spcPct val="125000"/>
              </a:lnSpc>
              <a:spcBef>
                <a:spcPts val="600"/>
              </a:spcBef>
              <a:spcAft>
                <a:spcPct val="0"/>
              </a:spcAft>
              <a:buClr>
                <a:srgbClr val="0000FF"/>
              </a:buClr>
              <a:buNone/>
              <a:defRPr/>
            </a:pPr>
            <a:r>
              <a:rPr lang="zh-CN" altLang="en-US" sz="1900" kern="0" dirty="0">
                <a:solidFill>
                  <a:srgbClr val="FF0000"/>
                </a:solidFill>
                <a:latin typeface="微软雅黑" pitchFamily="34" charset="-122"/>
              </a:rPr>
              <a:t>⑵</a:t>
            </a:r>
            <a:r>
              <a:rPr lang="zh-CN" altLang="en-US" sz="1900" kern="0" dirty="0">
                <a:solidFill>
                  <a:srgbClr val="000000"/>
                </a:solidFill>
                <a:latin typeface="微软雅黑" pitchFamily="34" charset="-122"/>
              </a:rPr>
              <a:t>访问根结点；</a:t>
            </a:r>
          </a:p>
          <a:p>
            <a:pPr marL="742950" lvl="1" indent="-285750" algn="just" fontAlgn="base">
              <a:lnSpc>
                <a:spcPct val="125000"/>
              </a:lnSpc>
              <a:spcBef>
                <a:spcPts val="600"/>
              </a:spcBef>
              <a:spcAft>
                <a:spcPct val="0"/>
              </a:spcAft>
              <a:buClr>
                <a:srgbClr val="0000FF"/>
              </a:buClr>
              <a:buNone/>
              <a:defRPr/>
            </a:pPr>
            <a:r>
              <a:rPr lang="zh-CN" altLang="en-US" sz="1900" kern="0" dirty="0">
                <a:solidFill>
                  <a:srgbClr val="FF0000"/>
                </a:solidFill>
                <a:latin typeface="微软雅黑" pitchFamily="34" charset="-122"/>
              </a:rPr>
              <a:t>⑶</a:t>
            </a:r>
            <a:r>
              <a:rPr lang="zh-CN" altLang="en-US" sz="1900" kern="0" dirty="0">
                <a:solidFill>
                  <a:srgbClr val="000000"/>
                </a:solidFill>
                <a:latin typeface="微软雅黑" pitchFamily="34" charset="-122"/>
              </a:rPr>
              <a:t>中序遍历根结点的右子树。</a:t>
            </a:r>
          </a:p>
          <a:p>
            <a:pPr marL="342900" lvl="0" indent="-342900" algn="just" fontAlgn="base">
              <a:lnSpc>
                <a:spcPct val="125000"/>
              </a:lnSpc>
              <a:spcBef>
                <a:spcPts val="600"/>
              </a:spcBef>
              <a:spcAft>
                <a:spcPct val="0"/>
              </a:spcAft>
              <a:buClr>
                <a:srgbClr val="0000FF"/>
              </a:buClr>
              <a:buFont typeface="Wingdings" pitchFamily="2" charset="2"/>
              <a:buChar char="n"/>
              <a:defRPr/>
            </a:pPr>
            <a:r>
              <a:rPr lang="zh-CN" altLang="en-US" sz="1900" kern="0" dirty="0">
                <a:solidFill>
                  <a:srgbClr val="000000"/>
                </a:solidFill>
                <a:latin typeface="微软雅黑" pitchFamily="34" charset="-122"/>
              </a:rPr>
              <a:t>中序遍历二叉树的递归算法：</a:t>
            </a:r>
          </a:p>
          <a:p>
            <a:pPr marL="742950" lvl="1" indent="-285750" algn="just" fontAlgn="base">
              <a:lnSpc>
                <a:spcPct val="125000"/>
              </a:lnSpc>
              <a:spcBef>
                <a:spcPts val="600"/>
              </a:spcBef>
              <a:spcAft>
                <a:spcPct val="0"/>
              </a:spcAft>
              <a:buClr>
                <a:srgbClr val="0000FF"/>
              </a:buClr>
              <a:buNone/>
              <a:defRPr/>
            </a:pPr>
            <a:r>
              <a:rPr lang="en-US" altLang="zh-CN" sz="1900" kern="0" dirty="0">
                <a:solidFill>
                  <a:srgbClr val="000000"/>
                </a:solidFill>
                <a:latin typeface="微软雅黑" pitchFamily="34" charset="-122"/>
              </a:rPr>
              <a:t>void </a:t>
            </a:r>
            <a:r>
              <a:rPr lang="en-US" altLang="zh-CN" sz="1900" kern="0" dirty="0" err="1">
                <a:solidFill>
                  <a:srgbClr val="000000"/>
                </a:solidFill>
                <a:latin typeface="微软雅黑" pitchFamily="34" charset="-122"/>
              </a:rPr>
              <a:t>InOrder</a:t>
            </a:r>
            <a:r>
              <a:rPr lang="en-US" altLang="zh-CN" sz="1900" kern="0" dirty="0">
                <a:solidFill>
                  <a:srgbClr val="000000"/>
                </a:solidFill>
                <a:latin typeface="微软雅黑" pitchFamily="34" charset="-122"/>
              </a:rPr>
              <a:t>(</a:t>
            </a:r>
            <a:r>
              <a:rPr lang="en-US" altLang="zh-CN" sz="1900" kern="0" dirty="0" err="1">
                <a:solidFill>
                  <a:srgbClr val="000000"/>
                </a:solidFill>
                <a:latin typeface="微软雅黑" pitchFamily="34" charset="-122"/>
              </a:rPr>
              <a:t>BiTree</a:t>
            </a:r>
            <a:r>
              <a:rPr lang="en-US" altLang="zh-CN" sz="1900" kern="0" dirty="0">
                <a:solidFill>
                  <a:srgbClr val="000000"/>
                </a:solidFill>
                <a:latin typeface="微软雅黑" pitchFamily="34" charset="-122"/>
              </a:rPr>
              <a:t> </a:t>
            </a:r>
            <a:r>
              <a:rPr lang="en-US" altLang="zh-CN" sz="1900" kern="0" dirty="0" err="1">
                <a:solidFill>
                  <a:srgbClr val="000000"/>
                </a:solidFill>
                <a:latin typeface="微软雅黑" pitchFamily="34" charset="-122"/>
              </a:rPr>
              <a:t>bt</a:t>
            </a:r>
            <a:r>
              <a:rPr lang="en-US" altLang="zh-CN" sz="1900" kern="0" dirty="0">
                <a:solidFill>
                  <a:srgbClr val="000000"/>
                </a:solidFill>
                <a:latin typeface="微软雅黑" pitchFamily="34" charset="-122"/>
              </a:rPr>
              <a:t>)	// </a:t>
            </a:r>
            <a:r>
              <a:rPr lang="zh-CN" altLang="en-US" sz="1900" kern="0" dirty="0">
                <a:solidFill>
                  <a:srgbClr val="000000"/>
                </a:solidFill>
                <a:latin typeface="微软雅黑" pitchFamily="34" charset="-122"/>
              </a:rPr>
              <a:t>中序遍历二叉树</a:t>
            </a:r>
            <a:r>
              <a:rPr lang="en-US" altLang="zh-CN" sz="1900" kern="0" dirty="0" err="1">
                <a:solidFill>
                  <a:srgbClr val="000000"/>
                </a:solidFill>
                <a:latin typeface="微软雅黑" pitchFamily="34" charset="-122"/>
              </a:rPr>
              <a:t>bt</a:t>
            </a:r>
            <a:endParaRPr lang="en-US" altLang="zh-CN" sz="1900" kern="0" dirty="0">
              <a:solidFill>
                <a:srgbClr val="000000"/>
              </a:solidFill>
              <a:latin typeface="微软雅黑" pitchFamily="34" charset="-122"/>
            </a:endParaRPr>
          </a:p>
          <a:p>
            <a:pPr marL="742950" lvl="1" indent="-285750" algn="just" fontAlgn="base">
              <a:lnSpc>
                <a:spcPct val="125000"/>
              </a:lnSpc>
              <a:spcBef>
                <a:spcPts val="600"/>
              </a:spcBef>
              <a:spcAft>
                <a:spcPct val="0"/>
              </a:spcAft>
              <a:buClr>
                <a:srgbClr val="0000FF"/>
              </a:buClr>
              <a:buNone/>
              <a:defRPr/>
            </a:pPr>
            <a:r>
              <a:rPr lang="en-US" altLang="zh-CN" sz="1900" kern="0" dirty="0">
                <a:solidFill>
                  <a:srgbClr val="000000"/>
                </a:solidFill>
                <a:latin typeface="微软雅黑" pitchFamily="34" charset="-122"/>
              </a:rPr>
              <a:t>{  if (</a:t>
            </a:r>
            <a:r>
              <a:rPr lang="en-US" altLang="zh-CN" sz="1900" kern="0" dirty="0" err="1">
                <a:solidFill>
                  <a:srgbClr val="000000"/>
                </a:solidFill>
                <a:latin typeface="微软雅黑" pitchFamily="34" charset="-122"/>
              </a:rPr>
              <a:t>bt</a:t>
            </a:r>
            <a:r>
              <a:rPr lang="en-US" altLang="zh-CN" sz="1900" kern="0" dirty="0">
                <a:solidFill>
                  <a:srgbClr val="000000"/>
                </a:solidFill>
                <a:latin typeface="微软雅黑" pitchFamily="34" charset="-122"/>
              </a:rPr>
              <a:t>==NULL) return;	// </a:t>
            </a:r>
            <a:r>
              <a:rPr lang="zh-CN" altLang="en-US" sz="1900" kern="0" dirty="0">
                <a:solidFill>
                  <a:srgbClr val="000000"/>
                </a:solidFill>
                <a:latin typeface="微软雅黑" pitchFamily="34" charset="-122"/>
              </a:rPr>
              <a:t>递归调用的结束条件</a:t>
            </a:r>
          </a:p>
          <a:p>
            <a:pPr marL="742950" lvl="1" indent="-285750" algn="just" fontAlgn="base">
              <a:lnSpc>
                <a:spcPct val="125000"/>
              </a:lnSpc>
              <a:spcBef>
                <a:spcPts val="600"/>
              </a:spcBef>
              <a:spcAft>
                <a:spcPct val="0"/>
              </a:spcAft>
              <a:buClr>
                <a:srgbClr val="0000FF"/>
              </a:buClr>
              <a:buNone/>
              <a:defRPr/>
            </a:pPr>
            <a:r>
              <a:rPr lang="zh-CN" altLang="en-US" sz="1900" kern="0" dirty="0">
                <a:solidFill>
                  <a:srgbClr val="000000"/>
                </a:solidFill>
                <a:latin typeface="微软雅黑" pitchFamily="34" charset="-122"/>
              </a:rPr>
              <a:t>    </a:t>
            </a:r>
            <a:r>
              <a:rPr lang="en-US" altLang="zh-CN" sz="1900" kern="0" dirty="0" err="1">
                <a:solidFill>
                  <a:srgbClr val="000000"/>
                </a:solidFill>
                <a:latin typeface="微软雅黑" pitchFamily="34" charset="-122"/>
              </a:rPr>
              <a:t>InOrder</a:t>
            </a:r>
            <a:r>
              <a:rPr lang="en-US" altLang="zh-CN" sz="1900" kern="0" dirty="0">
                <a:solidFill>
                  <a:srgbClr val="000000"/>
                </a:solidFill>
                <a:latin typeface="微软雅黑" pitchFamily="34" charset="-122"/>
              </a:rPr>
              <a:t>(</a:t>
            </a:r>
            <a:r>
              <a:rPr lang="en-US" altLang="zh-CN" sz="1900" kern="0" dirty="0" err="1">
                <a:solidFill>
                  <a:srgbClr val="000000"/>
                </a:solidFill>
                <a:latin typeface="微软雅黑" pitchFamily="34" charset="-122"/>
              </a:rPr>
              <a:t>bt</a:t>
            </a:r>
            <a:r>
              <a:rPr lang="en-US" altLang="zh-CN" sz="1900" kern="0" dirty="0">
                <a:solidFill>
                  <a:srgbClr val="000000"/>
                </a:solidFill>
                <a:latin typeface="微软雅黑" pitchFamily="34" charset="-122"/>
              </a:rPr>
              <a:t>-&gt;</a:t>
            </a:r>
            <a:r>
              <a:rPr lang="en-US" altLang="zh-CN" sz="1900" kern="0" dirty="0" err="1">
                <a:solidFill>
                  <a:srgbClr val="000000"/>
                </a:solidFill>
                <a:latin typeface="微软雅黑" pitchFamily="34" charset="-122"/>
              </a:rPr>
              <a:t>lchild</a:t>
            </a:r>
            <a:r>
              <a:rPr lang="en-US" altLang="zh-CN" sz="1900" kern="0" dirty="0">
                <a:solidFill>
                  <a:srgbClr val="000000"/>
                </a:solidFill>
                <a:latin typeface="微软雅黑" pitchFamily="34" charset="-122"/>
              </a:rPr>
              <a:t>);	// </a:t>
            </a:r>
            <a:r>
              <a:rPr lang="zh-CN" altLang="en-US" sz="1900" kern="0" dirty="0">
                <a:solidFill>
                  <a:srgbClr val="000000"/>
                </a:solidFill>
                <a:latin typeface="微软雅黑" pitchFamily="34" charset="-122"/>
              </a:rPr>
              <a:t>中序递归遍历</a:t>
            </a:r>
            <a:r>
              <a:rPr lang="en-US" altLang="zh-CN" sz="1900" kern="0" dirty="0" err="1">
                <a:solidFill>
                  <a:srgbClr val="000000"/>
                </a:solidFill>
                <a:latin typeface="微软雅黑" pitchFamily="34" charset="-122"/>
              </a:rPr>
              <a:t>bt</a:t>
            </a:r>
            <a:r>
              <a:rPr lang="zh-CN" altLang="en-US" sz="1900" kern="0" dirty="0">
                <a:solidFill>
                  <a:srgbClr val="000000"/>
                </a:solidFill>
                <a:latin typeface="微软雅黑" pitchFamily="34" charset="-122"/>
              </a:rPr>
              <a:t>的左子树</a:t>
            </a:r>
          </a:p>
          <a:p>
            <a:pPr marL="742950" lvl="1" indent="-285750" algn="just" fontAlgn="base">
              <a:lnSpc>
                <a:spcPct val="125000"/>
              </a:lnSpc>
              <a:spcBef>
                <a:spcPts val="600"/>
              </a:spcBef>
              <a:spcAft>
                <a:spcPct val="0"/>
              </a:spcAft>
              <a:buClr>
                <a:srgbClr val="0000FF"/>
              </a:buClr>
              <a:buNone/>
              <a:defRPr/>
            </a:pPr>
            <a:r>
              <a:rPr lang="zh-CN" altLang="en-US" sz="1900" kern="0" dirty="0">
                <a:solidFill>
                  <a:srgbClr val="000000"/>
                </a:solidFill>
                <a:latin typeface="微软雅黑" pitchFamily="34" charset="-122"/>
              </a:rPr>
              <a:t>    </a:t>
            </a:r>
            <a:r>
              <a:rPr lang="en-US" altLang="zh-CN" sz="1900" kern="0" dirty="0" err="1">
                <a:solidFill>
                  <a:srgbClr val="000000"/>
                </a:solidFill>
                <a:latin typeface="微软雅黑" pitchFamily="34" charset="-122"/>
              </a:rPr>
              <a:t>Visite</a:t>
            </a:r>
            <a:r>
              <a:rPr lang="en-US" altLang="zh-CN" sz="1900" kern="0" dirty="0">
                <a:solidFill>
                  <a:srgbClr val="000000"/>
                </a:solidFill>
                <a:latin typeface="微软雅黑" pitchFamily="34" charset="-122"/>
              </a:rPr>
              <a:t>(</a:t>
            </a:r>
            <a:r>
              <a:rPr lang="en-US" altLang="zh-CN" sz="1900" kern="0" dirty="0" err="1">
                <a:solidFill>
                  <a:srgbClr val="000000"/>
                </a:solidFill>
                <a:latin typeface="微软雅黑" pitchFamily="34" charset="-122"/>
              </a:rPr>
              <a:t>bt</a:t>
            </a:r>
            <a:r>
              <a:rPr lang="en-US" altLang="zh-CN" sz="1900" kern="0" dirty="0">
                <a:solidFill>
                  <a:srgbClr val="000000"/>
                </a:solidFill>
                <a:latin typeface="微软雅黑" pitchFamily="34" charset="-122"/>
              </a:rPr>
              <a:t>-&gt;data);		// </a:t>
            </a:r>
            <a:r>
              <a:rPr lang="zh-CN" altLang="en-US" sz="1900" kern="0" dirty="0">
                <a:solidFill>
                  <a:srgbClr val="000000"/>
                </a:solidFill>
                <a:latin typeface="微软雅黑" pitchFamily="34" charset="-122"/>
              </a:rPr>
              <a:t>访问结点的数据域</a:t>
            </a:r>
          </a:p>
          <a:p>
            <a:pPr marL="742950" lvl="1" indent="-285750" algn="just" fontAlgn="base">
              <a:lnSpc>
                <a:spcPct val="125000"/>
              </a:lnSpc>
              <a:spcBef>
                <a:spcPts val="600"/>
              </a:spcBef>
              <a:spcAft>
                <a:spcPct val="0"/>
              </a:spcAft>
              <a:buClr>
                <a:srgbClr val="0000FF"/>
              </a:buClr>
              <a:buNone/>
              <a:defRPr/>
            </a:pPr>
            <a:r>
              <a:rPr lang="zh-CN" altLang="en-US" sz="1900" kern="0" dirty="0">
                <a:solidFill>
                  <a:srgbClr val="000000"/>
                </a:solidFill>
                <a:latin typeface="微软雅黑" pitchFamily="34" charset="-122"/>
              </a:rPr>
              <a:t>    </a:t>
            </a:r>
            <a:r>
              <a:rPr lang="en-US" altLang="zh-CN" sz="1900" kern="0" dirty="0" err="1">
                <a:solidFill>
                  <a:srgbClr val="000000"/>
                </a:solidFill>
                <a:latin typeface="微软雅黑" pitchFamily="34" charset="-122"/>
              </a:rPr>
              <a:t>InOrder</a:t>
            </a:r>
            <a:r>
              <a:rPr lang="en-US" altLang="zh-CN" sz="1900" kern="0" dirty="0">
                <a:solidFill>
                  <a:srgbClr val="000000"/>
                </a:solidFill>
                <a:latin typeface="微软雅黑" pitchFamily="34" charset="-122"/>
              </a:rPr>
              <a:t>(</a:t>
            </a:r>
            <a:r>
              <a:rPr lang="en-US" altLang="zh-CN" sz="1900" kern="0" dirty="0" err="1">
                <a:solidFill>
                  <a:srgbClr val="000000"/>
                </a:solidFill>
                <a:latin typeface="微软雅黑" pitchFamily="34" charset="-122"/>
              </a:rPr>
              <a:t>bt</a:t>
            </a:r>
            <a:r>
              <a:rPr lang="en-US" altLang="zh-CN" sz="1900" kern="0" dirty="0">
                <a:solidFill>
                  <a:srgbClr val="000000"/>
                </a:solidFill>
                <a:latin typeface="微软雅黑" pitchFamily="34" charset="-122"/>
              </a:rPr>
              <a:t>-&gt;</a:t>
            </a:r>
            <a:r>
              <a:rPr lang="en-US" altLang="zh-CN" sz="1900" kern="0" dirty="0" err="1">
                <a:solidFill>
                  <a:srgbClr val="000000"/>
                </a:solidFill>
                <a:latin typeface="微软雅黑" pitchFamily="34" charset="-122"/>
              </a:rPr>
              <a:t>rchild</a:t>
            </a:r>
            <a:r>
              <a:rPr lang="en-US" altLang="zh-CN" sz="1900" kern="0" dirty="0">
                <a:solidFill>
                  <a:srgbClr val="000000"/>
                </a:solidFill>
                <a:latin typeface="微软雅黑" pitchFamily="34" charset="-122"/>
              </a:rPr>
              <a:t>);	// </a:t>
            </a:r>
            <a:r>
              <a:rPr lang="zh-CN" altLang="en-US" sz="1900" kern="0" dirty="0">
                <a:solidFill>
                  <a:srgbClr val="000000"/>
                </a:solidFill>
                <a:latin typeface="微软雅黑" pitchFamily="34" charset="-122"/>
              </a:rPr>
              <a:t>中序递归遍历</a:t>
            </a:r>
            <a:r>
              <a:rPr lang="en-US" altLang="zh-CN" sz="1900" kern="0" dirty="0" err="1">
                <a:solidFill>
                  <a:srgbClr val="000000"/>
                </a:solidFill>
                <a:latin typeface="微软雅黑" pitchFamily="34" charset="-122"/>
              </a:rPr>
              <a:t>bt</a:t>
            </a:r>
            <a:r>
              <a:rPr lang="zh-CN" altLang="en-US" sz="1900" kern="0" dirty="0">
                <a:solidFill>
                  <a:srgbClr val="000000"/>
                </a:solidFill>
                <a:latin typeface="微软雅黑" pitchFamily="34" charset="-122"/>
              </a:rPr>
              <a:t>的右子树  </a:t>
            </a:r>
          </a:p>
          <a:p>
            <a:pPr marL="742950" lvl="1" indent="-285750" algn="just" fontAlgn="base">
              <a:lnSpc>
                <a:spcPct val="125000"/>
              </a:lnSpc>
              <a:spcBef>
                <a:spcPts val="600"/>
              </a:spcBef>
              <a:spcAft>
                <a:spcPct val="0"/>
              </a:spcAft>
              <a:buClr>
                <a:srgbClr val="0000FF"/>
              </a:buClr>
              <a:buNone/>
              <a:defRPr/>
            </a:pPr>
            <a:r>
              <a:rPr lang="en-US" altLang="zh-CN" sz="1900" kern="0" dirty="0">
                <a:solidFill>
                  <a:srgbClr val="000000"/>
                </a:solidFill>
                <a:latin typeface="微软雅黑" pitchFamily="34" charset="-122"/>
              </a:rPr>
              <a:t>}</a:t>
            </a:r>
          </a:p>
          <a:p>
            <a:pPr marL="0" lvl="0" indent="0" algn="ctr" fontAlgn="base">
              <a:lnSpc>
                <a:spcPct val="100000"/>
              </a:lnSpc>
              <a:spcBef>
                <a:spcPct val="0"/>
              </a:spcBef>
              <a:spcAft>
                <a:spcPct val="0"/>
              </a:spcAft>
              <a:buNone/>
            </a:pPr>
            <a:r>
              <a:rPr lang="zh-CN" altLang="en-US" sz="1900" kern="0" dirty="0">
                <a:solidFill>
                  <a:srgbClr val="000000"/>
                </a:solidFill>
                <a:latin typeface="微软雅黑" pitchFamily="34" charset="-122"/>
              </a:rPr>
              <a:t>对于上图所示的二叉树，按中序遍历所得到的结点序列为：</a:t>
            </a:r>
            <a:r>
              <a:rPr lang="en-US" altLang="zh-CN" b="1" dirty="0">
                <a:solidFill>
                  <a:srgbClr val="0000FF"/>
                </a:solidFill>
                <a:latin typeface="Arial" charset="0"/>
                <a:ea typeface="宋体" charset="-122"/>
                <a:cs typeface="Tahoma" pitchFamily="34" charset="0"/>
              </a:rPr>
              <a:t>DGBAECF</a:t>
            </a:r>
            <a:endParaRPr lang="zh-CN" altLang="en-US" sz="1900" dirty="0">
              <a:latin typeface="微软雅黑" pitchFamily="34" charset="-122"/>
            </a:endParaRP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48</a:t>
            </a:fld>
            <a:endParaRPr lang="zh-CN" altLang="en-US" dirty="0"/>
          </a:p>
        </p:txBody>
      </p:sp>
      <p:grpSp>
        <p:nvGrpSpPr>
          <p:cNvPr id="6" name="Group 3"/>
          <p:cNvGrpSpPr>
            <a:grpSpLocks/>
          </p:cNvGrpSpPr>
          <p:nvPr/>
        </p:nvGrpSpPr>
        <p:grpSpPr bwMode="auto">
          <a:xfrm>
            <a:off x="5839030" y="947080"/>
            <a:ext cx="3016250" cy="2201862"/>
            <a:chOff x="3742" y="754"/>
            <a:chExt cx="1900" cy="1387"/>
          </a:xfrm>
        </p:grpSpPr>
        <p:sp>
          <p:nvSpPr>
            <p:cNvPr id="7" name="Text Box 4"/>
            <p:cNvSpPr txBox="1">
              <a:spLocks noChangeArrowheads="1"/>
            </p:cNvSpPr>
            <p:nvPr/>
          </p:nvSpPr>
          <p:spPr bwMode="auto">
            <a:xfrm flipH="1">
              <a:off x="3878" y="1933"/>
              <a:ext cx="143" cy="208"/>
            </a:xfrm>
            <a:prstGeom prst="rect">
              <a:avLst/>
            </a:prstGeom>
            <a:noFill/>
            <a:ln w="9525">
              <a:solidFill>
                <a:srgbClr val="FFFFFF"/>
              </a:solidFill>
              <a:miter lim="800000"/>
              <a:headEnd/>
              <a:tailEnd/>
            </a:ln>
          </p:spPr>
          <p:txBody>
            <a:bodyPr lIns="0" tIns="0" rIns="0" bIns="0"/>
            <a:lstStyle>
              <a:defPPr>
                <a:defRPr lang="zh-CN"/>
              </a:defPPr>
              <a:lvl1pPr algn="just" eaLnBrk="0" hangingPunct="0">
                <a:lnSpc>
                  <a:spcPct val="115000"/>
                </a:lnSpc>
                <a:defRPr sz="2000" b="1">
                  <a:latin typeface="Times New Roman" pitchFamily="18" charset="0"/>
                  <a:ea typeface="宋体" charset="-122"/>
                </a:defRPr>
              </a:lvl1pPr>
              <a:lvl2pPr marL="742950" indent="-285750" eaLnBrk="0" hangingPunct="0">
                <a:defRPr sz="3200" b="1">
                  <a:latin typeface="Tahoma" pitchFamily="34" charset="0"/>
                  <a:ea typeface="宋体" charset="-122"/>
                </a:defRPr>
              </a:lvl2pPr>
              <a:lvl3pPr marL="1143000" indent="-228600" eaLnBrk="0" hangingPunct="0">
                <a:defRPr sz="3200" b="1">
                  <a:latin typeface="Tahoma" pitchFamily="34" charset="0"/>
                  <a:ea typeface="宋体" charset="-122"/>
                </a:defRPr>
              </a:lvl3pPr>
              <a:lvl4pPr marL="1600200" indent="-228600" eaLnBrk="0" hangingPunct="0">
                <a:defRPr sz="3200" b="1">
                  <a:latin typeface="Tahoma" pitchFamily="34" charset="0"/>
                  <a:ea typeface="宋体" charset="-122"/>
                </a:defRPr>
              </a:lvl4pPr>
              <a:lvl5pPr marL="2057400" indent="-228600" eaLnBrk="0" hangingPunct="0">
                <a:defRPr sz="3200" b="1">
                  <a:latin typeface="Tahoma" pitchFamily="34" charset="0"/>
                  <a:ea typeface="宋体" charset="-122"/>
                </a:defRPr>
              </a:lvl5pPr>
              <a:lvl6pPr marL="2514600" indent="-228600" eaLnBrk="0" fontAlgn="base" hangingPunct="0">
                <a:spcBef>
                  <a:spcPct val="0"/>
                </a:spcBef>
                <a:spcAft>
                  <a:spcPct val="0"/>
                </a:spcAft>
                <a:defRPr sz="3200" b="1">
                  <a:latin typeface="Tahoma" pitchFamily="34" charset="0"/>
                  <a:ea typeface="宋体" charset="-122"/>
                </a:defRPr>
              </a:lvl6pPr>
              <a:lvl7pPr marL="2971800" indent="-228600" eaLnBrk="0" fontAlgn="base" hangingPunct="0">
                <a:spcBef>
                  <a:spcPct val="0"/>
                </a:spcBef>
                <a:spcAft>
                  <a:spcPct val="0"/>
                </a:spcAft>
                <a:defRPr sz="3200" b="1">
                  <a:latin typeface="Tahoma" pitchFamily="34" charset="0"/>
                  <a:ea typeface="宋体" charset="-122"/>
                </a:defRPr>
              </a:lvl7pPr>
              <a:lvl8pPr marL="3429000" indent="-228600" eaLnBrk="0" fontAlgn="base" hangingPunct="0">
                <a:spcBef>
                  <a:spcPct val="0"/>
                </a:spcBef>
                <a:spcAft>
                  <a:spcPct val="0"/>
                </a:spcAft>
                <a:defRPr sz="3200" b="1">
                  <a:latin typeface="Tahoma" pitchFamily="34" charset="0"/>
                  <a:ea typeface="宋体" charset="-122"/>
                </a:defRPr>
              </a:lvl8pPr>
              <a:lvl9pPr marL="3886200" indent="-228600" eaLnBrk="0" fontAlgn="base" hangingPunct="0">
                <a:spcBef>
                  <a:spcPct val="0"/>
                </a:spcBef>
                <a:spcAft>
                  <a:spcPct val="0"/>
                </a:spcAft>
                <a:defRPr sz="3200" b="1">
                  <a:latin typeface="Tahoma" pitchFamily="34" charset="0"/>
                  <a:ea typeface="宋体" charset="-122"/>
                </a:defRPr>
              </a:lvl9pPr>
            </a:lstStyle>
            <a:p>
              <a:r>
                <a:rPr lang="en-US" altLang="zh-CN"/>
                <a:t>7</a:t>
              </a:r>
            </a:p>
          </p:txBody>
        </p:sp>
        <p:sp>
          <p:nvSpPr>
            <p:cNvPr id="8" name="Line 5"/>
            <p:cNvSpPr>
              <a:spLocks noChangeShapeType="1"/>
            </p:cNvSpPr>
            <p:nvPr/>
          </p:nvSpPr>
          <p:spPr bwMode="auto">
            <a:xfrm>
              <a:off x="3937" y="1587"/>
              <a:ext cx="178" cy="334"/>
            </a:xfrm>
            <a:prstGeom prst="line">
              <a:avLst/>
            </a:prstGeom>
            <a:noFill/>
            <a:ln w="9525">
              <a:solidFill>
                <a:schemeClr val="tx1"/>
              </a:solidFill>
              <a:miter lim="800000"/>
              <a:headEnd/>
              <a:tailEnd/>
            </a:ln>
            <a:effectLst/>
          </p:spPr>
          <p:txBody>
            <a:bodyPr wrap="none"/>
            <a:lstStyle/>
            <a:p>
              <a:pPr algn="ctr">
                <a:defRPr/>
              </a:pPr>
              <a:endParaRPr lang="zh-CN" altLang="en-US">
                <a:effectLst>
                  <a:outerShdw blurRad="38100" dist="38100" dir="2700000" algn="tl">
                    <a:srgbClr val="000000">
                      <a:alpha val="43137"/>
                    </a:srgbClr>
                  </a:outerShdw>
                </a:effectLst>
                <a:ea typeface="宋体" pitchFamily="2" charset="-122"/>
              </a:endParaRPr>
            </a:p>
          </p:txBody>
        </p:sp>
        <p:sp>
          <p:nvSpPr>
            <p:cNvPr id="9" name="Line 6"/>
            <p:cNvSpPr>
              <a:spLocks noChangeShapeType="1"/>
            </p:cNvSpPr>
            <p:nvPr/>
          </p:nvSpPr>
          <p:spPr bwMode="auto">
            <a:xfrm flipH="1">
              <a:off x="3901" y="1247"/>
              <a:ext cx="238" cy="377"/>
            </a:xfrm>
            <a:prstGeom prst="line">
              <a:avLst/>
            </a:prstGeom>
            <a:noFill/>
            <a:ln w="9525">
              <a:solidFill>
                <a:schemeClr val="tx1"/>
              </a:solidFill>
              <a:miter lim="800000"/>
              <a:headEnd/>
              <a:tailEnd/>
            </a:ln>
            <a:effectLst/>
          </p:spPr>
          <p:txBody>
            <a:bodyPr wrap="none"/>
            <a:lstStyle/>
            <a:p>
              <a:pPr algn="ctr">
                <a:defRPr/>
              </a:pPr>
              <a:endParaRPr lang="zh-CN" altLang="en-US">
                <a:effectLst>
                  <a:outerShdw blurRad="38100" dist="38100" dir="2700000" algn="tl">
                    <a:srgbClr val="000000">
                      <a:alpha val="43137"/>
                    </a:srgbClr>
                  </a:outerShdw>
                </a:effectLst>
                <a:ea typeface="宋体" pitchFamily="2" charset="-122"/>
              </a:endParaRPr>
            </a:p>
          </p:txBody>
        </p:sp>
        <p:sp>
          <p:nvSpPr>
            <p:cNvPr id="10" name="Text Box 7"/>
            <p:cNvSpPr txBox="1">
              <a:spLocks noChangeArrowheads="1"/>
            </p:cNvSpPr>
            <p:nvPr/>
          </p:nvSpPr>
          <p:spPr bwMode="auto">
            <a:xfrm>
              <a:off x="3972" y="1106"/>
              <a:ext cx="107" cy="168"/>
            </a:xfrm>
            <a:prstGeom prst="rect">
              <a:avLst/>
            </a:prstGeom>
            <a:noFill/>
            <a:ln w="9525">
              <a:solidFill>
                <a:srgbClr val="FFFFFF"/>
              </a:solidFill>
              <a:miter lim="800000"/>
              <a:headEnd/>
              <a:tailEnd/>
            </a:ln>
          </p:spPr>
          <p:txBody>
            <a:bodyPr lIns="0" tIns="0" rIns="0" bIns="0"/>
            <a:lstStyle>
              <a:defPPr>
                <a:defRPr lang="zh-CN"/>
              </a:defPPr>
              <a:lvl1pPr algn="just" eaLnBrk="0" hangingPunct="0">
                <a:lnSpc>
                  <a:spcPct val="115000"/>
                </a:lnSpc>
                <a:defRPr sz="2000" b="1">
                  <a:latin typeface="Times New Roman" pitchFamily="18" charset="0"/>
                  <a:ea typeface="宋体" charset="-122"/>
                </a:defRPr>
              </a:lvl1pPr>
              <a:lvl2pPr marL="742950" indent="-285750" eaLnBrk="0" hangingPunct="0">
                <a:defRPr sz="3200" b="1">
                  <a:latin typeface="Tahoma" pitchFamily="34" charset="0"/>
                  <a:ea typeface="宋体" charset="-122"/>
                </a:defRPr>
              </a:lvl2pPr>
              <a:lvl3pPr marL="1143000" indent="-228600" eaLnBrk="0" hangingPunct="0">
                <a:defRPr sz="3200" b="1">
                  <a:latin typeface="Tahoma" pitchFamily="34" charset="0"/>
                  <a:ea typeface="宋体" charset="-122"/>
                </a:defRPr>
              </a:lvl3pPr>
              <a:lvl4pPr marL="1600200" indent="-228600" eaLnBrk="0" hangingPunct="0">
                <a:defRPr sz="3200" b="1">
                  <a:latin typeface="Tahoma" pitchFamily="34" charset="0"/>
                  <a:ea typeface="宋体" charset="-122"/>
                </a:defRPr>
              </a:lvl4pPr>
              <a:lvl5pPr marL="2057400" indent="-228600" eaLnBrk="0" hangingPunct="0">
                <a:defRPr sz="3200" b="1">
                  <a:latin typeface="Tahoma" pitchFamily="34" charset="0"/>
                  <a:ea typeface="宋体" charset="-122"/>
                </a:defRPr>
              </a:lvl5pPr>
              <a:lvl6pPr marL="2514600" indent="-228600" eaLnBrk="0" fontAlgn="base" hangingPunct="0">
                <a:spcBef>
                  <a:spcPct val="0"/>
                </a:spcBef>
                <a:spcAft>
                  <a:spcPct val="0"/>
                </a:spcAft>
                <a:defRPr sz="3200" b="1">
                  <a:latin typeface="Tahoma" pitchFamily="34" charset="0"/>
                  <a:ea typeface="宋体" charset="-122"/>
                </a:defRPr>
              </a:lvl6pPr>
              <a:lvl7pPr marL="2971800" indent="-228600" eaLnBrk="0" fontAlgn="base" hangingPunct="0">
                <a:spcBef>
                  <a:spcPct val="0"/>
                </a:spcBef>
                <a:spcAft>
                  <a:spcPct val="0"/>
                </a:spcAft>
                <a:defRPr sz="3200" b="1">
                  <a:latin typeface="Tahoma" pitchFamily="34" charset="0"/>
                  <a:ea typeface="宋体" charset="-122"/>
                </a:defRPr>
              </a:lvl7pPr>
              <a:lvl8pPr marL="3429000" indent="-228600" eaLnBrk="0" fontAlgn="base" hangingPunct="0">
                <a:spcBef>
                  <a:spcPct val="0"/>
                </a:spcBef>
                <a:spcAft>
                  <a:spcPct val="0"/>
                </a:spcAft>
                <a:defRPr sz="3200" b="1">
                  <a:latin typeface="Tahoma" pitchFamily="34" charset="0"/>
                  <a:ea typeface="宋体" charset="-122"/>
                </a:defRPr>
              </a:lvl8pPr>
              <a:lvl9pPr marL="3886200" indent="-228600" eaLnBrk="0" fontAlgn="base" hangingPunct="0">
                <a:spcBef>
                  <a:spcPct val="0"/>
                </a:spcBef>
                <a:spcAft>
                  <a:spcPct val="0"/>
                </a:spcAft>
                <a:defRPr sz="3200" b="1">
                  <a:latin typeface="Tahoma" pitchFamily="34" charset="0"/>
                  <a:ea typeface="宋体" charset="-122"/>
                </a:defRPr>
              </a:lvl9pPr>
            </a:lstStyle>
            <a:p>
              <a:r>
                <a:rPr lang="en-US" altLang="zh-CN" dirty="0"/>
                <a:t>2</a:t>
              </a:r>
            </a:p>
          </p:txBody>
        </p:sp>
        <p:sp>
          <p:nvSpPr>
            <p:cNvPr id="11" name="Line 8"/>
            <p:cNvSpPr>
              <a:spLocks noChangeShapeType="1"/>
            </p:cNvSpPr>
            <p:nvPr/>
          </p:nvSpPr>
          <p:spPr bwMode="auto">
            <a:xfrm flipH="1">
              <a:off x="4209" y="861"/>
              <a:ext cx="471" cy="336"/>
            </a:xfrm>
            <a:prstGeom prst="line">
              <a:avLst/>
            </a:prstGeom>
            <a:noFill/>
            <a:ln w="9525">
              <a:solidFill>
                <a:srgbClr val="000000"/>
              </a:solidFill>
              <a:round/>
              <a:headEnd/>
              <a:tailEnd/>
            </a:ln>
          </p:spPr>
          <p:txBody>
            <a:bodyPr/>
            <a:lstStyle/>
            <a:p>
              <a:pPr algn="ctr">
                <a:defRPr/>
              </a:pPr>
              <a:endParaRPr lang="zh-CN" altLang="en-US">
                <a:effectLst>
                  <a:outerShdw blurRad="38100" dist="38100" dir="2700000" algn="tl">
                    <a:srgbClr val="000000">
                      <a:alpha val="43137"/>
                    </a:srgbClr>
                  </a:outerShdw>
                </a:effectLst>
                <a:ea typeface="宋体" pitchFamily="2" charset="-122"/>
              </a:endParaRPr>
            </a:p>
          </p:txBody>
        </p:sp>
        <p:sp>
          <p:nvSpPr>
            <p:cNvPr id="12" name="Line 9"/>
            <p:cNvSpPr>
              <a:spLocks noChangeShapeType="1"/>
            </p:cNvSpPr>
            <p:nvPr/>
          </p:nvSpPr>
          <p:spPr bwMode="auto">
            <a:xfrm>
              <a:off x="4752" y="884"/>
              <a:ext cx="419" cy="290"/>
            </a:xfrm>
            <a:prstGeom prst="line">
              <a:avLst/>
            </a:prstGeom>
            <a:noFill/>
            <a:ln w="9525">
              <a:solidFill>
                <a:srgbClr val="000000"/>
              </a:solidFill>
              <a:round/>
              <a:headEnd/>
              <a:tailEnd/>
            </a:ln>
          </p:spPr>
          <p:txBody>
            <a:bodyPr/>
            <a:lstStyle/>
            <a:p>
              <a:pPr algn="ctr">
                <a:defRPr/>
              </a:pPr>
              <a:endParaRPr lang="zh-CN" altLang="en-US">
                <a:effectLst>
                  <a:outerShdw blurRad="38100" dist="38100" dir="2700000" algn="tl">
                    <a:srgbClr val="000000">
                      <a:alpha val="43137"/>
                    </a:srgbClr>
                  </a:outerShdw>
                </a:effectLst>
                <a:ea typeface="宋体" pitchFamily="2" charset="-122"/>
              </a:endParaRPr>
            </a:p>
          </p:txBody>
        </p:sp>
        <p:sp>
          <p:nvSpPr>
            <p:cNvPr id="13" name="Text Box 10"/>
            <p:cNvSpPr txBox="1">
              <a:spLocks noChangeArrowheads="1"/>
            </p:cNvSpPr>
            <p:nvPr/>
          </p:nvSpPr>
          <p:spPr bwMode="auto">
            <a:xfrm>
              <a:off x="3742" y="1525"/>
              <a:ext cx="108" cy="168"/>
            </a:xfrm>
            <a:prstGeom prst="rect">
              <a:avLst/>
            </a:prstGeom>
            <a:noFill/>
            <a:ln w="9525">
              <a:solidFill>
                <a:srgbClr val="FFFFFF"/>
              </a:solidFill>
              <a:miter lim="800000"/>
              <a:headEnd/>
              <a:tailEnd/>
            </a:ln>
          </p:spPr>
          <p:txBody>
            <a:bodyPr lIns="0" tIns="0" rIns="0" bIns="0"/>
            <a:lstStyle>
              <a:defPPr>
                <a:defRPr lang="zh-CN"/>
              </a:defPPr>
              <a:lvl1pPr algn="just" eaLnBrk="0" hangingPunct="0">
                <a:lnSpc>
                  <a:spcPct val="115000"/>
                </a:lnSpc>
                <a:defRPr sz="2000" b="1">
                  <a:latin typeface="Times New Roman" pitchFamily="18" charset="0"/>
                  <a:ea typeface="宋体" charset="-122"/>
                </a:defRPr>
              </a:lvl1pPr>
              <a:lvl2pPr marL="742950" indent="-285750" eaLnBrk="0" hangingPunct="0">
                <a:defRPr sz="3200" b="1">
                  <a:latin typeface="Tahoma" pitchFamily="34" charset="0"/>
                  <a:ea typeface="宋体" charset="-122"/>
                </a:defRPr>
              </a:lvl2pPr>
              <a:lvl3pPr marL="1143000" indent="-228600" eaLnBrk="0" hangingPunct="0">
                <a:defRPr sz="3200" b="1">
                  <a:latin typeface="Tahoma" pitchFamily="34" charset="0"/>
                  <a:ea typeface="宋体" charset="-122"/>
                </a:defRPr>
              </a:lvl3pPr>
              <a:lvl4pPr marL="1600200" indent="-228600" eaLnBrk="0" hangingPunct="0">
                <a:defRPr sz="3200" b="1">
                  <a:latin typeface="Tahoma" pitchFamily="34" charset="0"/>
                  <a:ea typeface="宋体" charset="-122"/>
                </a:defRPr>
              </a:lvl4pPr>
              <a:lvl5pPr marL="2057400" indent="-228600" eaLnBrk="0" hangingPunct="0">
                <a:defRPr sz="3200" b="1">
                  <a:latin typeface="Tahoma" pitchFamily="34" charset="0"/>
                  <a:ea typeface="宋体" charset="-122"/>
                </a:defRPr>
              </a:lvl5pPr>
              <a:lvl6pPr marL="2514600" indent="-228600" eaLnBrk="0" fontAlgn="base" hangingPunct="0">
                <a:spcBef>
                  <a:spcPct val="0"/>
                </a:spcBef>
                <a:spcAft>
                  <a:spcPct val="0"/>
                </a:spcAft>
                <a:defRPr sz="3200" b="1">
                  <a:latin typeface="Tahoma" pitchFamily="34" charset="0"/>
                  <a:ea typeface="宋体" charset="-122"/>
                </a:defRPr>
              </a:lvl6pPr>
              <a:lvl7pPr marL="2971800" indent="-228600" eaLnBrk="0" fontAlgn="base" hangingPunct="0">
                <a:spcBef>
                  <a:spcPct val="0"/>
                </a:spcBef>
                <a:spcAft>
                  <a:spcPct val="0"/>
                </a:spcAft>
                <a:defRPr sz="3200" b="1">
                  <a:latin typeface="Tahoma" pitchFamily="34" charset="0"/>
                  <a:ea typeface="宋体" charset="-122"/>
                </a:defRPr>
              </a:lvl7pPr>
              <a:lvl8pPr marL="3429000" indent="-228600" eaLnBrk="0" fontAlgn="base" hangingPunct="0">
                <a:spcBef>
                  <a:spcPct val="0"/>
                </a:spcBef>
                <a:spcAft>
                  <a:spcPct val="0"/>
                </a:spcAft>
                <a:defRPr sz="3200" b="1">
                  <a:latin typeface="Tahoma" pitchFamily="34" charset="0"/>
                  <a:ea typeface="宋体" charset="-122"/>
                </a:defRPr>
              </a:lvl8pPr>
              <a:lvl9pPr marL="3886200" indent="-228600" eaLnBrk="0" fontAlgn="base" hangingPunct="0">
                <a:spcBef>
                  <a:spcPct val="0"/>
                </a:spcBef>
                <a:spcAft>
                  <a:spcPct val="0"/>
                </a:spcAft>
                <a:defRPr sz="3200" b="1">
                  <a:latin typeface="Tahoma" pitchFamily="34" charset="0"/>
                  <a:ea typeface="宋体" charset="-122"/>
                </a:defRPr>
              </a:lvl9pPr>
            </a:lstStyle>
            <a:p>
              <a:r>
                <a:rPr lang="en-US" altLang="zh-CN" dirty="0"/>
                <a:t>4</a:t>
              </a:r>
            </a:p>
          </p:txBody>
        </p:sp>
        <p:sp>
          <p:nvSpPr>
            <p:cNvPr id="14" name="Oval 11"/>
            <p:cNvSpPr>
              <a:spLocks noChangeArrowheads="1"/>
            </p:cNvSpPr>
            <p:nvPr/>
          </p:nvSpPr>
          <p:spPr bwMode="auto">
            <a:xfrm>
              <a:off x="4623" y="788"/>
              <a:ext cx="227" cy="227"/>
            </a:xfrm>
            <a:prstGeom prst="ellipse">
              <a:avLst/>
            </a:prstGeom>
            <a:solidFill>
              <a:srgbClr val="00CCFF"/>
            </a:solidFill>
            <a:ln w="9525">
              <a:no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A</a:t>
              </a:r>
            </a:p>
          </p:txBody>
        </p:sp>
        <p:sp>
          <p:nvSpPr>
            <p:cNvPr id="15" name="Oval 12"/>
            <p:cNvSpPr>
              <a:spLocks noChangeArrowheads="1"/>
            </p:cNvSpPr>
            <p:nvPr/>
          </p:nvSpPr>
          <p:spPr bwMode="auto">
            <a:xfrm>
              <a:off x="4107" y="1131"/>
              <a:ext cx="227" cy="227"/>
            </a:xfrm>
            <a:prstGeom prst="ellipse">
              <a:avLst/>
            </a:prstGeom>
            <a:solidFill>
              <a:srgbClr val="00CCFF"/>
            </a:solidFill>
            <a:ln w="9525" algn="ctr">
              <a:no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B</a:t>
              </a:r>
            </a:p>
          </p:txBody>
        </p:sp>
        <p:sp>
          <p:nvSpPr>
            <p:cNvPr id="16" name="Oval 13"/>
            <p:cNvSpPr>
              <a:spLocks noChangeArrowheads="1"/>
            </p:cNvSpPr>
            <p:nvPr/>
          </p:nvSpPr>
          <p:spPr bwMode="auto">
            <a:xfrm>
              <a:off x="3862" y="1502"/>
              <a:ext cx="227" cy="227"/>
            </a:xfrm>
            <a:prstGeom prst="ellipse">
              <a:avLst/>
            </a:prstGeom>
            <a:solidFill>
              <a:srgbClr val="00CCFF"/>
            </a:solidFill>
            <a:ln w="9525" algn="ctr">
              <a:no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dirty="0">
                  <a:latin typeface="Times New Roman" pitchFamily="18" charset="0"/>
                </a:rPr>
                <a:t>D</a:t>
              </a:r>
            </a:p>
          </p:txBody>
        </p:sp>
        <p:sp>
          <p:nvSpPr>
            <p:cNvPr id="17" name="Oval 14"/>
            <p:cNvSpPr>
              <a:spLocks noChangeArrowheads="1"/>
            </p:cNvSpPr>
            <p:nvPr/>
          </p:nvSpPr>
          <p:spPr bwMode="auto">
            <a:xfrm>
              <a:off x="4044" y="1874"/>
              <a:ext cx="227" cy="227"/>
            </a:xfrm>
            <a:prstGeom prst="ellipse">
              <a:avLst/>
            </a:prstGeom>
            <a:solidFill>
              <a:srgbClr val="00CCFF"/>
            </a:solidFill>
            <a:ln w="9525" algn="ctr">
              <a:no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G</a:t>
              </a:r>
            </a:p>
          </p:txBody>
        </p:sp>
        <p:sp>
          <p:nvSpPr>
            <p:cNvPr id="18" name="Line 15"/>
            <p:cNvSpPr>
              <a:spLocks noChangeShapeType="1"/>
            </p:cNvSpPr>
            <p:nvPr/>
          </p:nvSpPr>
          <p:spPr bwMode="auto">
            <a:xfrm>
              <a:off x="5290" y="1247"/>
              <a:ext cx="198" cy="302"/>
            </a:xfrm>
            <a:prstGeom prst="line">
              <a:avLst/>
            </a:prstGeom>
            <a:noFill/>
            <a:ln w="9525">
              <a:solidFill>
                <a:schemeClr val="tx1"/>
              </a:solidFill>
              <a:miter lim="800000"/>
              <a:headEnd/>
              <a:tailEnd/>
            </a:ln>
            <a:effectLst/>
          </p:spPr>
          <p:txBody>
            <a:bodyPr wrap="none"/>
            <a:lstStyle/>
            <a:p>
              <a:pPr algn="ctr">
                <a:defRPr/>
              </a:pPr>
              <a:endParaRPr lang="zh-CN" altLang="en-US">
                <a:effectLst>
                  <a:outerShdw blurRad="38100" dist="38100" dir="2700000" algn="tl">
                    <a:srgbClr val="000000">
                      <a:alpha val="43137"/>
                    </a:srgbClr>
                  </a:outerShdw>
                </a:effectLst>
                <a:ea typeface="宋体" pitchFamily="2" charset="-122"/>
              </a:endParaRPr>
            </a:p>
          </p:txBody>
        </p:sp>
        <p:sp>
          <p:nvSpPr>
            <p:cNvPr id="19" name="Line 16"/>
            <p:cNvSpPr>
              <a:spLocks noChangeShapeType="1"/>
            </p:cNvSpPr>
            <p:nvPr/>
          </p:nvSpPr>
          <p:spPr bwMode="auto">
            <a:xfrm flipH="1">
              <a:off x="5024" y="1248"/>
              <a:ext cx="217" cy="376"/>
            </a:xfrm>
            <a:prstGeom prst="line">
              <a:avLst/>
            </a:prstGeom>
            <a:noFill/>
            <a:ln w="9525">
              <a:solidFill>
                <a:schemeClr val="tx1"/>
              </a:solidFill>
              <a:miter lim="800000"/>
              <a:headEnd/>
              <a:tailEnd/>
            </a:ln>
            <a:effectLst/>
          </p:spPr>
          <p:txBody>
            <a:bodyPr wrap="none"/>
            <a:lstStyle/>
            <a:p>
              <a:pPr algn="ctr">
                <a:defRPr/>
              </a:pPr>
              <a:endParaRPr lang="zh-CN" altLang="en-US">
                <a:effectLst>
                  <a:outerShdw blurRad="38100" dist="38100" dir="2700000" algn="tl">
                    <a:srgbClr val="000000">
                      <a:alpha val="43137"/>
                    </a:srgbClr>
                  </a:outerShdw>
                </a:effectLst>
                <a:ea typeface="宋体" pitchFamily="2" charset="-122"/>
              </a:endParaRPr>
            </a:p>
          </p:txBody>
        </p:sp>
        <p:sp>
          <p:nvSpPr>
            <p:cNvPr id="20" name="Text Box 17"/>
            <p:cNvSpPr txBox="1">
              <a:spLocks noChangeArrowheads="1"/>
            </p:cNvSpPr>
            <p:nvPr/>
          </p:nvSpPr>
          <p:spPr bwMode="auto">
            <a:xfrm>
              <a:off x="5039" y="1126"/>
              <a:ext cx="106" cy="168"/>
            </a:xfrm>
            <a:prstGeom prst="rect">
              <a:avLst/>
            </a:prstGeom>
            <a:noFill/>
            <a:ln w="9525">
              <a:solidFill>
                <a:srgbClr val="FFFFFF"/>
              </a:solidFill>
              <a:miter lim="800000"/>
              <a:headEnd/>
              <a:tailEnd/>
            </a:ln>
          </p:spPr>
          <p:txBody>
            <a:bodyPr lIns="0" tIns="0" rIns="0" bIns="0"/>
            <a:lstStyle>
              <a:defPPr>
                <a:defRPr lang="zh-CN"/>
              </a:defPPr>
              <a:lvl1pPr algn="just" eaLnBrk="0" hangingPunct="0">
                <a:lnSpc>
                  <a:spcPct val="115000"/>
                </a:lnSpc>
                <a:defRPr sz="2000" b="1">
                  <a:latin typeface="Times New Roman" pitchFamily="18" charset="0"/>
                  <a:ea typeface="宋体" charset="-122"/>
                </a:defRPr>
              </a:lvl1pPr>
              <a:lvl2pPr marL="742950" indent="-285750" eaLnBrk="0" hangingPunct="0">
                <a:defRPr sz="3200" b="1">
                  <a:latin typeface="Tahoma" pitchFamily="34" charset="0"/>
                  <a:ea typeface="宋体" charset="-122"/>
                </a:defRPr>
              </a:lvl2pPr>
              <a:lvl3pPr marL="1143000" indent="-228600" eaLnBrk="0" hangingPunct="0">
                <a:defRPr sz="3200" b="1">
                  <a:latin typeface="Tahoma" pitchFamily="34" charset="0"/>
                  <a:ea typeface="宋体" charset="-122"/>
                </a:defRPr>
              </a:lvl3pPr>
              <a:lvl4pPr marL="1600200" indent="-228600" eaLnBrk="0" hangingPunct="0">
                <a:defRPr sz="3200" b="1">
                  <a:latin typeface="Tahoma" pitchFamily="34" charset="0"/>
                  <a:ea typeface="宋体" charset="-122"/>
                </a:defRPr>
              </a:lvl4pPr>
              <a:lvl5pPr marL="2057400" indent="-228600" eaLnBrk="0" hangingPunct="0">
                <a:defRPr sz="3200" b="1">
                  <a:latin typeface="Tahoma" pitchFamily="34" charset="0"/>
                  <a:ea typeface="宋体" charset="-122"/>
                </a:defRPr>
              </a:lvl5pPr>
              <a:lvl6pPr marL="2514600" indent="-228600" eaLnBrk="0" fontAlgn="base" hangingPunct="0">
                <a:spcBef>
                  <a:spcPct val="0"/>
                </a:spcBef>
                <a:spcAft>
                  <a:spcPct val="0"/>
                </a:spcAft>
                <a:defRPr sz="3200" b="1">
                  <a:latin typeface="Tahoma" pitchFamily="34" charset="0"/>
                  <a:ea typeface="宋体" charset="-122"/>
                </a:defRPr>
              </a:lvl6pPr>
              <a:lvl7pPr marL="2971800" indent="-228600" eaLnBrk="0" fontAlgn="base" hangingPunct="0">
                <a:spcBef>
                  <a:spcPct val="0"/>
                </a:spcBef>
                <a:spcAft>
                  <a:spcPct val="0"/>
                </a:spcAft>
                <a:defRPr sz="3200" b="1">
                  <a:latin typeface="Tahoma" pitchFamily="34" charset="0"/>
                  <a:ea typeface="宋体" charset="-122"/>
                </a:defRPr>
              </a:lvl7pPr>
              <a:lvl8pPr marL="3429000" indent="-228600" eaLnBrk="0" fontAlgn="base" hangingPunct="0">
                <a:spcBef>
                  <a:spcPct val="0"/>
                </a:spcBef>
                <a:spcAft>
                  <a:spcPct val="0"/>
                </a:spcAft>
                <a:defRPr sz="3200" b="1">
                  <a:latin typeface="Tahoma" pitchFamily="34" charset="0"/>
                  <a:ea typeface="宋体" charset="-122"/>
                </a:defRPr>
              </a:lvl8pPr>
              <a:lvl9pPr marL="3886200" indent="-228600" eaLnBrk="0" fontAlgn="base" hangingPunct="0">
                <a:spcBef>
                  <a:spcPct val="0"/>
                </a:spcBef>
                <a:spcAft>
                  <a:spcPct val="0"/>
                </a:spcAft>
                <a:defRPr sz="3200" b="1">
                  <a:latin typeface="Tahoma" pitchFamily="34" charset="0"/>
                  <a:ea typeface="宋体" charset="-122"/>
                </a:defRPr>
              </a:lvl9pPr>
            </a:lstStyle>
            <a:p>
              <a:r>
                <a:rPr lang="en-US" altLang="zh-CN" dirty="0"/>
                <a:t>3</a:t>
              </a:r>
            </a:p>
          </p:txBody>
        </p:sp>
        <p:sp>
          <p:nvSpPr>
            <p:cNvPr id="21" name="Text Box 18"/>
            <p:cNvSpPr txBox="1">
              <a:spLocks noChangeArrowheads="1"/>
            </p:cNvSpPr>
            <p:nvPr/>
          </p:nvSpPr>
          <p:spPr bwMode="auto">
            <a:xfrm>
              <a:off x="5302" y="1489"/>
              <a:ext cx="107" cy="167"/>
            </a:xfrm>
            <a:prstGeom prst="rect">
              <a:avLst/>
            </a:prstGeom>
            <a:noFill/>
            <a:ln w="9525">
              <a:solidFill>
                <a:srgbClr val="FFFFFF"/>
              </a:solidFill>
              <a:miter lim="800000"/>
              <a:headEnd/>
              <a:tailEnd/>
            </a:ln>
          </p:spPr>
          <p:txBody>
            <a:bodyPr lIns="0" tIns="0" rIns="0" bIns="0"/>
            <a:lstStyle>
              <a:defPPr>
                <a:defRPr lang="zh-CN"/>
              </a:defPPr>
              <a:lvl1pPr algn="just" eaLnBrk="0" hangingPunct="0">
                <a:lnSpc>
                  <a:spcPct val="115000"/>
                </a:lnSpc>
                <a:defRPr sz="2000" b="1">
                  <a:latin typeface="Times New Roman" pitchFamily="18" charset="0"/>
                  <a:ea typeface="宋体" charset="-122"/>
                </a:defRPr>
              </a:lvl1pPr>
              <a:lvl2pPr marL="742950" indent="-285750" eaLnBrk="0" hangingPunct="0">
                <a:defRPr sz="3200" b="1">
                  <a:latin typeface="Tahoma" pitchFamily="34" charset="0"/>
                  <a:ea typeface="宋体" charset="-122"/>
                </a:defRPr>
              </a:lvl2pPr>
              <a:lvl3pPr marL="1143000" indent="-228600" eaLnBrk="0" hangingPunct="0">
                <a:defRPr sz="3200" b="1">
                  <a:latin typeface="Tahoma" pitchFamily="34" charset="0"/>
                  <a:ea typeface="宋体" charset="-122"/>
                </a:defRPr>
              </a:lvl3pPr>
              <a:lvl4pPr marL="1600200" indent="-228600" eaLnBrk="0" hangingPunct="0">
                <a:defRPr sz="3200" b="1">
                  <a:latin typeface="Tahoma" pitchFamily="34" charset="0"/>
                  <a:ea typeface="宋体" charset="-122"/>
                </a:defRPr>
              </a:lvl4pPr>
              <a:lvl5pPr marL="2057400" indent="-228600" eaLnBrk="0" hangingPunct="0">
                <a:defRPr sz="3200" b="1">
                  <a:latin typeface="Tahoma" pitchFamily="34" charset="0"/>
                  <a:ea typeface="宋体" charset="-122"/>
                </a:defRPr>
              </a:lvl5pPr>
              <a:lvl6pPr marL="2514600" indent="-228600" eaLnBrk="0" fontAlgn="base" hangingPunct="0">
                <a:spcBef>
                  <a:spcPct val="0"/>
                </a:spcBef>
                <a:spcAft>
                  <a:spcPct val="0"/>
                </a:spcAft>
                <a:defRPr sz="3200" b="1">
                  <a:latin typeface="Tahoma" pitchFamily="34" charset="0"/>
                  <a:ea typeface="宋体" charset="-122"/>
                </a:defRPr>
              </a:lvl6pPr>
              <a:lvl7pPr marL="2971800" indent="-228600" eaLnBrk="0" fontAlgn="base" hangingPunct="0">
                <a:spcBef>
                  <a:spcPct val="0"/>
                </a:spcBef>
                <a:spcAft>
                  <a:spcPct val="0"/>
                </a:spcAft>
                <a:defRPr sz="3200" b="1">
                  <a:latin typeface="Tahoma" pitchFamily="34" charset="0"/>
                  <a:ea typeface="宋体" charset="-122"/>
                </a:defRPr>
              </a:lvl7pPr>
              <a:lvl8pPr marL="3429000" indent="-228600" eaLnBrk="0" fontAlgn="base" hangingPunct="0">
                <a:spcBef>
                  <a:spcPct val="0"/>
                </a:spcBef>
                <a:spcAft>
                  <a:spcPct val="0"/>
                </a:spcAft>
                <a:defRPr sz="3200" b="1">
                  <a:latin typeface="Tahoma" pitchFamily="34" charset="0"/>
                  <a:ea typeface="宋体" charset="-122"/>
                </a:defRPr>
              </a:lvl8pPr>
              <a:lvl9pPr marL="3886200" indent="-228600" eaLnBrk="0" fontAlgn="base" hangingPunct="0">
                <a:spcBef>
                  <a:spcPct val="0"/>
                </a:spcBef>
                <a:spcAft>
                  <a:spcPct val="0"/>
                </a:spcAft>
                <a:defRPr sz="3200" b="1">
                  <a:latin typeface="Tahoma" pitchFamily="34" charset="0"/>
                  <a:ea typeface="宋体" charset="-122"/>
                </a:defRPr>
              </a:lvl9pPr>
            </a:lstStyle>
            <a:p>
              <a:r>
                <a:rPr lang="en-US" altLang="zh-CN" dirty="0"/>
                <a:t>6</a:t>
              </a:r>
            </a:p>
          </p:txBody>
        </p:sp>
        <p:sp>
          <p:nvSpPr>
            <p:cNvPr id="22" name="Text Box 19"/>
            <p:cNvSpPr txBox="1">
              <a:spLocks noChangeArrowheads="1"/>
            </p:cNvSpPr>
            <p:nvPr/>
          </p:nvSpPr>
          <p:spPr bwMode="auto">
            <a:xfrm>
              <a:off x="4794" y="1489"/>
              <a:ext cx="107" cy="167"/>
            </a:xfrm>
            <a:prstGeom prst="rect">
              <a:avLst/>
            </a:prstGeom>
            <a:noFill/>
            <a:ln w="9525">
              <a:solidFill>
                <a:srgbClr val="FFFFFF"/>
              </a:solidFill>
              <a:miter lim="800000"/>
              <a:headEnd/>
              <a:tailEnd/>
            </a:ln>
          </p:spPr>
          <p:txBody>
            <a:bodyPr lIns="0" tIns="0" rIns="0" bIns="0"/>
            <a:lstStyle>
              <a:defPPr>
                <a:defRPr lang="zh-CN"/>
              </a:defPPr>
              <a:lvl1pPr algn="just" eaLnBrk="0" hangingPunct="0">
                <a:lnSpc>
                  <a:spcPct val="115000"/>
                </a:lnSpc>
                <a:defRPr sz="2000" b="1">
                  <a:latin typeface="Times New Roman" pitchFamily="18" charset="0"/>
                  <a:ea typeface="宋体" charset="-122"/>
                </a:defRPr>
              </a:lvl1pPr>
              <a:lvl2pPr marL="742950" indent="-285750" eaLnBrk="0" hangingPunct="0">
                <a:defRPr sz="3200" b="1">
                  <a:latin typeface="Tahoma" pitchFamily="34" charset="0"/>
                  <a:ea typeface="宋体" charset="-122"/>
                </a:defRPr>
              </a:lvl2pPr>
              <a:lvl3pPr marL="1143000" indent="-228600" eaLnBrk="0" hangingPunct="0">
                <a:defRPr sz="3200" b="1">
                  <a:latin typeface="Tahoma" pitchFamily="34" charset="0"/>
                  <a:ea typeface="宋体" charset="-122"/>
                </a:defRPr>
              </a:lvl3pPr>
              <a:lvl4pPr marL="1600200" indent="-228600" eaLnBrk="0" hangingPunct="0">
                <a:defRPr sz="3200" b="1">
                  <a:latin typeface="Tahoma" pitchFamily="34" charset="0"/>
                  <a:ea typeface="宋体" charset="-122"/>
                </a:defRPr>
              </a:lvl4pPr>
              <a:lvl5pPr marL="2057400" indent="-228600" eaLnBrk="0" hangingPunct="0">
                <a:defRPr sz="3200" b="1">
                  <a:latin typeface="Tahoma" pitchFamily="34" charset="0"/>
                  <a:ea typeface="宋体" charset="-122"/>
                </a:defRPr>
              </a:lvl5pPr>
              <a:lvl6pPr marL="2514600" indent="-228600" eaLnBrk="0" fontAlgn="base" hangingPunct="0">
                <a:spcBef>
                  <a:spcPct val="0"/>
                </a:spcBef>
                <a:spcAft>
                  <a:spcPct val="0"/>
                </a:spcAft>
                <a:defRPr sz="3200" b="1">
                  <a:latin typeface="Tahoma" pitchFamily="34" charset="0"/>
                  <a:ea typeface="宋体" charset="-122"/>
                </a:defRPr>
              </a:lvl6pPr>
              <a:lvl7pPr marL="2971800" indent="-228600" eaLnBrk="0" fontAlgn="base" hangingPunct="0">
                <a:spcBef>
                  <a:spcPct val="0"/>
                </a:spcBef>
                <a:spcAft>
                  <a:spcPct val="0"/>
                </a:spcAft>
                <a:defRPr sz="3200" b="1">
                  <a:latin typeface="Tahoma" pitchFamily="34" charset="0"/>
                  <a:ea typeface="宋体" charset="-122"/>
                </a:defRPr>
              </a:lvl7pPr>
              <a:lvl8pPr marL="3429000" indent="-228600" eaLnBrk="0" fontAlgn="base" hangingPunct="0">
                <a:spcBef>
                  <a:spcPct val="0"/>
                </a:spcBef>
                <a:spcAft>
                  <a:spcPct val="0"/>
                </a:spcAft>
                <a:defRPr sz="3200" b="1">
                  <a:latin typeface="Tahoma" pitchFamily="34" charset="0"/>
                  <a:ea typeface="宋体" charset="-122"/>
                </a:defRPr>
              </a:lvl8pPr>
              <a:lvl9pPr marL="3886200" indent="-228600" eaLnBrk="0" fontAlgn="base" hangingPunct="0">
                <a:spcBef>
                  <a:spcPct val="0"/>
                </a:spcBef>
                <a:spcAft>
                  <a:spcPct val="0"/>
                </a:spcAft>
                <a:defRPr sz="3200" b="1">
                  <a:latin typeface="Tahoma" pitchFamily="34" charset="0"/>
                  <a:ea typeface="宋体" charset="-122"/>
                </a:defRPr>
              </a:lvl9pPr>
            </a:lstStyle>
            <a:p>
              <a:r>
                <a:rPr lang="en-US" altLang="zh-CN" dirty="0"/>
                <a:t>5</a:t>
              </a:r>
            </a:p>
          </p:txBody>
        </p:sp>
        <p:sp>
          <p:nvSpPr>
            <p:cNvPr id="23" name="Oval 20"/>
            <p:cNvSpPr>
              <a:spLocks noChangeArrowheads="1"/>
            </p:cNvSpPr>
            <p:nvPr/>
          </p:nvSpPr>
          <p:spPr bwMode="auto">
            <a:xfrm>
              <a:off x="5155" y="1132"/>
              <a:ext cx="227" cy="227"/>
            </a:xfrm>
            <a:prstGeom prst="ellipse">
              <a:avLst/>
            </a:prstGeom>
            <a:solidFill>
              <a:srgbClr val="00CCFF"/>
            </a:solidFill>
            <a:ln w="9525" algn="ctr">
              <a:no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C</a:t>
              </a:r>
            </a:p>
          </p:txBody>
        </p:sp>
        <p:sp>
          <p:nvSpPr>
            <p:cNvPr id="24" name="Oval 21"/>
            <p:cNvSpPr>
              <a:spLocks noChangeArrowheads="1"/>
            </p:cNvSpPr>
            <p:nvPr/>
          </p:nvSpPr>
          <p:spPr bwMode="auto">
            <a:xfrm>
              <a:off x="4932" y="1489"/>
              <a:ext cx="227" cy="227"/>
            </a:xfrm>
            <a:prstGeom prst="ellipse">
              <a:avLst/>
            </a:prstGeom>
            <a:solidFill>
              <a:srgbClr val="00CCFF"/>
            </a:solidFill>
            <a:ln w="9525" algn="ctr">
              <a:no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E</a:t>
              </a:r>
            </a:p>
          </p:txBody>
        </p:sp>
        <p:sp>
          <p:nvSpPr>
            <p:cNvPr id="25" name="Oval 22"/>
            <p:cNvSpPr>
              <a:spLocks noChangeArrowheads="1"/>
            </p:cNvSpPr>
            <p:nvPr/>
          </p:nvSpPr>
          <p:spPr bwMode="auto">
            <a:xfrm>
              <a:off x="5415" y="1489"/>
              <a:ext cx="227" cy="227"/>
            </a:xfrm>
            <a:prstGeom prst="ellipse">
              <a:avLst/>
            </a:prstGeom>
            <a:solidFill>
              <a:srgbClr val="00CCFF"/>
            </a:solidFill>
            <a:ln w="9525" algn="ctr">
              <a:no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F</a:t>
              </a:r>
            </a:p>
          </p:txBody>
        </p:sp>
        <p:sp>
          <p:nvSpPr>
            <p:cNvPr id="26" name="Text Box 23"/>
            <p:cNvSpPr txBox="1">
              <a:spLocks noChangeArrowheads="1"/>
            </p:cNvSpPr>
            <p:nvPr/>
          </p:nvSpPr>
          <p:spPr bwMode="auto">
            <a:xfrm>
              <a:off x="4468" y="754"/>
              <a:ext cx="107" cy="168"/>
            </a:xfrm>
            <a:prstGeom prst="rect">
              <a:avLst/>
            </a:prstGeom>
            <a:noFill/>
            <a:ln w="9525">
              <a:solidFill>
                <a:srgbClr val="FFFFFF"/>
              </a:solidFill>
              <a:miter lim="800000"/>
              <a:headEnd/>
              <a:tailEnd/>
            </a:ln>
          </p:spPr>
          <p:txBody>
            <a:bodyPr lIns="0" tIns="0" rIns="0" bIns="0"/>
            <a:lstStyle>
              <a:lvl1pPr eaLnBrk="0" hangingPunct="0">
                <a:defRPr sz="3200" b="1">
                  <a:solidFill>
                    <a:schemeClr val="tx1"/>
                  </a:solidFill>
                  <a:latin typeface="Tahoma" pitchFamily="34" charset="0"/>
                  <a:ea typeface="宋体" charset="-122"/>
                </a:defRPr>
              </a:lvl1pPr>
              <a:lvl2pPr marL="742950" indent="-285750" eaLnBrk="0" hangingPunct="0">
                <a:defRPr sz="3200" b="1">
                  <a:solidFill>
                    <a:schemeClr val="tx1"/>
                  </a:solidFill>
                  <a:latin typeface="Tahoma" pitchFamily="34" charset="0"/>
                  <a:ea typeface="宋体" charset="-122"/>
                </a:defRPr>
              </a:lvl2pPr>
              <a:lvl3pPr marL="1143000" indent="-228600" eaLnBrk="0" hangingPunct="0">
                <a:defRPr sz="3200" b="1">
                  <a:solidFill>
                    <a:schemeClr val="tx1"/>
                  </a:solidFill>
                  <a:latin typeface="Tahoma" pitchFamily="34" charset="0"/>
                  <a:ea typeface="宋体" charset="-122"/>
                </a:defRPr>
              </a:lvl3pPr>
              <a:lvl4pPr marL="1600200" indent="-228600" eaLnBrk="0" hangingPunct="0">
                <a:defRPr sz="3200" b="1">
                  <a:solidFill>
                    <a:schemeClr val="tx1"/>
                  </a:solidFill>
                  <a:latin typeface="Tahoma" pitchFamily="34" charset="0"/>
                  <a:ea typeface="宋体" charset="-122"/>
                </a:defRPr>
              </a:lvl4pPr>
              <a:lvl5pPr marL="2057400" indent="-228600" eaLnBrk="0" hangingPunct="0">
                <a:defRPr sz="3200" b="1">
                  <a:solidFill>
                    <a:schemeClr val="tx1"/>
                  </a:solidFill>
                  <a:latin typeface="Tahoma" pitchFamily="34" charset="0"/>
                  <a:ea typeface="宋体" charset="-122"/>
                </a:defRPr>
              </a:lvl5pPr>
              <a:lvl6pPr marL="2514600" indent="-228600" eaLnBrk="0" fontAlgn="base" hangingPunct="0">
                <a:spcBef>
                  <a:spcPct val="0"/>
                </a:spcBef>
                <a:spcAft>
                  <a:spcPct val="0"/>
                </a:spcAft>
                <a:defRPr sz="3200" b="1">
                  <a:solidFill>
                    <a:schemeClr val="tx1"/>
                  </a:solidFill>
                  <a:latin typeface="Tahoma" pitchFamily="34" charset="0"/>
                  <a:ea typeface="宋体" charset="-122"/>
                </a:defRPr>
              </a:lvl6pPr>
              <a:lvl7pPr marL="2971800" indent="-228600" eaLnBrk="0" fontAlgn="base" hangingPunct="0">
                <a:spcBef>
                  <a:spcPct val="0"/>
                </a:spcBef>
                <a:spcAft>
                  <a:spcPct val="0"/>
                </a:spcAft>
                <a:defRPr sz="3200" b="1">
                  <a:solidFill>
                    <a:schemeClr val="tx1"/>
                  </a:solidFill>
                  <a:latin typeface="Tahoma" pitchFamily="34" charset="0"/>
                  <a:ea typeface="宋体" charset="-122"/>
                </a:defRPr>
              </a:lvl7pPr>
              <a:lvl8pPr marL="3429000" indent="-228600" eaLnBrk="0" fontAlgn="base" hangingPunct="0">
                <a:spcBef>
                  <a:spcPct val="0"/>
                </a:spcBef>
                <a:spcAft>
                  <a:spcPct val="0"/>
                </a:spcAft>
                <a:defRPr sz="3200" b="1">
                  <a:solidFill>
                    <a:schemeClr val="tx1"/>
                  </a:solidFill>
                  <a:latin typeface="Tahoma" pitchFamily="34" charset="0"/>
                  <a:ea typeface="宋体" charset="-122"/>
                </a:defRPr>
              </a:lvl8pPr>
              <a:lvl9pPr marL="3886200" indent="-228600" eaLnBrk="0" fontAlgn="base" hangingPunct="0">
                <a:spcBef>
                  <a:spcPct val="0"/>
                </a:spcBef>
                <a:spcAft>
                  <a:spcPct val="0"/>
                </a:spcAft>
                <a:defRPr sz="3200" b="1">
                  <a:solidFill>
                    <a:schemeClr val="tx1"/>
                  </a:solidFill>
                  <a:latin typeface="Tahoma" pitchFamily="34" charset="0"/>
                  <a:ea typeface="宋体" charset="-122"/>
                </a:defRPr>
              </a:lvl9pPr>
            </a:lstStyle>
            <a:p>
              <a:pPr algn="just">
                <a:lnSpc>
                  <a:spcPct val="115000"/>
                </a:lnSpc>
              </a:pPr>
              <a:r>
                <a:rPr lang="en-US" altLang="zh-CN" sz="2000" dirty="0">
                  <a:latin typeface="Times New Roman" pitchFamily="18" charset="0"/>
                </a:rPr>
                <a:t>1</a:t>
              </a:r>
            </a:p>
          </p:txBody>
        </p:sp>
      </p:grpSp>
    </p:spTree>
    <p:extLst>
      <p:ext uri="{BB962C8B-B14F-4D97-AF65-F5344CB8AC3E}">
        <p14:creationId xmlns:p14="http://schemas.microsoft.com/office/powerpoint/2010/main" val="11274466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Traversal of Binary Trees</a:t>
            </a:r>
            <a:endParaRPr lang="zh-CN" altLang="en-US" dirty="0"/>
          </a:p>
        </p:txBody>
      </p:sp>
      <p:sp>
        <p:nvSpPr>
          <p:cNvPr id="3" name="内容占位符 2"/>
          <p:cNvSpPr>
            <a:spLocks noGrp="1"/>
          </p:cNvSpPr>
          <p:nvPr>
            <p:ph idx="1"/>
          </p:nvPr>
        </p:nvSpPr>
        <p:spPr/>
        <p:txBody>
          <a:bodyPr>
            <a:normAutofit fontScale="92500" lnSpcReduction="10000"/>
          </a:bodyPr>
          <a:lstStyle/>
          <a:p>
            <a:pPr marL="342900" lvl="0" indent="-342900" fontAlgn="base">
              <a:lnSpc>
                <a:spcPct val="100000"/>
              </a:lnSpc>
              <a:spcBef>
                <a:spcPct val="20000"/>
              </a:spcBef>
              <a:spcAft>
                <a:spcPct val="0"/>
              </a:spcAft>
              <a:buClr>
                <a:srgbClr val="0000FF"/>
              </a:buClr>
              <a:buNone/>
              <a:defRPr/>
            </a:pPr>
            <a:r>
              <a:rPr lang="en-US" altLang="zh-CN" sz="2600" b="1" kern="0" dirty="0">
                <a:solidFill>
                  <a:srgbClr val="FF0000"/>
                </a:solidFill>
                <a:latin typeface="微软雅黑" pitchFamily="34" charset="-122"/>
              </a:rPr>
              <a:t>3. </a:t>
            </a:r>
            <a:r>
              <a:rPr lang="zh-CN" altLang="en-US" sz="2600" b="1" kern="0" dirty="0">
                <a:solidFill>
                  <a:srgbClr val="FF0000"/>
                </a:solidFill>
                <a:latin typeface="微软雅黑" pitchFamily="34" charset="-122"/>
              </a:rPr>
              <a:t>后序遍历</a:t>
            </a:r>
            <a:r>
              <a:rPr lang="en-US" altLang="zh-CN" sz="2600" b="1" kern="0" dirty="0">
                <a:solidFill>
                  <a:srgbClr val="FF0000"/>
                </a:solidFill>
                <a:latin typeface="微软雅黑" pitchFamily="34" charset="-122"/>
              </a:rPr>
              <a:t>(LRD)</a:t>
            </a:r>
          </a:p>
          <a:p>
            <a:pPr marL="342900" lvl="0" indent="-342900" algn="just" fontAlgn="base">
              <a:lnSpc>
                <a:spcPct val="125000"/>
              </a:lnSpc>
              <a:spcBef>
                <a:spcPts val="600"/>
              </a:spcBef>
              <a:spcAft>
                <a:spcPct val="0"/>
              </a:spcAft>
              <a:buClr>
                <a:srgbClr val="0000FF"/>
              </a:buClr>
              <a:buFont typeface="Wingdings" pitchFamily="2" charset="2"/>
              <a:buChar char="n"/>
              <a:defRPr/>
            </a:pPr>
            <a:r>
              <a:rPr lang="zh-CN" altLang="en-US" sz="1800" kern="0" dirty="0">
                <a:solidFill>
                  <a:srgbClr val="000000"/>
                </a:solidFill>
                <a:latin typeface="微软雅黑" pitchFamily="34" charset="-122"/>
              </a:rPr>
              <a:t>递归过程为：若二叉树为空，遍历结束。否则，</a:t>
            </a:r>
          </a:p>
          <a:p>
            <a:pPr marL="742950" lvl="1" indent="-285750" algn="just" fontAlgn="base">
              <a:lnSpc>
                <a:spcPct val="125000"/>
              </a:lnSpc>
              <a:spcBef>
                <a:spcPts val="600"/>
              </a:spcBef>
              <a:spcAft>
                <a:spcPct val="0"/>
              </a:spcAft>
              <a:buClr>
                <a:srgbClr val="0000FF"/>
              </a:buClr>
              <a:buNone/>
              <a:defRPr/>
            </a:pPr>
            <a:r>
              <a:rPr lang="zh-CN" altLang="en-US" sz="1800" kern="0" dirty="0">
                <a:solidFill>
                  <a:srgbClr val="FF0000"/>
                </a:solidFill>
                <a:latin typeface="微软雅黑" pitchFamily="34" charset="-122"/>
              </a:rPr>
              <a:t>⑴</a:t>
            </a:r>
            <a:r>
              <a:rPr lang="zh-CN" altLang="en-US" sz="1800" kern="0" dirty="0">
                <a:solidFill>
                  <a:srgbClr val="000000"/>
                </a:solidFill>
                <a:latin typeface="微软雅黑" pitchFamily="34" charset="-122"/>
              </a:rPr>
              <a:t>后序遍历根结点的左子树；</a:t>
            </a:r>
          </a:p>
          <a:p>
            <a:pPr marL="742950" lvl="1" indent="-285750" algn="just" fontAlgn="base">
              <a:lnSpc>
                <a:spcPct val="125000"/>
              </a:lnSpc>
              <a:spcBef>
                <a:spcPts val="600"/>
              </a:spcBef>
              <a:spcAft>
                <a:spcPct val="0"/>
              </a:spcAft>
              <a:buClr>
                <a:srgbClr val="0000FF"/>
              </a:buClr>
              <a:buNone/>
              <a:defRPr/>
            </a:pPr>
            <a:r>
              <a:rPr lang="zh-CN" altLang="en-US" sz="1800" kern="0" dirty="0">
                <a:solidFill>
                  <a:srgbClr val="FF0000"/>
                </a:solidFill>
                <a:latin typeface="微软雅黑" pitchFamily="34" charset="-122"/>
              </a:rPr>
              <a:t>⑵</a:t>
            </a:r>
            <a:r>
              <a:rPr lang="zh-CN" altLang="en-US" sz="1800" kern="0" dirty="0">
                <a:solidFill>
                  <a:srgbClr val="000000"/>
                </a:solidFill>
                <a:latin typeface="微软雅黑" pitchFamily="34" charset="-122"/>
              </a:rPr>
              <a:t>后序遍历根结点的右子树。</a:t>
            </a:r>
          </a:p>
          <a:p>
            <a:pPr marL="742950" lvl="1" indent="-285750" algn="just" fontAlgn="base">
              <a:lnSpc>
                <a:spcPct val="125000"/>
              </a:lnSpc>
              <a:spcBef>
                <a:spcPts val="600"/>
              </a:spcBef>
              <a:spcAft>
                <a:spcPct val="0"/>
              </a:spcAft>
              <a:buClr>
                <a:srgbClr val="0000FF"/>
              </a:buClr>
              <a:buNone/>
              <a:defRPr/>
            </a:pPr>
            <a:r>
              <a:rPr lang="zh-CN" altLang="en-US" sz="1800" kern="0" dirty="0">
                <a:solidFill>
                  <a:srgbClr val="FF0000"/>
                </a:solidFill>
                <a:latin typeface="微软雅黑" pitchFamily="34" charset="-122"/>
              </a:rPr>
              <a:t>⑶</a:t>
            </a:r>
            <a:r>
              <a:rPr lang="zh-CN" altLang="en-US" sz="1800" kern="0" dirty="0">
                <a:solidFill>
                  <a:srgbClr val="000000"/>
                </a:solidFill>
                <a:latin typeface="微软雅黑" pitchFamily="34" charset="-122"/>
              </a:rPr>
              <a:t>访问根结点；</a:t>
            </a:r>
          </a:p>
          <a:p>
            <a:pPr marL="342900" lvl="0" indent="-342900" algn="just" fontAlgn="base">
              <a:lnSpc>
                <a:spcPct val="125000"/>
              </a:lnSpc>
              <a:spcBef>
                <a:spcPts val="600"/>
              </a:spcBef>
              <a:spcAft>
                <a:spcPct val="0"/>
              </a:spcAft>
              <a:buClr>
                <a:srgbClr val="0000FF"/>
              </a:buClr>
              <a:buFont typeface="Wingdings" pitchFamily="2" charset="2"/>
              <a:buChar char="n"/>
              <a:defRPr/>
            </a:pPr>
            <a:r>
              <a:rPr lang="zh-CN" altLang="en-US" sz="1800" kern="0" dirty="0">
                <a:solidFill>
                  <a:srgbClr val="000000"/>
                </a:solidFill>
                <a:latin typeface="微软雅黑" pitchFamily="34" charset="-122"/>
              </a:rPr>
              <a:t>后序遍历二叉树的递归算法：</a:t>
            </a:r>
          </a:p>
          <a:p>
            <a:pPr marL="742950" lvl="1" indent="-285750" algn="just" fontAlgn="base">
              <a:lnSpc>
                <a:spcPct val="125000"/>
              </a:lnSpc>
              <a:spcBef>
                <a:spcPts val="600"/>
              </a:spcBef>
              <a:spcAft>
                <a:spcPct val="0"/>
              </a:spcAft>
              <a:buClr>
                <a:srgbClr val="0000FF"/>
              </a:buClr>
              <a:buNone/>
              <a:defRPr/>
            </a:pPr>
            <a:r>
              <a:rPr lang="en-US" altLang="zh-CN" sz="1800" kern="0" dirty="0">
                <a:solidFill>
                  <a:srgbClr val="000000"/>
                </a:solidFill>
                <a:latin typeface="微软雅黑" pitchFamily="34" charset="-122"/>
              </a:rPr>
              <a:t>void </a:t>
            </a:r>
            <a:r>
              <a:rPr lang="en-US" altLang="zh-CN" sz="1800" kern="0" dirty="0" err="1">
                <a:solidFill>
                  <a:srgbClr val="000000"/>
                </a:solidFill>
                <a:latin typeface="微软雅黑" pitchFamily="34" charset="-122"/>
              </a:rPr>
              <a:t>PostOrder</a:t>
            </a:r>
            <a:r>
              <a:rPr lang="en-US" altLang="zh-CN" sz="1800" kern="0" dirty="0">
                <a:solidFill>
                  <a:srgbClr val="000000"/>
                </a:solidFill>
                <a:latin typeface="微软雅黑" pitchFamily="34" charset="-122"/>
              </a:rPr>
              <a:t>(</a:t>
            </a:r>
            <a:r>
              <a:rPr lang="en-US" altLang="zh-CN" sz="1800" kern="0" dirty="0" err="1">
                <a:solidFill>
                  <a:srgbClr val="000000"/>
                </a:solidFill>
                <a:latin typeface="微软雅黑" pitchFamily="34" charset="-122"/>
              </a:rPr>
              <a:t>BiTree</a:t>
            </a:r>
            <a:r>
              <a:rPr lang="en-US" altLang="zh-CN" sz="1800" kern="0" dirty="0">
                <a:solidFill>
                  <a:srgbClr val="000000"/>
                </a:solidFill>
                <a:latin typeface="微软雅黑" pitchFamily="34" charset="-122"/>
              </a:rPr>
              <a:t> </a:t>
            </a:r>
            <a:r>
              <a:rPr lang="en-US" altLang="zh-CN" sz="1800" kern="0" dirty="0" err="1">
                <a:solidFill>
                  <a:srgbClr val="000000"/>
                </a:solidFill>
                <a:latin typeface="微软雅黑" pitchFamily="34" charset="-122"/>
              </a:rPr>
              <a:t>bt</a:t>
            </a:r>
            <a:r>
              <a:rPr lang="en-US" altLang="zh-CN" sz="1800" kern="0" dirty="0">
                <a:solidFill>
                  <a:srgbClr val="000000"/>
                </a:solidFill>
                <a:latin typeface="微软雅黑" pitchFamily="34" charset="-122"/>
              </a:rPr>
              <a:t>)	// </a:t>
            </a:r>
            <a:r>
              <a:rPr lang="zh-CN" altLang="en-US" sz="1800" kern="0" dirty="0">
                <a:solidFill>
                  <a:srgbClr val="000000"/>
                </a:solidFill>
                <a:latin typeface="微软雅黑" pitchFamily="34" charset="-122"/>
              </a:rPr>
              <a:t>后序遍历二叉树</a:t>
            </a:r>
            <a:r>
              <a:rPr lang="en-US" altLang="zh-CN" sz="1800" kern="0" dirty="0" err="1">
                <a:solidFill>
                  <a:srgbClr val="000000"/>
                </a:solidFill>
                <a:latin typeface="微软雅黑" pitchFamily="34" charset="-122"/>
              </a:rPr>
              <a:t>bt</a:t>
            </a:r>
            <a:endParaRPr lang="en-US" altLang="zh-CN" sz="1800" kern="0" dirty="0">
              <a:solidFill>
                <a:srgbClr val="000000"/>
              </a:solidFill>
              <a:latin typeface="微软雅黑" pitchFamily="34" charset="-122"/>
            </a:endParaRPr>
          </a:p>
          <a:p>
            <a:pPr marL="742950" lvl="1" indent="-285750" algn="just" fontAlgn="base">
              <a:lnSpc>
                <a:spcPct val="125000"/>
              </a:lnSpc>
              <a:spcBef>
                <a:spcPts val="600"/>
              </a:spcBef>
              <a:spcAft>
                <a:spcPct val="0"/>
              </a:spcAft>
              <a:buClr>
                <a:srgbClr val="0000FF"/>
              </a:buClr>
              <a:buNone/>
              <a:defRPr/>
            </a:pPr>
            <a:r>
              <a:rPr lang="en-US" altLang="zh-CN" sz="1800" kern="0" dirty="0">
                <a:solidFill>
                  <a:srgbClr val="000000"/>
                </a:solidFill>
                <a:latin typeface="微软雅黑" pitchFamily="34" charset="-122"/>
              </a:rPr>
              <a:t>{  if (</a:t>
            </a:r>
            <a:r>
              <a:rPr lang="en-US" altLang="zh-CN" sz="1800" kern="0" dirty="0" err="1">
                <a:solidFill>
                  <a:srgbClr val="000000"/>
                </a:solidFill>
                <a:latin typeface="微软雅黑" pitchFamily="34" charset="-122"/>
              </a:rPr>
              <a:t>bt</a:t>
            </a:r>
            <a:r>
              <a:rPr lang="en-US" altLang="zh-CN" sz="1800" kern="0" dirty="0">
                <a:solidFill>
                  <a:srgbClr val="000000"/>
                </a:solidFill>
                <a:latin typeface="微软雅黑" pitchFamily="34" charset="-122"/>
              </a:rPr>
              <a:t>==NULL) return;	// </a:t>
            </a:r>
            <a:r>
              <a:rPr lang="zh-CN" altLang="en-US" sz="1800" kern="0" dirty="0">
                <a:solidFill>
                  <a:srgbClr val="000000"/>
                </a:solidFill>
                <a:latin typeface="微软雅黑" pitchFamily="34" charset="-122"/>
              </a:rPr>
              <a:t>递归调用的结束条件</a:t>
            </a:r>
          </a:p>
          <a:p>
            <a:pPr marL="742950" lvl="1" indent="-285750" algn="just" fontAlgn="base">
              <a:lnSpc>
                <a:spcPct val="125000"/>
              </a:lnSpc>
              <a:spcBef>
                <a:spcPts val="600"/>
              </a:spcBef>
              <a:spcAft>
                <a:spcPct val="0"/>
              </a:spcAft>
              <a:buClr>
                <a:srgbClr val="0000FF"/>
              </a:buClr>
              <a:buNone/>
              <a:defRPr/>
            </a:pPr>
            <a:r>
              <a:rPr lang="zh-CN" altLang="en-US" sz="1800" kern="0" dirty="0">
                <a:solidFill>
                  <a:srgbClr val="000000"/>
                </a:solidFill>
                <a:latin typeface="微软雅黑" pitchFamily="34" charset="-122"/>
              </a:rPr>
              <a:t>    </a:t>
            </a:r>
            <a:r>
              <a:rPr lang="en-US" altLang="zh-CN" sz="1800" kern="0" dirty="0" err="1">
                <a:solidFill>
                  <a:srgbClr val="000000"/>
                </a:solidFill>
                <a:latin typeface="微软雅黑" pitchFamily="34" charset="-122"/>
              </a:rPr>
              <a:t>PostOrder</a:t>
            </a:r>
            <a:r>
              <a:rPr lang="en-US" altLang="zh-CN" sz="1800" kern="0" dirty="0">
                <a:solidFill>
                  <a:srgbClr val="000000"/>
                </a:solidFill>
                <a:latin typeface="微软雅黑" pitchFamily="34" charset="-122"/>
              </a:rPr>
              <a:t>(</a:t>
            </a:r>
            <a:r>
              <a:rPr lang="en-US" altLang="zh-CN" sz="1800" kern="0" dirty="0" err="1">
                <a:solidFill>
                  <a:srgbClr val="000000"/>
                </a:solidFill>
                <a:latin typeface="微软雅黑" pitchFamily="34" charset="-122"/>
              </a:rPr>
              <a:t>bt</a:t>
            </a:r>
            <a:r>
              <a:rPr lang="en-US" altLang="zh-CN" sz="1800" kern="0" dirty="0">
                <a:solidFill>
                  <a:srgbClr val="000000"/>
                </a:solidFill>
                <a:latin typeface="微软雅黑" pitchFamily="34" charset="-122"/>
              </a:rPr>
              <a:t>-&gt;</a:t>
            </a:r>
            <a:r>
              <a:rPr lang="en-US" altLang="zh-CN" sz="1800" kern="0" dirty="0" err="1">
                <a:solidFill>
                  <a:srgbClr val="000000"/>
                </a:solidFill>
                <a:latin typeface="微软雅黑" pitchFamily="34" charset="-122"/>
              </a:rPr>
              <a:t>lchild</a:t>
            </a:r>
            <a:r>
              <a:rPr lang="en-US" altLang="zh-CN" sz="1800" kern="0" dirty="0">
                <a:solidFill>
                  <a:srgbClr val="000000"/>
                </a:solidFill>
                <a:latin typeface="微软雅黑" pitchFamily="34" charset="-122"/>
              </a:rPr>
              <a:t>);	// </a:t>
            </a:r>
            <a:r>
              <a:rPr lang="zh-CN" altLang="en-US" sz="1800" kern="0" dirty="0">
                <a:solidFill>
                  <a:srgbClr val="000000"/>
                </a:solidFill>
                <a:latin typeface="微软雅黑" pitchFamily="34" charset="-122"/>
              </a:rPr>
              <a:t>后序递归遍历</a:t>
            </a:r>
            <a:r>
              <a:rPr lang="en-US" altLang="zh-CN" sz="1800" kern="0" dirty="0" err="1">
                <a:solidFill>
                  <a:srgbClr val="000000"/>
                </a:solidFill>
                <a:latin typeface="微软雅黑" pitchFamily="34" charset="-122"/>
              </a:rPr>
              <a:t>bt</a:t>
            </a:r>
            <a:r>
              <a:rPr lang="zh-CN" altLang="en-US" sz="1800" kern="0" dirty="0">
                <a:solidFill>
                  <a:srgbClr val="000000"/>
                </a:solidFill>
                <a:latin typeface="微软雅黑" pitchFamily="34" charset="-122"/>
              </a:rPr>
              <a:t>的左子树</a:t>
            </a:r>
          </a:p>
          <a:p>
            <a:pPr marL="742950" lvl="1" indent="-285750" algn="just" fontAlgn="base">
              <a:lnSpc>
                <a:spcPct val="125000"/>
              </a:lnSpc>
              <a:spcBef>
                <a:spcPts val="600"/>
              </a:spcBef>
              <a:spcAft>
                <a:spcPct val="0"/>
              </a:spcAft>
              <a:buClr>
                <a:srgbClr val="0000FF"/>
              </a:buClr>
              <a:buNone/>
              <a:defRPr/>
            </a:pPr>
            <a:r>
              <a:rPr lang="zh-CN" altLang="en-US" sz="1800" kern="0" dirty="0">
                <a:solidFill>
                  <a:srgbClr val="000000"/>
                </a:solidFill>
                <a:latin typeface="微软雅黑" pitchFamily="34" charset="-122"/>
              </a:rPr>
              <a:t>    </a:t>
            </a:r>
            <a:r>
              <a:rPr lang="en-US" altLang="zh-CN" sz="1800" kern="0" dirty="0" err="1">
                <a:solidFill>
                  <a:srgbClr val="000000"/>
                </a:solidFill>
                <a:latin typeface="微软雅黑" pitchFamily="34" charset="-122"/>
              </a:rPr>
              <a:t>PostOrder</a:t>
            </a:r>
            <a:r>
              <a:rPr lang="en-US" altLang="zh-CN" sz="1800" kern="0" dirty="0">
                <a:solidFill>
                  <a:srgbClr val="000000"/>
                </a:solidFill>
                <a:latin typeface="微软雅黑" pitchFamily="34" charset="-122"/>
              </a:rPr>
              <a:t>(</a:t>
            </a:r>
            <a:r>
              <a:rPr lang="en-US" altLang="zh-CN" sz="1800" kern="0" dirty="0" err="1">
                <a:solidFill>
                  <a:srgbClr val="000000"/>
                </a:solidFill>
                <a:latin typeface="微软雅黑" pitchFamily="34" charset="-122"/>
              </a:rPr>
              <a:t>bt</a:t>
            </a:r>
            <a:r>
              <a:rPr lang="en-US" altLang="zh-CN" sz="1800" kern="0" dirty="0">
                <a:solidFill>
                  <a:srgbClr val="000000"/>
                </a:solidFill>
                <a:latin typeface="微软雅黑" pitchFamily="34" charset="-122"/>
              </a:rPr>
              <a:t>-&gt;</a:t>
            </a:r>
            <a:r>
              <a:rPr lang="en-US" altLang="zh-CN" sz="1800" kern="0" dirty="0" err="1">
                <a:solidFill>
                  <a:srgbClr val="000000"/>
                </a:solidFill>
                <a:latin typeface="微软雅黑" pitchFamily="34" charset="-122"/>
              </a:rPr>
              <a:t>rchild</a:t>
            </a:r>
            <a:r>
              <a:rPr lang="en-US" altLang="zh-CN" sz="1800" kern="0" dirty="0">
                <a:solidFill>
                  <a:srgbClr val="000000"/>
                </a:solidFill>
                <a:latin typeface="微软雅黑" pitchFamily="34" charset="-122"/>
              </a:rPr>
              <a:t>);	// </a:t>
            </a:r>
            <a:r>
              <a:rPr lang="zh-CN" altLang="en-US" sz="1800" kern="0" dirty="0">
                <a:solidFill>
                  <a:srgbClr val="000000"/>
                </a:solidFill>
                <a:latin typeface="微软雅黑" pitchFamily="34" charset="-122"/>
              </a:rPr>
              <a:t>后序递归遍历</a:t>
            </a:r>
            <a:r>
              <a:rPr lang="en-US" altLang="zh-CN" sz="1800" kern="0" dirty="0" err="1">
                <a:solidFill>
                  <a:srgbClr val="000000"/>
                </a:solidFill>
                <a:latin typeface="微软雅黑" pitchFamily="34" charset="-122"/>
              </a:rPr>
              <a:t>bt</a:t>
            </a:r>
            <a:r>
              <a:rPr lang="zh-CN" altLang="en-US" sz="1800" kern="0" dirty="0">
                <a:solidFill>
                  <a:srgbClr val="000000"/>
                </a:solidFill>
                <a:latin typeface="微软雅黑" pitchFamily="34" charset="-122"/>
              </a:rPr>
              <a:t>的右子树   </a:t>
            </a:r>
          </a:p>
          <a:p>
            <a:pPr marL="742950" lvl="1" indent="-285750" algn="just" fontAlgn="base">
              <a:lnSpc>
                <a:spcPct val="125000"/>
              </a:lnSpc>
              <a:spcBef>
                <a:spcPts val="600"/>
              </a:spcBef>
              <a:spcAft>
                <a:spcPct val="0"/>
              </a:spcAft>
              <a:buClr>
                <a:srgbClr val="0000FF"/>
              </a:buClr>
              <a:buNone/>
              <a:defRPr/>
            </a:pPr>
            <a:r>
              <a:rPr lang="zh-CN" altLang="en-US" sz="1800" kern="0" dirty="0">
                <a:solidFill>
                  <a:srgbClr val="000000"/>
                </a:solidFill>
                <a:latin typeface="微软雅黑" pitchFamily="34" charset="-122"/>
              </a:rPr>
              <a:t>   </a:t>
            </a:r>
            <a:r>
              <a:rPr lang="en-US" altLang="zh-CN" sz="1800" kern="0" dirty="0" err="1">
                <a:solidFill>
                  <a:srgbClr val="000000"/>
                </a:solidFill>
                <a:latin typeface="微软雅黑" pitchFamily="34" charset="-122"/>
              </a:rPr>
              <a:t>Visite</a:t>
            </a:r>
            <a:r>
              <a:rPr lang="en-US" altLang="zh-CN" sz="1800" kern="0" dirty="0">
                <a:solidFill>
                  <a:srgbClr val="000000"/>
                </a:solidFill>
                <a:latin typeface="微软雅黑" pitchFamily="34" charset="-122"/>
              </a:rPr>
              <a:t>(</a:t>
            </a:r>
            <a:r>
              <a:rPr lang="en-US" altLang="zh-CN" sz="1800" kern="0" dirty="0" err="1">
                <a:solidFill>
                  <a:srgbClr val="000000"/>
                </a:solidFill>
                <a:latin typeface="微软雅黑" pitchFamily="34" charset="-122"/>
              </a:rPr>
              <a:t>bt</a:t>
            </a:r>
            <a:r>
              <a:rPr lang="en-US" altLang="zh-CN" sz="1800" kern="0" dirty="0">
                <a:solidFill>
                  <a:srgbClr val="000000"/>
                </a:solidFill>
                <a:latin typeface="微软雅黑" pitchFamily="34" charset="-122"/>
              </a:rPr>
              <a:t>-&gt;data);		// </a:t>
            </a:r>
            <a:r>
              <a:rPr lang="zh-CN" altLang="en-US" sz="1800" kern="0" dirty="0">
                <a:solidFill>
                  <a:srgbClr val="000000"/>
                </a:solidFill>
                <a:latin typeface="微软雅黑" pitchFamily="34" charset="-122"/>
              </a:rPr>
              <a:t>访问结点的数据域</a:t>
            </a:r>
          </a:p>
          <a:p>
            <a:pPr marL="742950" lvl="1" indent="-285750" algn="just" fontAlgn="base">
              <a:lnSpc>
                <a:spcPct val="125000"/>
              </a:lnSpc>
              <a:spcBef>
                <a:spcPts val="600"/>
              </a:spcBef>
              <a:spcAft>
                <a:spcPct val="0"/>
              </a:spcAft>
              <a:buClr>
                <a:srgbClr val="0000FF"/>
              </a:buClr>
              <a:buNone/>
              <a:defRPr/>
            </a:pPr>
            <a:r>
              <a:rPr lang="en-US" altLang="zh-CN" sz="1800" kern="0" dirty="0">
                <a:solidFill>
                  <a:srgbClr val="000000"/>
                </a:solidFill>
                <a:latin typeface="微软雅黑" pitchFamily="34" charset="-122"/>
              </a:rPr>
              <a:t>}</a:t>
            </a:r>
          </a:p>
          <a:p>
            <a:pPr marL="0" lvl="0" indent="0" algn="ctr" fontAlgn="base">
              <a:lnSpc>
                <a:spcPct val="100000"/>
              </a:lnSpc>
              <a:spcBef>
                <a:spcPct val="20000"/>
              </a:spcBef>
              <a:spcAft>
                <a:spcPct val="0"/>
              </a:spcAft>
              <a:buClr>
                <a:srgbClr val="0000FF"/>
              </a:buClr>
              <a:buNone/>
            </a:pPr>
            <a:r>
              <a:rPr lang="zh-CN" altLang="en-US" sz="1800" kern="0" dirty="0">
                <a:solidFill>
                  <a:srgbClr val="000000"/>
                </a:solidFill>
                <a:latin typeface="微软雅黑" pitchFamily="34" charset="-122"/>
              </a:rPr>
              <a:t>对于上图所示的二叉树，按先序遍历所得到的结点序列为</a:t>
            </a:r>
            <a:r>
              <a:rPr lang="zh-CN" altLang="en-US" sz="2800" kern="0" dirty="0">
                <a:solidFill>
                  <a:srgbClr val="000000"/>
                </a:solidFill>
                <a:latin typeface="Arial"/>
                <a:ea typeface="宋体"/>
              </a:rPr>
              <a:t>：</a:t>
            </a:r>
            <a:r>
              <a:rPr lang="en-US" altLang="zh-CN" b="1" dirty="0">
                <a:solidFill>
                  <a:srgbClr val="0000FF"/>
                </a:solidFill>
                <a:latin typeface="Arial" charset="0"/>
                <a:ea typeface="宋体" charset="-122"/>
                <a:cs typeface="Tahoma" pitchFamily="34" charset="0"/>
              </a:rPr>
              <a:t>GDBEFCA</a:t>
            </a: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49</a:t>
            </a:fld>
            <a:endParaRPr lang="zh-CN" altLang="en-US" dirty="0"/>
          </a:p>
        </p:txBody>
      </p:sp>
      <p:grpSp>
        <p:nvGrpSpPr>
          <p:cNvPr id="6" name="Group 3"/>
          <p:cNvGrpSpPr>
            <a:grpSpLocks/>
          </p:cNvGrpSpPr>
          <p:nvPr/>
        </p:nvGrpSpPr>
        <p:grpSpPr bwMode="auto">
          <a:xfrm>
            <a:off x="5839030" y="947080"/>
            <a:ext cx="3016250" cy="2201862"/>
            <a:chOff x="3742" y="754"/>
            <a:chExt cx="1900" cy="1387"/>
          </a:xfrm>
        </p:grpSpPr>
        <p:sp>
          <p:nvSpPr>
            <p:cNvPr id="7" name="Text Box 4"/>
            <p:cNvSpPr txBox="1">
              <a:spLocks noChangeArrowheads="1"/>
            </p:cNvSpPr>
            <p:nvPr/>
          </p:nvSpPr>
          <p:spPr bwMode="auto">
            <a:xfrm flipH="1">
              <a:off x="3878" y="1933"/>
              <a:ext cx="143" cy="208"/>
            </a:xfrm>
            <a:prstGeom prst="rect">
              <a:avLst/>
            </a:prstGeom>
            <a:noFill/>
            <a:ln w="9525">
              <a:solidFill>
                <a:srgbClr val="FFFFFF"/>
              </a:solidFill>
              <a:miter lim="800000"/>
              <a:headEnd/>
              <a:tailEnd/>
            </a:ln>
          </p:spPr>
          <p:txBody>
            <a:bodyPr lIns="0" tIns="0" rIns="0" bIns="0"/>
            <a:lstStyle>
              <a:defPPr>
                <a:defRPr lang="zh-CN"/>
              </a:defPPr>
              <a:lvl1pPr algn="just" eaLnBrk="0" hangingPunct="0">
                <a:lnSpc>
                  <a:spcPct val="115000"/>
                </a:lnSpc>
                <a:defRPr sz="2000" b="1">
                  <a:latin typeface="Times New Roman" pitchFamily="18" charset="0"/>
                  <a:ea typeface="宋体" charset="-122"/>
                </a:defRPr>
              </a:lvl1pPr>
              <a:lvl2pPr marL="742950" indent="-285750" eaLnBrk="0" hangingPunct="0">
                <a:defRPr sz="3200" b="1">
                  <a:latin typeface="Tahoma" pitchFamily="34" charset="0"/>
                  <a:ea typeface="宋体" charset="-122"/>
                </a:defRPr>
              </a:lvl2pPr>
              <a:lvl3pPr marL="1143000" indent="-228600" eaLnBrk="0" hangingPunct="0">
                <a:defRPr sz="3200" b="1">
                  <a:latin typeface="Tahoma" pitchFamily="34" charset="0"/>
                  <a:ea typeface="宋体" charset="-122"/>
                </a:defRPr>
              </a:lvl3pPr>
              <a:lvl4pPr marL="1600200" indent="-228600" eaLnBrk="0" hangingPunct="0">
                <a:defRPr sz="3200" b="1">
                  <a:latin typeface="Tahoma" pitchFamily="34" charset="0"/>
                  <a:ea typeface="宋体" charset="-122"/>
                </a:defRPr>
              </a:lvl4pPr>
              <a:lvl5pPr marL="2057400" indent="-228600" eaLnBrk="0" hangingPunct="0">
                <a:defRPr sz="3200" b="1">
                  <a:latin typeface="Tahoma" pitchFamily="34" charset="0"/>
                  <a:ea typeface="宋体" charset="-122"/>
                </a:defRPr>
              </a:lvl5pPr>
              <a:lvl6pPr marL="2514600" indent="-228600" eaLnBrk="0" fontAlgn="base" hangingPunct="0">
                <a:spcBef>
                  <a:spcPct val="0"/>
                </a:spcBef>
                <a:spcAft>
                  <a:spcPct val="0"/>
                </a:spcAft>
                <a:defRPr sz="3200" b="1">
                  <a:latin typeface="Tahoma" pitchFamily="34" charset="0"/>
                  <a:ea typeface="宋体" charset="-122"/>
                </a:defRPr>
              </a:lvl6pPr>
              <a:lvl7pPr marL="2971800" indent="-228600" eaLnBrk="0" fontAlgn="base" hangingPunct="0">
                <a:spcBef>
                  <a:spcPct val="0"/>
                </a:spcBef>
                <a:spcAft>
                  <a:spcPct val="0"/>
                </a:spcAft>
                <a:defRPr sz="3200" b="1">
                  <a:latin typeface="Tahoma" pitchFamily="34" charset="0"/>
                  <a:ea typeface="宋体" charset="-122"/>
                </a:defRPr>
              </a:lvl7pPr>
              <a:lvl8pPr marL="3429000" indent="-228600" eaLnBrk="0" fontAlgn="base" hangingPunct="0">
                <a:spcBef>
                  <a:spcPct val="0"/>
                </a:spcBef>
                <a:spcAft>
                  <a:spcPct val="0"/>
                </a:spcAft>
                <a:defRPr sz="3200" b="1">
                  <a:latin typeface="Tahoma" pitchFamily="34" charset="0"/>
                  <a:ea typeface="宋体" charset="-122"/>
                </a:defRPr>
              </a:lvl8pPr>
              <a:lvl9pPr marL="3886200" indent="-228600" eaLnBrk="0" fontAlgn="base" hangingPunct="0">
                <a:spcBef>
                  <a:spcPct val="0"/>
                </a:spcBef>
                <a:spcAft>
                  <a:spcPct val="0"/>
                </a:spcAft>
                <a:defRPr sz="3200" b="1">
                  <a:latin typeface="Tahoma" pitchFamily="34" charset="0"/>
                  <a:ea typeface="宋体" charset="-122"/>
                </a:defRPr>
              </a:lvl9pPr>
            </a:lstStyle>
            <a:p>
              <a:r>
                <a:rPr lang="en-US" altLang="zh-CN"/>
                <a:t>7</a:t>
              </a:r>
            </a:p>
          </p:txBody>
        </p:sp>
        <p:sp>
          <p:nvSpPr>
            <p:cNvPr id="8" name="Line 5"/>
            <p:cNvSpPr>
              <a:spLocks noChangeShapeType="1"/>
            </p:cNvSpPr>
            <p:nvPr/>
          </p:nvSpPr>
          <p:spPr bwMode="auto">
            <a:xfrm>
              <a:off x="3937" y="1587"/>
              <a:ext cx="178" cy="334"/>
            </a:xfrm>
            <a:prstGeom prst="line">
              <a:avLst/>
            </a:prstGeom>
            <a:noFill/>
            <a:ln w="9525">
              <a:solidFill>
                <a:schemeClr val="tx1"/>
              </a:solidFill>
              <a:miter lim="800000"/>
              <a:headEnd/>
              <a:tailEnd/>
            </a:ln>
            <a:effectLst/>
          </p:spPr>
          <p:txBody>
            <a:bodyPr wrap="none"/>
            <a:lstStyle/>
            <a:p>
              <a:pPr algn="ctr">
                <a:defRPr/>
              </a:pPr>
              <a:endParaRPr lang="zh-CN" altLang="en-US">
                <a:effectLst>
                  <a:outerShdw blurRad="38100" dist="38100" dir="2700000" algn="tl">
                    <a:srgbClr val="000000">
                      <a:alpha val="43137"/>
                    </a:srgbClr>
                  </a:outerShdw>
                </a:effectLst>
                <a:ea typeface="宋体" pitchFamily="2" charset="-122"/>
              </a:endParaRPr>
            </a:p>
          </p:txBody>
        </p:sp>
        <p:sp>
          <p:nvSpPr>
            <p:cNvPr id="9" name="Line 6"/>
            <p:cNvSpPr>
              <a:spLocks noChangeShapeType="1"/>
            </p:cNvSpPr>
            <p:nvPr/>
          </p:nvSpPr>
          <p:spPr bwMode="auto">
            <a:xfrm flipH="1">
              <a:off x="3901" y="1247"/>
              <a:ext cx="238" cy="377"/>
            </a:xfrm>
            <a:prstGeom prst="line">
              <a:avLst/>
            </a:prstGeom>
            <a:noFill/>
            <a:ln w="9525">
              <a:solidFill>
                <a:schemeClr val="tx1"/>
              </a:solidFill>
              <a:miter lim="800000"/>
              <a:headEnd/>
              <a:tailEnd/>
            </a:ln>
            <a:effectLst/>
          </p:spPr>
          <p:txBody>
            <a:bodyPr wrap="none"/>
            <a:lstStyle/>
            <a:p>
              <a:pPr algn="ctr">
                <a:defRPr/>
              </a:pPr>
              <a:endParaRPr lang="zh-CN" altLang="en-US">
                <a:effectLst>
                  <a:outerShdw blurRad="38100" dist="38100" dir="2700000" algn="tl">
                    <a:srgbClr val="000000">
                      <a:alpha val="43137"/>
                    </a:srgbClr>
                  </a:outerShdw>
                </a:effectLst>
                <a:ea typeface="宋体" pitchFamily="2" charset="-122"/>
              </a:endParaRPr>
            </a:p>
          </p:txBody>
        </p:sp>
        <p:sp>
          <p:nvSpPr>
            <p:cNvPr id="10" name="Text Box 7"/>
            <p:cNvSpPr txBox="1">
              <a:spLocks noChangeArrowheads="1"/>
            </p:cNvSpPr>
            <p:nvPr/>
          </p:nvSpPr>
          <p:spPr bwMode="auto">
            <a:xfrm>
              <a:off x="3972" y="1106"/>
              <a:ext cx="107" cy="168"/>
            </a:xfrm>
            <a:prstGeom prst="rect">
              <a:avLst/>
            </a:prstGeom>
            <a:noFill/>
            <a:ln w="9525">
              <a:solidFill>
                <a:srgbClr val="FFFFFF"/>
              </a:solidFill>
              <a:miter lim="800000"/>
              <a:headEnd/>
              <a:tailEnd/>
            </a:ln>
          </p:spPr>
          <p:txBody>
            <a:bodyPr lIns="0" tIns="0" rIns="0" bIns="0"/>
            <a:lstStyle>
              <a:defPPr>
                <a:defRPr lang="zh-CN"/>
              </a:defPPr>
              <a:lvl1pPr algn="just" eaLnBrk="0" hangingPunct="0">
                <a:lnSpc>
                  <a:spcPct val="115000"/>
                </a:lnSpc>
                <a:defRPr sz="2000" b="1">
                  <a:latin typeface="Times New Roman" pitchFamily="18" charset="0"/>
                  <a:ea typeface="宋体" charset="-122"/>
                </a:defRPr>
              </a:lvl1pPr>
              <a:lvl2pPr marL="742950" indent="-285750" eaLnBrk="0" hangingPunct="0">
                <a:defRPr sz="3200" b="1">
                  <a:latin typeface="Tahoma" pitchFamily="34" charset="0"/>
                  <a:ea typeface="宋体" charset="-122"/>
                </a:defRPr>
              </a:lvl2pPr>
              <a:lvl3pPr marL="1143000" indent="-228600" eaLnBrk="0" hangingPunct="0">
                <a:defRPr sz="3200" b="1">
                  <a:latin typeface="Tahoma" pitchFamily="34" charset="0"/>
                  <a:ea typeface="宋体" charset="-122"/>
                </a:defRPr>
              </a:lvl3pPr>
              <a:lvl4pPr marL="1600200" indent="-228600" eaLnBrk="0" hangingPunct="0">
                <a:defRPr sz="3200" b="1">
                  <a:latin typeface="Tahoma" pitchFamily="34" charset="0"/>
                  <a:ea typeface="宋体" charset="-122"/>
                </a:defRPr>
              </a:lvl4pPr>
              <a:lvl5pPr marL="2057400" indent="-228600" eaLnBrk="0" hangingPunct="0">
                <a:defRPr sz="3200" b="1">
                  <a:latin typeface="Tahoma" pitchFamily="34" charset="0"/>
                  <a:ea typeface="宋体" charset="-122"/>
                </a:defRPr>
              </a:lvl5pPr>
              <a:lvl6pPr marL="2514600" indent="-228600" eaLnBrk="0" fontAlgn="base" hangingPunct="0">
                <a:spcBef>
                  <a:spcPct val="0"/>
                </a:spcBef>
                <a:spcAft>
                  <a:spcPct val="0"/>
                </a:spcAft>
                <a:defRPr sz="3200" b="1">
                  <a:latin typeface="Tahoma" pitchFamily="34" charset="0"/>
                  <a:ea typeface="宋体" charset="-122"/>
                </a:defRPr>
              </a:lvl6pPr>
              <a:lvl7pPr marL="2971800" indent="-228600" eaLnBrk="0" fontAlgn="base" hangingPunct="0">
                <a:spcBef>
                  <a:spcPct val="0"/>
                </a:spcBef>
                <a:spcAft>
                  <a:spcPct val="0"/>
                </a:spcAft>
                <a:defRPr sz="3200" b="1">
                  <a:latin typeface="Tahoma" pitchFamily="34" charset="0"/>
                  <a:ea typeface="宋体" charset="-122"/>
                </a:defRPr>
              </a:lvl7pPr>
              <a:lvl8pPr marL="3429000" indent="-228600" eaLnBrk="0" fontAlgn="base" hangingPunct="0">
                <a:spcBef>
                  <a:spcPct val="0"/>
                </a:spcBef>
                <a:spcAft>
                  <a:spcPct val="0"/>
                </a:spcAft>
                <a:defRPr sz="3200" b="1">
                  <a:latin typeface="Tahoma" pitchFamily="34" charset="0"/>
                  <a:ea typeface="宋体" charset="-122"/>
                </a:defRPr>
              </a:lvl8pPr>
              <a:lvl9pPr marL="3886200" indent="-228600" eaLnBrk="0" fontAlgn="base" hangingPunct="0">
                <a:spcBef>
                  <a:spcPct val="0"/>
                </a:spcBef>
                <a:spcAft>
                  <a:spcPct val="0"/>
                </a:spcAft>
                <a:defRPr sz="3200" b="1">
                  <a:latin typeface="Tahoma" pitchFamily="34" charset="0"/>
                  <a:ea typeface="宋体" charset="-122"/>
                </a:defRPr>
              </a:lvl9pPr>
            </a:lstStyle>
            <a:p>
              <a:r>
                <a:rPr lang="en-US" altLang="zh-CN" dirty="0"/>
                <a:t>2</a:t>
              </a:r>
            </a:p>
          </p:txBody>
        </p:sp>
        <p:sp>
          <p:nvSpPr>
            <p:cNvPr id="11" name="Line 8"/>
            <p:cNvSpPr>
              <a:spLocks noChangeShapeType="1"/>
            </p:cNvSpPr>
            <p:nvPr/>
          </p:nvSpPr>
          <p:spPr bwMode="auto">
            <a:xfrm flipH="1">
              <a:off x="4209" y="861"/>
              <a:ext cx="471" cy="336"/>
            </a:xfrm>
            <a:prstGeom prst="line">
              <a:avLst/>
            </a:prstGeom>
            <a:noFill/>
            <a:ln w="9525">
              <a:solidFill>
                <a:srgbClr val="000000"/>
              </a:solidFill>
              <a:round/>
              <a:headEnd/>
              <a:tailEnd/>
            </a:ln>
          </p:spPr>
          <p:txBody>
            <a:bodyPr/>
            <a:lstStyle/>
            <a:p>
              <a:pPr algn="ctr">
                <a:defRPr/>
              </a:pPr>
              <a:endParaRPr lang="zh-CN" altLang="en-US">
                <a:effectLst>
                  <a:outerShdw blurRad="38100" dist="38100" dir="2700000" algn="tl">
                    <a:srgbClr val="000000">
                      <a:alpha val="43137"/>
                    </a:srgbClr>
                  </a:outerShdw>
                </a:effectLst>
                <a:ea typeface="宋体" pitchFamily="2" charset="-122"/>
              </a:endParaRPr>
            </a:p>
          </p:txBody>
        </p:sp>
        <p:sp>
          <p:nvSpPr>
            <p:cNvPr id="12" name="Line 9"/>
            <p:cNvSpPr>
              <a:spLocks noChangeShapeType="1"/>
            </p:cNvSpPr>
            <p:nvPr/>
          </p:nvSpPr>
          <p:spPr bwMode="auto">
            <a:xfrm>
              <a:off x="4752" y="884"/>
              <a:ext cx="419" cy="290"/>
            </a:xfrm>
            <a:prstGeom prst="line">
              <a:avLst/>
            </a:prstGeom>
            <a:noFill/>
            <a:ln w="9525">
              <a:solidFill>
                <a:srgbClr val="000000"/>
              </a:solidFill>
              <a:round/>
              <a:headEnd/>
              <a:tailEnd/>
            </a:ln>
          </p:spPr>
          <p:txBody>
            <a:bodyPr/>
            <a:lstStyle/>
            <a:p>
              <a:pPr algn="ctr">
                <a:defRPr/>
              </a:pPr>
              <a:endParaRPr lang="zh-CN" altLang="en-US">
                <a:effectLst>
                  <a:outerShdw blurRad="38100" dist="38100" dir="2700000" algn="tl">
                    <a:srgbClr val="000000">
                      <a:alpha val="43137"/>
                    </a:srgbClr>
                  </a:outerShdw>
                </a:effectLst>
                <a:ea typeface="宋体" pitchFamily="2" charset="-122"/>
              </a:endParaRPr>
            </a:p>
          </p:txBody>
        </p:sp>
        <p:sp>
          <p:nvSpPr>
            <p:cNvPr id="13" name="Text Box 10"/>
            <p:cNvSpPr txBox="1">
              <a:spLocks noChangeArrowheads="1"/>
            </p:cNvSpPr>
            <p:nvPr/>
          </p:nvSpPr>
          <p:spPr bwMode="auto">
            <a:xfrm>
              <a:off x="3742" y="1525"/>
              <a:ext cx="108" cy="168"/>
            </a:xfrm>
            <a:prstGeom prst="rect">
              <a:avLst/>
            </a:prstGeom>
            <a:noFill/>
            <a:ln w="9525">
              <a:solidFill>
                <a:srgbClr val="FFFFFF"/>
              </a:solidFill>
              <a:miter lim="800000"/>
              <a:headEnd/>
              <a:tailEnd/>
            </a:ln>
          </p:spPr>
          <p:txBody>
            <a:bodyPr lIns="0" tIns="0" rIns="0" bIns="0"/>
            <a:lstStyle>
              <a:defPPr>
                <a:defRPr lang="zh-CN"/>
              </a:defPPr>
              <a:lvl1pPr algn="just" eaLnBrk="0" hangingPunct="0">
                <a:lnSpc>
                  <a:spcPct val="115000"/>
                </a:lnSpc>
                <a:defRPr sz="2000" b="1">
                  <a:latin typeface="Times New Roman" pitchFamily="18" charset="0"/>
                  <a:ea typeface="宋体" charset="-122"/>
                </a:defRPr>
              </a:lvl1pPr>
              <a:lvl2pPr marL="742950" indent="-285750" eaLnBrk="0" hangingPunct="0">
                <a:defRPr sz="3200" b="1">
                  <a:latin typeface="Tahoma" pitchFamily="34" charset="0"/>
                  <a:ea typeface="宋体" charset="-122"/>
                </a:defRPr>
              </a:lvl2pPr>
              <a:lvl3pPr marL="1143000" indent="-228600" eaLnBrk="0" hangingPunct="0">
                <a:defRPr sz="3200" b="1">
                  <a:latin typeface="Tahoma" pitchFamily="34" charset="0"/>
                  <a:ea typeface="宋体" charset="-122"/>
                </a:defRPr>
              </a:lvl3pPr>
              <a:lvl4pPr marL="1600200" indent="-228600" eaLnBrk="0" hangingPunct="0">
                <a:defRPr sz="3200" b="1">
                  <a:latin typeface="Tahoma" pitchFamily="34" charset="0"/>
                  <a:ea typeface="宋体" charset="-122"/>
                </a:defRPr>
              </a:lvl4pPr>
              <a:lvl5pPr marL="2057400" indent="-228600" eaLnBrk="0" hangingPunct="0">
                <a:defRPr sz="3200" b="1">
                  <a:latin typeface="Tahoma" pitchFamily="34" charset="0"/>
                  <a:ea typeface="宋体" charset="-122"/>
                </a:defRPr>
              </a:lvl5pPr>
              <a:lvl6pPr marL="2514600" indent="-228600" eaLnBrk="0" fontAlgn="base" hangingPunct="0">
                <a:spcBef>
                  <a:spcPct val="0"/>
                </a:spcBef>
                <a:spcAft>
                  <a:spcPct val="0"/>
                </a:spcAft>
                <a:defRPr sz="3200" b="1">
                  <a:latin typeface="Tahoma" pitchFamily="34" charset="0"/>
                  <a:ea typeface="宋体" charset="-122"/>
                </a:defRPr>
              </a:lvl6pPr>
              <a:lvl7pPr marL="2971800" indent="-228600" eaLnBrk="0" fontAlgn="base" hangingPunct="0">
                <a:spcBef>
                  <a:spcPct val="0"/>
                </a:spcBef>
                <a:spcAft>
                  <a:spcPct val="0"/>
                </a:spcAft>
                <a:defRPr sz="3200" b="1">
                  <a:latin typeface="Tahoma" pitchFamily="34" charset="0"/>
                  <a:ea typeface="宋体" charset="-122"/>
                </a:defRPr>
              </a:lvl7pPr>
              <a:lvl8pPr marL="3429000" indent="-228600" eaLnBrk="0" fontAlgn="base" hangingPunct="0">
                <a:spcBef>
                  <a:spcPct val="0"/>
                </a:spcBef>
                <a:spcAft>
                  <a:spcPct val="0"/>
                </a:spcAft>
                <a:defRPr sz="3200" b="1">
                  <a:latin typeface="Tahoma" pitchFamily="34" charset="0"/>
                  <a:ea typeface="宋体" charset="-122"/>
                </a:defRPr>
              </a:lvl8pPr>
              <a:lvl9pPr marL="3886200" indent="-228600" eaLnBrk="0" fontAlgn="base" hangingPunct="0">
                <a:spcBef>
                  <a:spcPct val="0"/>
                </a:spcBef>
                <a:spcAft>
                  <a:spcPct val="0"/>
                </a:spcAft>
                <a:defRPr sz="3200" b="1">
                  <a:latin typeface="Tahoma" pitchFamily="34" charset="0"/>
                  <a:ea typeface="宋体" charset="-122"/>
                </a:defRPr>
              </a:lvl9pPr>
            </a:lstStyle>
            <a:p>
              <a:r>
                <a:rPr lang="en-US" altLang="zh-CN" dirty="0"/>
                <a:t>4</a:t>
              </a:r>
            </a:p>
          </p:txBody>
        </p:sp>
        <p:sp>
          <p:nvSpPr>
            <p:cNvPr id="14" name="Oval 11"/>
            <p:cNvSpPr>
              <a:spLocks noChangeArrowheads="1"/>
            </p:cNvSpPr>
            <p:nvPr/>
          </p:nvSpPr>
          <p:spPr bwMode="auto">
            <a:xfrm>
              <a:off x="4623" y="788"/>
              <a:ext cx="227" cy="227"/>
            </a:xfrm>
            <a:prstGeom prst="ellipse">
              <a:avLst/>
            </a:prstGeom>
            <a:solidFill>
              <a:srgbClr val="00CCFF"/>
            </a:solidFill>
            <a:ln w="9525">
              <a:no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A</a:t>
              </a:r>
            </a:p>
          </p:txBody>
        </p:sp>
        <p:sp>
          <p:nvSpPr>
            <p:cNvPr id="15" name="Oval 12"/>
            <p:cNvSpPr>
              <a:spLocks noChangeArrowheads="1"/>
            </p:cNvSpPr>
            <p:nvPr/>
          </p:nvSpPr>
          <p:spPr bwMode="auto">
            <a:xfrm>
              <a:off x="4107" y="1131"/>
              <a:ext cx="227" cy="227"/>
            </a:xfrm>
            <a:prstGeom prst="ellipse">
              <a:avLst/>
            </a:prstGeom>
            <a:solidFill>
              <a:srgbClr val="00CCFF"/>
            </a:solidFill>
            <a:ln w="9525" algn="ctr">
              <a:no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B</a:t>
              </a:r>
            </a:p>
          </p:txBody>
        </p:sp>
        <p:sp>
          <p:nvSpPr>
            <p:cNvPr id="16" name="Oval 13"/>
            <p:cNvSpPr>
              <a:spLocks noChangeArrowheads="1"/>
            </p:cNvSpPr>
            <p:nvPr/>
          </p:nvSpPr>
          <p:spPr bwMode="auto">
            <a:xfrm>
              <a:off x="3862" y="1502"/>
              <a:ext cx="227" cy="227"/>
            </a:xfrm>
            <a:prstGeom prst="ellipse">
              <a:avLst/>
            </a:prstGeom>
            <a:solidFill>
              <a:srgbClr val="00CCFF"/>
            </a:solidFill>
            <a:ln w="9525" algn="ctr">
              <a:no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D</a:t>
              </a:r>
            </a:p>
          </p:txBody>
        </p:sp>
        <p:sp>
          <p:nvSpPr>
            <p:cNvPr id="17" name="Oval 14"/>
            <p:cNvSpPr>
              <a:spLocks noChangeArrowheads="1"/>
            </p:cNvSpPr>
            <p:nvPr/>
          </p:nvSpPr>
          <p:spPr bwMode="auto">
            <a:xfrm>
              <a:off x="4044" y="1874"/>
              <a:ext cx="227" cy="227"/>
            </a:xfrm>
            <a:prstGeom prst="ellipse">
              <a:avLst/>
            </a:prstGeom>
            <a:solidFill>
              <a:srgbClr val="00CCFF"/>
            </a:solidFill>
            <a:ln w="9525" algn="ctr">
              <a:no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G</a:t>
              </a:r>
            </a:p>
          </p:txBody>
        </p:sp>
        <p:sp>
          <p:nvSpPr>
            <p:cNvPr id="18" name="Line 15"/>
            <p:cNvSpPr>
              <a:spLocks noChangeShapeType="1"/>
            </p:cNvSpPr>
            <p:nvPr/>
          </p:nvSpPr>
          <p:spPr bwMode="auto">
            <a:xfrm>
              <a:off x="5290" y="1247"/>
              <a:ext cx="198" cy="302"/>
            </a:xfrm>
            <a:prstGeom prst="line">
              <a:avLst/>
            </a:prstGeom>
            <a:noFill/>
            <a:ln w="9525">
              <a:solidFill>
                <a:schemeClr val="tx1"/>
              </a:solidFill>
              <a:miter lim="800000"/>
              <a:headEnd/>
              <a:tailEnd/>
            </a:ln>
            <a:effectLst/>
          </p:spPr>
          <p:txBody>
            <a:bodyPr wrap="none"/>
            <a:lstStyle/>
            <a:p>
              <a:pPr algn="ctr">
                <a:defRPr/>
              </a:pPr>
              <a:endParaRPr lang="zh-CN" altLang="en-US">
                <a:effectLst>
                  <a:outerShdw blurRad="38100" dist="38100" dir="2700000" algn="tl">
                    <a:srgbClr val="000000">
                      <a:alpha val="43137"/>
                    </a:srgbClr>
                  </a:outerShdw>
                </a:effectLst>
                <a:ea typeface="宋体" pitchFamily="2" charset="-122"/>
              </a:endParaRPr>
            </a:p>
          </p:txBody>
        </p:sp>
        <p:sp>
          <p:nvSpPr>
            <p:cNvPr id="19" name="Line 16"/>
            <p:cNvSpPr>
              <a:spLocks noChangeShapeType="1"/>
            </p:cNvSpPr>
            <p:nvPr/>
          </p:nvSpPr>
          <p:spPr bwMode="auto">
            <a:xfrm flipH="1">
              <a:off x="5024" y="1248"/>
              <a:ext cx="217" cy="376"/>
            </a:xfrm>
            <a:prstGeom prst="line">
              <a:avLst/>
            </a:prstGeom>
            <a:noFill/>
            <a:ln w="9525">
              <a:solidFill>
                <a:schemeClr val="tx1"/>
              </a:solidFill>
              <a:miter lim="800000"/>
              <a:headEnd/>
              <a:tailEnd/>
            </a:ln>
            <a:effectLst/>
          </p:spPr>
          <p:txBody>
            <a:bodyPr wrap="none"/>
            <a:lstStyle/>
            <a:p>
              <a:pPr algn="ctr">
                <a:defRPr/>
              </a:pPr>
              <a:endParaRPr lang="zh-CN" altLang="en-US">
                <a:effectLst>
                  <a:outerShdw blurRad="38100" dist="38100" dir="2700000" algn="tl">
                    <a:srgbClr val="000000">
                      <a:alpha val="43137"/>
                    </a:srgbClr>
                  </a:outerShdw>
                </a:effectLst>
                <a:ea typeface="宋体" pitchFamily="2" charset="-122"/>
              </a:endParaRPr>
            </a:p>
          </p:txBody>
        </p:sp>
        <p:sp>
          <p:nvSpPr>
            <p:cNvPr id="20" name="Text Box 17"/>
            <p:cNvSpPr txBox="1">
              <a:spLocks noChangeArrowheads="1"/>
            </p:cNvSpPr>
            <p:nvPr/>
          </p:nvSpPr>
          <p:spPr bwMode="auto">
            <a:xfrm>
              <a:off x="5039" y="1126"/>
              <a:ext cx="106" cy="168"/>
            </a:xfrm>
            <a:prstGeom prst="rect">
              <a:avLst/>
            </a:prstGeom>
            <a:noFill/>
            <a:ln w="9525">
              <a:solidFill>
                <a:srgbClr val="FFFFFF"/>
              </a:solidFill>
              <a:miter lim="800000"/>
              <a:headEnd/>
              <a:tailEnd/>
            </a:ln>
          </p:spPr>
          <p:txBody>
            <a:bodyPr lIns="0" tIns="0" rIns="0" bIns="0"/>
            <a:lstStyle>
              <a:defPPr>
                <a:defRPr lang="zh-CN"/>
              </a:defPPr>
              <a:lvl1pPr algn="just" eaLnBrk="0" hangingPunct="0">
                <a:lnSpc>
                  <a:spcPct val="115000"/>
                </a:lnSpc>
                <a:defRPr sz="2000" b="1">
                  <a:latin typeface="Times New Roman" pitchFamily="18" charset="0"/>
                  <a:ea typeface="宋体" charset="-122"/>
                </a:defRPr>
              </a:lvl1pPr>
              <a:lvl2pPr marL="742950" indent="-285750" eaLnBrk="0" hangingPunct="0">
                <a:defRPr sz="3200" b="1">
                  <a:latin typeface="Tahoma" pitchFamily="34" charset="0"/>
                  <a:ea typeface="宋体" charset="-122"/>
                </a:defRPr>
              </a:lvl2pPr>
              <a:lvl3pPr marL="1143000" indent="-228600" eaLnBrk="0" hangingPunct="0">
                <a:defRPr sz="3200" b="1">
                  <a:latin typeface="Tahoma" pitchFamily="34" charset="0"/>
                  <a:ea typeface="宋体" charset="-122"/>
                </a:defRPr>
              </a:lvl3pPr>
              <a:lvl4pPr marL="1600200" indent="-228600" eaLnBrk="0" hangingPunct="0">
                <a:defRPr sz="3200" b="1">
                  <a:latin typeface="Tahoma" pitchFamily="34" charset="0"/>
                  <a:ea typeface="宋体" charset="-122"/>
                </a:defRPr>
              </a:lvl4pPr>
              <a:lvl5pPr marL="2057400" indent="-228600" eaLnBrk="0" hangingPunct="0">
                <a:defRPr sz="3200" b="1">
                  <a:latin typeface="Tahoma" pitchFamily="34" charset="0"/>
                  <a:ea typeface="宋体" charset="-122"/>
                </a:defRPr>
              </a:lvl5pPr>
              <a:lvl6pPr marL="2514600" indent="-228600" eaLnBrk="0" fontAlgn="base" hangingPunct="0">
                <a:spcBef>
                  <a:spcPct val="0"/>
                </a:spcBef>
                <a:spcAft>
                  <a:spcPct val="0"/>
                </a:spcAft>
                <a:defRPr sz="3200" b="1">
                  <a:latin typeface="Tahoma" pitchFamily="34" charset="0"/>
                  <a:ea typeface="宋体" charset="-122"/>
                </a:defRPr>
              </a:lvl6pPr>
              <a:lvl7pPr marL="2971800" indent="-228600" eaLnBrk="0" fontAlgn="base" hangingPunct="0">
                <a:spcBef>
                  <a:spcPct val="0"/>
                </a:spcBef>
                <a:spcAft>
                  <a:spcPct val="0"/>
                </a:spcAft>
                <a:defRPr sz="3200" b="1">
                  <a:latin typeface="Tahoma" pitchFamily="34" charset="0"/>
                  <a:ea typeface="宋体" charset="-122"/>
                </a:defRPr>
              </a:lvl7pPr>
              <a:lvl8pPr marL="3429000" indent="-228600" eaLnBrk="0" fontAlgn="base" hangingPunct="0">
                <a:spcBef>
                  <a:spcPct val="0"/>
                </a:spcBef>
                <a:spcAft>
                  <a:spcPct val="0"/>
                </a:spcAft>
                <a:defRPr sz="3200" b="1">
                  <a:latin typeface="Tahoma" pitchFamily="34" charset="0"/>
                  <a:ea typeface="宋体" charset="-122"/>
                </a:defRPr>
              </a:lvl8pPr>
              <a:lvl9pPr marL="3886200" indent="-228600" eaLnBrk="0" fontAlgn="base" hangingPunct="0">
                <a:spcBef>
                  <a:spcPct val="0"/>
                </a:spcBef>
                <a:spcAft>
                  <a:spcPct val="0"/>
                </a:spcAft>
                <a:defRPr sz="3200" b="1">
                  <a:latin typeface="Tahoma" pitchFamily="34" charset="0"/>
                  <a:ea typeface="宋体" charset="-122"/>
                </a:defRPr>
              </a:lvl9pPr>
            </a:lstStyle>
            <a:p>
              <a:r>
                <a:rPr lang="en-US" altLang="zh-CN" dirty="0"/>
                <a:t>3</a:t>
              </a:r>
            </a:p>
          </p:txBody>
        </p:sp>
        <p:sp>
          <p:nvSpPr>
            <p:cNvPr id="21" name="Text Box 18"/>
            <p:cNvSpPr txBox="1">
              <a:spLocks noChangeArrowheads="1"/>
            </p:cNvSpPr>
            <p:nvPr/>
          </p:nvSpPr>
          <p:spPr bwMode="auto">
            <a:xfrm>
              <a:off x="5302" y="1489"/>
              <a:ext cx="107" cy="167"/>
            </a:xfrm>
            <a:prstGeom prst="rect">
              <a:avLst/>
            </a:prstGeom>
            <a:noFill/>
            <a:ln w="9525">
              <a:solidFill>
                <a:srgbClr val="FFFFFF"/>
              </a:solidFill>
              <a:miter lim="800000"/>
              <a:headEnd/>
              <a:tailEnd/>
            </a:ln>
          </p:spPr>
          <p:txBody>
            <a:bodyPr lIns="0" tIns="0" rIns="0" bIns="0"/>
            <a:lstStyle>
              <a:defPPr>
                <a:defRPr lang="zh-CN"/>
              </a:defPPr>
              <a:lvl1pPr algn="just" eaLnBrk="0" hangingPunct="0">
                <a:lnSpc>
                  <a:spcPct val="115000"/>
                </a:lnSpc>
                <a:defRPr sz="2000" b="1">
                  <a:latin typeface="Times New Roman" pitchFamily="18" charset="0"/>
                  <a:ea typeface="宋体" charset="-122"/>
                </a:defRPr>
              </a:lvl1pPr>
              <a:lvl2pPr marL="742950" indent="-285750" eaLnBrk="0" hangingPunct="0">
                <a:defRPr sz="3200" b="1">
                  <a:latin typeface="Tahoma" pitchFamily="34" charset="0"/>
                  <a:ea typeface="宋体" charset="-122"/>
                </a:defRPr>
              </a:lvl2pPr>
              <a:lvl3pPr marL="1143000" indent="-228600" eaLnBrk="0" hangingPunct="0">
                <a:defRPr sz="3200" b="1">
                  <a:latin typeface="Tahoma" pitchFamily="34" charset="0"/>
                  <a:ea typeface="宋体" charset="-122"/>
                </a:defRPr>
              </a:lvl3pPr>
              <a:lvl4pPr marL="1600200" indent="-228600" eaLnBrk="0" hangingPunct="0">
                <a:defRPr sz="3200" b="1">
                  <a:latin typeface="Tahoma" pitchFamily="34" charset="0"/>
                  <a:ea typeface="宋体" charset="-122"/>
                </a:defRPr>
              </a:lvl4pPr>
              <a:lvl5pPr marL="2057400" indent="-228600" eaLnBrk="0" hangingPunct="0">
                <a:defRPr sz="3200" b="1">
                  <a:latin typeface="Tahoma" pitchFamily="34" charset="0"/>
                  <a:ea typeface="宋体" charset="-122"/>
                </a:defRPr>
              </a:lvl5pPr>
              <a:lvl6pPr marL="2514600" indent="-228600" eaLnBrk="0" fontAlgn="base" hangingPunct="0">
                <a:spcBef>
                  <a:spcPct val="0"/>
                </a:spcBef>
                <a:spcAft>
                  <a:spcPct val="0"/>
                </a:spcAft>
                <a:defRPr sz="3200" b="1">
                  <a:latin typeface="Tahoma" pitchFamily="34" charset="0"/>
                  <a:ea typeface="宋体" charset="-122"/>
                </a:defRPr>
              </a:lvl6pPr>
              <a:lvl7pPr marL="2971800" indent="-228600" eaLnBrk="0" fontAlgn="base" hangingPunct="0">
                <a:spcBef>
                  <a:spcPct val="0"/>
                </a:spcBef>
                <a:spcAft>
                  <a:spcPct val="0"/>
                </a:spcAft>
                <a:defRPr sz="3200" b="1">
                  <a:latin typeface="Tahoma" pitchFamily="34" charset="0"/>
                  <a:ea typeface="宋体" charset="-122"/>
                </a:defRPr>
              </a:lvl7pPr>
              <a:lvl8pPr marL="3429000" indent="-228600" eaLnBrk="0" fontAlgn="base" hangingPunct="0">
                <a:spcBef>
                  <a:spcPct val="0"/>
                </a:spcBef>
                <a:spcAft>
                  <a:spcPct val="0"/>
                </a:spcAft>
                <a:defRPr sz="3200" b="1">
                  <a:latin typeface="Tahoma" pitchFamily="34" charset="0"/>
                  <a:ea typeface="宋体" charset="-122"/>
                </a:defRPr>
              </a:lvl8pPr>
              <a:lvl9pPr marL="3886200" indent="-228600" eaLnBrk="0" fontAlgn="base" hangingPunct="0">
                <a:spcBef>
                  <a:spcPct val="0"/>
                </a:spcBef>
                <a:spcAft>
                  <a:spcPct val="0"/>
                </a:spcAft>
                <a:defRPr sz="3200" b="1">
                  <a:latin typeface="Tahoma" pitchFamily="34" charset="0"/>
                  <a:ea typeface="宋体" charset="-122"/>
                </a:defRPr>
              </a:lvl9pPr>
            </a:lstStyle>
            <a:p>
              <a:r>
                <a:rPr lang="en-US" altLang="zh-CN" dirty="0"/>
                <a:t>6</a:t>
              </a:r>
            </a:p>
          </p:txBody>
        </p:sp>
        <p:sp>
          <p:nvSpPr>
            <p:cNvPr id="22" name="Text Box 19"/>
            <p:cNvSpPr txBox="1">
              <a:spLocks noChangeArrowheads="1"/>
            </p:cNvSpPr>
            <p:nvPr/>
          </p:nvSpPr>
          <p:spPr bwMode="auto">
            <a:xfrm>
              <a:off x="4794" y="1489"/>
              <a:ext cx="107" cy="167"/>
            </a:xfrm>
            <a:prstGeom prst="rect">
              <a:avLst/>
            </a:prstGeom>
            <a:noFill/>
            <a:ln w="9525">
              <a:solidFill>
                <a:srgbClr val="FFFFFF"/>
              </a:solidFill>
              <a:miter lim="800000"/>
              <a:headEnd/>
              <a:tailEnd/>
            </a:ln>
          </p:spPr>
          <p:txBody>
            <a:bodyPr lIns="0" tIns="0" rIns="0" bIns="0"/>
            <a:lstStyle>
              <a:defPPr>
                <a:defRPr lang="zh-CN"/>
              </a:defPPr>
              <a:lvl1pPr algn="just" eaLnBrk="0" hangingPunct="0">
                <a:lnSpc>
                  <a:spcPct val="115000"/>
                </a:lnSpc>
                <a:defRPr sz="2000" b="1">
                  <a:latin typeface="Times New Roman" pitchFamily="18" charset="0"/>
                  <a:ea typeface="宋体" charset="-122"/>
                </a:defRPr>
              </a:lvl1pPr>
              <a:lvl2pPr marL="742950" indent="-285750" eaLnBrk="0" hangingPunct="0">
                <a:defRPr sz="3200" b="1">
                  <a:latin typeface="Tahoma" pitchFamily="34" charset="0"/>
                  <a:ea typeface="宋体" charset="-122"/>
                </a:defRPr>
              </a:lvl2pPr>
              <a:lvl3pPr marL="1143000" indent="-228600" eaLnBrk="0" hangingPunct="0">
                <a:defRPr sz="3200" b="1">
                  <a:latin typeface="Tahoma" pitchFamily="34" charset="0"/>
                  <a:ea typeface="宋体" charset="-122"/>
                </a:defRPr>
              </a:lvl3pPr>
              <a:lvl4pPr marL="1600200" indent="-228600" eaLnBrk="0" hangingPunct="0">
                <a:defRPr sz="3200" b="1">
                  <a:latin typeface="Tahoma" pitchFamily="34" charset="0"/>
                  <a:ea typeface="宋体" charset="-122"/>
                </a:defRPr>
              </a:lvl4pPr>
              <a:lvl5pPr marL="2057400" indent="-228600" eaLnBrk="0" hangingPunct="0">
                <a:defRPr sz="3200" b="1">
                  <a:latin typeface="Tahoma" pitchFamily="34" charset="0"/>
                  <a:ea typeface="宋体" charset="-122"/>
                </a:defRPr>
              </a:lvl5pPr>
              <a:lvl6pPr marL="2514600" indent="-228600" eaLnBrk="0" fontAlgn="base" hangingPunct="0">
                <a:spcBef>
                  <a:spcPct val="0"/>
                </a:spcBef>
                <a:spcAft>
                  <a:spcPct val="0"/>
                </a:spcAft>
                <a:defRPr sz="3200" b="1">
                  <a:latin typeface="Tahoma" pitchFamily="34" charset="0"/>
                  <a:ea typeface="宋体" charset="-122"/>
                </a:defRPr>
              </a:lvl6pPr>
              <a:lvl7pPr marL="2971800" indent="-228600" eaLnBrk="0" fontAlgn="base" hangingPunct="0">
                <a:spcBef>
                  <a:spcPct val="0"/>
                </a:spcBef>
                <a:spcAft>
                  <a:spcPct val="0"/>
                </a:spcAft>
                <a:defRPr sz="3200" b="1">
                  <a:latin typeface="Tahoma" pitchFamily="34" charset="0"/>
                  <a:ea typeface="宋体" charset="-122"/>
                </a:defRPr>
              </a:lvl7pPr>
              <a:lvl8pPr marL="3429000" indent="-228600" eaLnBrk="0" fontAlgn="base" hangingPunct="0">
                <a:spcBef>
                  <a:spcPct val="0"/>
                </a:spcBef>
                <a:spcAft>
                  <a:spcPct val="0"/>
                </a:spcAft>
                <a:defRPr sz="3200" b="1">
                  <a:latin typeface="Tahoma" pitchFamily="34" charset="0"/>
                  <a:ea typeface="宋体" charset="-122"/>
                </a:defRPr>
              </a:lvl8pPr>
              <a:lvl9pPr marL="3886200" indent="-228600" eaLnBrk="0" fontAlgn="base" hangingPunct="0">
                <a:spcBef>
                  <a:spcPct val="0"/>
                </a:spcBef>
                <a:spcAft>
                  <a:spcPct val="0"/>
                </a:spcAft>
                <a:defRPr sz="3200" b="1">
                  <a:latin typeface="Tahoma" pitchFamily="34" charset="0"/>
                  <a:ea typeface="宋体" charset="-122"/>
                </a:defRPr>
              </a:lvl9pPr>
            </a:lstStyle>
            <a:p>
              <a:r>
                <a:rPr lang="en-US" altLang="zh-CN" dirty="0"/>
                <a:t>5</a:t>
              </a:r>
            </a:p>
          </p:txBody>
        </p:sp>
        <p:sp>
          <p:nvSpPr>
            <p:cNvPr id="23" name="Oval 20"/>
            <p:cNvSpPr>
              <a:spLocks noChangeArrowheads="1"/>
            </p:cNvSpPr>
            <p:nvPr/>
          </p:nvSpPr>
          <p:spPr bwMode="auto">
            <a:xfrm>
              <a:off x="5155" y="1132"/>
              <a:ext cx="227" cy="227"/>
            </a:xfrm>
            <a:prstGeom prst="ellipse">
              <a:avLst/>
            </a:prstGeom>
            <a:solidFill>
              <a:srgbClr val="00CCFF"/>
            </a:solidFill>
            <a:ln w="9525" algn="ctr">
              <a:no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C</a:t>
              </a:r>
            </a:p>
          </p:txBody>
        </p:sp>
        <p:sp>
          <p:nvSpPr>
            <p:cNvPr id="24" name="Oval 21"/>
            <p:cNvSpPr>
              <a:spLocks noChangeArrowheads="1"/>
            </p:cNvSpPr>
            <p:nvPr/>
          </p:nvSpPr>
          <p:spPr bwMode="auto">
            <a:xfrm>
              <a:off x="4932" y="1489"/>
              <a:ext cx="227" cy="227"/>
            </a:xfrm>
            <a:prstGeom prst="ellipse">
              <a:avLst/>
            </a:prstGeom>
            <a:solidFill>
              <a:srgbClr val="00CCFF"/>
            </a:solidFill>
            <a:ln w="9525" algn="ctr">
              <a:no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E</a:t>
              </a:r>
            </a:p>
          </p:txBody>
        </p:sp>
        <p:sp>
          <p:nvSpPr>
            <p:cNvPr id="25" name="Oval 22"/>
            <p:cNvSpPr>
              <a:spLocks noChangeArrowheads="1"/>
            </p:cNvSpPr>
            <p:nvPr/>
          </p:nvSpPr>
          <p:spPr bwMode="auto">
            <a:xfrm>
              <a:off x="5415" y="1489"/>
              <a:ext cx="227" cy="227"/>
            </a:xfrm>
            <a:prstGeom prst="ellipse">
              <a:avLst/>
            </a:prstGeom>
            <a:solidFill>
              <a:srgbClr val="00CCFF"/>
            </a:solidFill>
            <a:ln w="9525" algn="ctr">
              <a:no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F</a:t>
              </a:r>
            </a:p>
          </p:txBody>
        </p:sp>
        <p:sp>
          <p:nvSpPr>
            <p:cNvPr id="26" name="Text Box 23"/>
            <p:cNvSpPr txBox="1">
              <a:spLocks noChangeArrowheads="1"/>
            </p:cNvSpPr>
            <p:nvPr/>
          </p:nvSpPr>
          <p:spPr bwMode="auto">
            <a:xfrm>
              <a:off x="4468" y="754"/>
              <a:ext cx="107" cy="168"/>
            </a:xfrm>
            <a:prstGeom prst="rect">
              <a:avLst/>
            </a:prstGeom>
            <a:noFill/>
            <a:ln w="9525">
              <a:solidFill>
                <a:srgbClr val="FFFFFF"/>
              </a:solidFill>
              <a:miter lim="800000"/>
              <a:headEnd/>
              <a:tailEnd/>
            </a:ln>
          </p:spPr>
          <p:txBody>
            <a:bodyPr lIns="0" tIns="0" rIns="0" bIns="0"/>
            <a:lstStyle>
              <a:lvl1pPr eaLnBrk="0" hangingPunct="0">
                <a:defRPr sz="3200" b="1">
                  <a:solidFill>
                    <a:schemeClr val="tx1"/>
                  </a:solidFill>
                  <a:latin typeface="Tahoma" pitchFamily="34" charset="0"/>
                  <a:ea typeface="宋体" charset="-122"/>
                </a:defRPr>
              </a:lvl1pPr>
              <a:lvl2pPr marL="742950" indent="-285750" eaLnBrk="0" hangingPunct="0">
                <a:defRPr sz="3200" b="1">
                  <a:solidFill>
                    <a:schemeClr val="tx1"/>
                  </a:solidFill>
                  <a:latin typeface="Tahoma" pitchFamily="34" charset="0"/>
                  <a:ea typeface="宋体" charset="-122"/>
                </a:defRPr>
              </a:lvl2pPr>
              <a:lvl3pPr marL="1143000" indent="-228600" eaLnBrk="0" hangingPunct="0">
                <a:defRPr sz="3200" b="1">
                  <a:solidFill>
                    <a:schemeClr val="tx1"/>
                  </a:solidFill>
                  <a:latin typeface="Tahoma" pitchFamily="34" charset="0"/>
                  <a:ea typeface="宋体" charset="-122"/>
                </a:defRPr>
              </a:lvl3pPr>
              <a:lvl4pPr marL="1600200" indent="-228600" eaLnBrk="0" hangingPunct="0">
                <a:defRPr sz="3200" b="1">
                  <a:solidFill>
                    <a:schemeClr val="tx1"/>
                  </a:solidFill>
                  <a:latin typeface="Tahoma" pitchFamily="34" charset="0"/>
                  <a:ea typeface="宋体" charset="-122"/>
                </a:defRPr>
              </a:lvl4pPr>
              <a:lvl5pPr marL="2057400" indent="-228600" eaLnBrk="0" hangingPunct="0">
                <a:defRPr sz="3200" b="1">
                  <a:solidFill>
                    <a:schemeClr val="tx1"/>
                  </a:solidFill>
                  <a:latin typeface="Tahoma" pitchFamily="34" charset="0"/>
                  <a:ea typeface="宋体" charset="-122"/>
                </a:defRPr>
              </a:lvl5pPr>
              <a:lvl6pPr marL="2514600" indent="-228600" eaLnBrk="0" fontAlgn="base" hangingPunct="0">
                <a:spcBef>
                  <a:spcPct val="0"/>
                </a:spcBef>
                <a:spcAft>
                  <a:spcPct val="0"/>
                </a:spcAft>
                <a:defRPr sz="3200" b="1">
                  <a:solidFill>
                    <a:schemeClr val="tx1"/>
                  </a:solidFill>
                  <a:latin typeface="Tahoma" pitchFamily="34" charset="0"/>
                  <a:ea typeface="宋体" charset="-122"/>
                </a:defRPr>
              </a:lvl6pPr>
              <a:lvl7pPr marL="2971800" indent="-228600" eaLnBrk="0" fontAlgn="base" hangingPunct="0">
                <a:spcBef>
                  <a:spcPct val="0"/>
                </a:spcBef>
                <a:spcAft>
                  <a:spcPct val="0"/>
                </a:spcAft>
                <a:defRPr sz="3200" b="1">
                  <a:solidFill>
                    <a:schemeClr val="tx1"/>
                  </a:solidFill>
                  <a:latin typeface="Tahoma" pitchFamily="34" charset="0"/>
                  <a:ea typeface="宋体" charset="-122"/>
                </a:defRPr>
              </a:lvl7pPr>
              <a:lvl8pPr marL="3429000" indent="-228600" eaLnBrk="0" fontAlgn="base" hangingPunct="0">
                <a:spcBef>
                  <a:spcPct val="0"/>
                </a:spcBef>
                <a:spcAft>
                  <a:spcPct val="0"/>
                </a:spcAft>
                <a:defRPr sz="3200" b="1">
                  <a:solidFill>
                    <a:schemeClr val="tx1"/>
                  </a:solidFill>
                  <a:latin typeface="Tahoma" pitchFamily="34" charset="0"/>
                  <a:ea typeface="宋体" charset="-122"/>
                </a:defRPr>
              </a:lvl8pPr>
              <a:lvl9pPr marL="3886200" indent="-228600" eaLnBrk="0" fontAlgn="base" hangingPunct="0">
                <a:spcBef>
                  <a:spcPct val="0"/>
                </a:spcBef>
                <a:spcAft>
                  <a:spcPct val="0"/>
                </a:spcAft>
                <a:defRPr sz="3200" b="1">
                  <a:solidFill>
                    <a:schemeClr val="tx1"/>
                  </a:solidFill>
                  <a:latin typeface="Tahoma" pitchFamily="34" charset="0"/>
                  <a:ea typeface="宋体" charset="-122"/>
                </a:defRPr>
              </a:lvl9pPr>
            </a:lstStyle>
            <a:p>
              <a:pPr algn="just">
                <a:lnSpc>
                  <a:spcPct val="115000"/>
                </a:lnSpc>
              </a:pPr>
              <a:r>
                <a:rPr lang="en-US" altLang="zh-CN" sz="2000" dirty="0">
                  <a:latin typeface="Times New Roman" pitchFamily="18" charset="0"/>
                </a:rPr>
                <a:t>1</a:t>
              </a:r>
            </a:p>
          </p:txBody>
        </p:sp>
      </p:grpSp>
    </p:spTree>
    <p:extLst>
      <p:ext uri="{BB962C8B-B14F-4D97-AF65-F5344CB8AC3E}">
        <p14:creationId xmlns:p14="http://schemas.microsoft.com/office/powerpoint/2010/main" val="2547948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Inverse trees</a:t>
            </a:r>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5</a:t>
            </a:fld>
            <a:endParaRPr lang="zh-CN" altLang="en-US" dirty="0"/>
          </a:p>
        </p:txBody>
      </p:sp>
      <p:grpSp>
        <p:nvGrpSpPr>
          <p:cNvPr id="6" name="Group 48"/>
          <p:cNvGrpSpPr>
            <a:grpSpLocks/>
          </p:cNvGrpSpPr>
          <p:nvPr/>
        </p:nvGrpSpPr>
        <p:grpSpPr bwMode="auto">
          <a:xfrm>
            <a:off x="1071281" y="1739640"/>
            <a:ext cx="3581400" cy="3962400"/>
            <a:chOff x="192" y="1632"/>
            <a:chExt cx="2256" cy="2496"/>
          </a:xfrm>
        </p:grpSpPr>
        <p:pic>
          <p:nvPicPr>
            <p:cNvPr id="7" name="Picture 22" descr="D:\Sims\UserData\Web Pages\b\FamilyGFX\family1_fa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 y="1632"/>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8" name="Picture 23" descr="D:\Sims\UserData\Web Pages\b\FamilyGFX\family2_fa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 y="2352"/>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9" name="Picture 24" descr="D:\Sims\UserData\Web Pages\s\FamilyGFX\family1_fac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2352"/>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10" name="Picture 25" descr="D:\Sims\UserData\Web Pages\b\FamilyGFX\family5_fac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0" y="2352"/>
              <a:ext cx="423"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11" name="Picture 26" descr="D:\Sims\UserData\Web Pages\b\FamilyGFX\family6_fac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 y="3072"/>
              <a:ext cx="423"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12" name="Picture 27" descr="D:\Sims\UserData\Web Pages\s\FamilyGFX\family6_face.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6" y="3696"/>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13" name="Picture 28" descr="D:\Sims\UserData\Web Pages\b\FamilyGFX\family7_fac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44" y="3696"/>
              <a:ext cx="423"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14" name="Picture 29" descr="D:\Sims\UserData\Web Pages\s\FamilyGFX\family3_face.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2" y="3072"/>
              <a:ext cx="423"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15" name="Picture 30" descr="D:\Sims\UserData\Web Pages\s\FamilyGFX\family4_face.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80" y="3072"/>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16" name="Picture 31" descr="D:\Sims\UserData\Web Pages\s\FamilyGFX\family8_face.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2" y="3072"/>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17" name="Picture 32" descr="D:\Sims\UserData\Web Pages\b\FamilyGFX\family8_face.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2" y="3648"/>
              <a:ext cx="423"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18" name="Line 33"/>
            <p:cNvSpPr>
              <a:spLocks noChangeShapeType="1"/>
            </p:cNvSpPr>
            <p:nvPr/>
          </p:nvSpPr>
          <p:spPr bwMode="auto">
            <a:xfrm>
              <a:off x="1152" y="2064"/>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34"/>
            <p:cNvSpPr>
              <a:spLocks noChangeShapeType="1"/>
            </p:cNvSpPr>
            <p:nvPr/>
          </p:nvSpPr>
          <p:spPr bwMode="auto">
            <a:xfrm>
              <a:off x="432" y="2256"/>
              <a:ext cx="0"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35"/>
            <p:cNvSpPr>
              <a:spLocks noChangeShapeType="1"/>
            </p:cNvSpPr>
            <p:nvPr/>
          </p:nvSpPr>
          <p:spPr bwMode="auto">
            <a:xfrm>
              <a:off x="432" y="2256"/>
              <a:ext cx="144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36"/>
            <p:cNvSpPr>
              <a:spLocks noChangeShapeType="1"/>
            </p:cNvSpPr>
            <p:nvPr/>
          </p:nvSpPr>
          <p:spPr bwMode="auto">
            <a:xfrm>
              <a:off x="1872" y="2256"/>
              <a:ext cx="0"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37"/>
            <p:cNvSpPr>
              <a:spLocks noChangeShapeType="1"/>
            </p:cNvSpPr>
            <p:nvPr/>
          </p:nvSpPr>
          <p:spPr bwMode="auto">
            <a:xfrm>
              <a:off x="1872" y="2784"/>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38"/>
            <p:cNvSpPr>
              <a:spLocks noChangeShapeType="1"/>
            </p:cNvSpPr>
            <p:nvPr/>
          </p:nvSpPr>
          <p:spPr bwMode="auto">
            <a:xfrm>
              <a:off x="384" y="2928"/>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39"/>
            <p:cNvSpPr>
              <a:spLocks noChangeShapeType="1"/>
            </p:cNvSpPr>
            <p:nvPr/>
          </p:nvSpPr>
          <p:spPr bwMode="auto">
            <a:xfrm>
              <a:off x="384" y="2928"/>
              <a:ext cx="96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40"/>
            <p:cNvSpPr>
              <a:spLocks noChangeShapeType="1"/>
            </p:cNvSpPr>
            <p:nvPr/>
          </p:nvSpPr>
          <p:spPr bwMode="auto">
            <a:xfrm>
              <a:off x="1344" y="2928"/>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41"/>
            <p:cNvSpPr>
              <a:spLocks noChangeShapeType="1"/>
            </p:cNvSpPr>
            <p:nvPr/>
          </p:nvSpPr>
          <p:spPr bwMode="auto">
            <a:xfrm>
              <a:off x="864" y="2928"/>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42"/>
            <p:cNvSpPr>
              <a:spLocks noChangeShapeType="1"/>
            </p:cNvSpPr>
            <p:nvPr/>
          </p:nvSpPr>
          <p:spPr bwMode="auto">
            <a:xfrm>
              <a:off x="1152" y="2784"/>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43"/>
            <p:cNvSpPr>
              <a:spLocks noChangeShapeType="1"/>
            </p:cNvSpPr>
            <p:nvPr/>
          </p:nvSpPr>
          <p:spPr bwMode="auto">
            <a:xfrm>
              <a:off x="384" y="3504"/>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44"/>
            <p:cNvSpPr>
              <a:spLocks noChangeShapeType="1"/>
            </p:cNvSpPr>
            <p:nvPr/>
          </p:nvSpPr>
          <p:spPr bwMode="auto">
            <a:xfrm>
              <a:off x="1536" y="3600"/>
              <a:ext cx="0"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45"/>
            <p:cNvSpPr>
              <a:spLocks noChangeShapeType="1"/>
            </p:cNvSpPr>
            <p:nvPr/>
          </p:nvSpPr>
          <p:spPr bwMode="auto">
            <a:xfrm>
              <a:off x="1536" y="3600"/>
              <a:ext cx="72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46"/>
            <p:cNvSpPr>
              <a:spLocks noChangeShapeType="1"/>
            </p:cNvSpPr>
            <p:nvPr/>
          </p:nvSpPr>
          <p:spPr bwMode="auto">
            <a:xfrm>
              <a:off x="2256" y="3600"/>
              <a:ext cx="0"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47"/>
            <p:cNvSpPr>
              <a:spLocks noChangeShapeType="1"/>
            </p:cNvSpPr>
            <p:nvPr/>
          </p:nvSpPr>
          <p:spPr bwMode="auto">
            <a:xfrm>
              <a:off x="1872" y="3504"/>
              <a:ext cx="0"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3" name="Group 62"/>
          <p:cNvGrpSpPr>
            <a:grpSpLocks/>
          </p:cNvGrpSpPr>
          <p:nvPr/>
        </p:nvGrpSpPr>
        <p:grpSpPr bwMode="auto">
          <a:xfrm>
            <a:off x="4953001" y="1739640"/>
            <a:ext cx="3262313" cy="2971800"/>
            <a:chOff x="3072" y="1536"/>
            <a:chExt cx="2055" cy="1872"/>
          </a:xfrm>
        </p:grpSpPr>
        <p:pic>
          <p:nvPicPr>
            <p:cNvPr id="34" name="Picture 49" descr="D:\Sims\UserData\Web Pages\s\FamilyGFX\family5_face.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40" y="1536"/>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35" name="Picture 50" descr="D:\Sims\UserData\Web Pages\s\FamilyGFX\family4_face.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12" y="2304"/>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36" name="Picture 51" descr="D:\Sims\UserData\Web Pages\s\FamilyGFX\family8_face.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16" y="2304"/>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37" name="Picture 52" descr="D:\Sims\UserData\Web Pages\b\FamilyGFX\family1_fa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0" y="2976"/>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38" name="Picture 53" descr="D:\Sims\UserData\Web Pages\b\FamilyGFX\family4_face.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72" y="2976"/>
              <a:ext cx="423"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39" name="Picture 54" descr="D:\Sims\UserData\Web Pages\s\FamilyGFX\family7_face.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76" y="2976"/>
              <a:ext cx="423"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40" name="Picture 55" descr="D:\Sims\UserData\Web Pages\s\FamilyGFX\family2_face.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04" y="2976"/>
              <a:ext cx="423"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41" name="Line 56"/>
            <p:cNvSpPr>
              <a:spLocks noChangeShapeType="1"/>
            </p:cNvSpPr>
            <p:nvPr/>
          </p:nvSpPr>
          <p:spPr bwMode="auto">
            <a:xfrm flipH="1">
              <a:off x="3504" y="1968"/>
              <a:ext cx="576" cy="33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57"/>
            <p:cNvSpPr>
              <a:spLocks noChangeShapeType="1"/>
            </p:cNvSpPr>
            <p:nvPr/>
          </p:nvSpPr>
          <p:spPr bwMode="auto">
            <a:xfrm>
              <a:off x="4080" y="1968"/>
              <a:ext cx="576" cy="33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58"/>
            <p:cNvSpPr>
              <a:spLocks noChangeShapeType="1"/>
            </p:cNvSpPr>
            <p:nvPr/>
          </p:nvSpPr>
          <p:spPr bwMode="auto">
            <a:xfrm flipH="1">
              <a:off x="3264" y="2736"/>
              <a:ext cx="240" cy="2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59"/>
            <p:cNvSpPr>
              <a:spLocks noChangeShapeType="1"/>
            </p:cNvSpPr>
            <p:nvPr/>
          </p:nvSpPr>
          <p:spPr bwMode="auto">
            <a:xfrm>
              <a:off x="3504" y="2736"/>
              <a:ext cx="336" cy="2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60"/>
            <p:cNvSpPr>
              <a:spLocks noChangeShapeType="1"/>
            </p:cNvSpPr>
            <p:nvPr/>
          </p:nvSpPr>
          <p:spPr bwMode="auto">
            <a:xfrm flipH="1">
              <a:off x="4368" y="2736"/>
              <a:ext cx="288" cy="2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61"/>
            <p:cNvSpPr>
              <a:spLocks noChangeShapeType="1"/>
            </p:cNvSpPr>
            <p:nvPr/>
          </p:nvSpPr>
          <p:spPr bwMode="auto">
            <a:xfrm>
              <a:off x="4656" y="2736"/>
              <a:ext cx="288" cy="24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7" name="Rectangle 64"/>
          <p:cNvSpPr>
            <a:spLocks noChangeArrowheads="1"/>
          </p:cNvSpPr>
          <p:nvPr/>
        </p:nvSpPr>
        <p:spPr bwMode="auto">
          <a:xfrm>
            <a:off x="4991101" y="871909"/>
            <a:ext cx="3048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dirty="0">
                <a:latin typeface="Arial" charset="0"/>
              </a:rPr>
              <a:t>Binary Tree</a:t>
            </a:r>
          </a:p>
          <a:p>
            <a:pPr algn="ctr"/>
            <a:r>
              <a:rPr lang="en-US" altLang="zh-CN" sz="2000" dirty="0">
                <a:latin typeface="Arial" charset="0"/>
              </a:rPr>
              <a:t>(</a:t>
            </a:r>
            <a:r>
              <a:rPr lang="zh-CN" altLang="en-US" sz="2000" dirty="0">
                <a:latin typeface="Arial" charset="0"/>
              </a:rPr>
              <a:t>二叉树</a:t>
            </a:r>
            <a:r>
              <a:rPr lang="en-US" altLang="zh-CN" sz="2000" dirty="0">
                <a:latin typeface="Arial" charset="0"/>
              </a:rPr>
              <a:t>)</a:t>
            </a:r>
          </a:p>
        </p:txBody>
      </p:sp>
      <p:sp>
        <p:nvSpPr>
          <p:cNvPr id="48" name="Rectangle 64"/>
          <p:cNvSpPr>
            <a:spLocks noChangeArrowheads="1"/>
          </p:cNvSpPr>
          <p:nvPr/>
        </p:nvSpPr>
        <p:spPr bwMode="auto">
          <a:xfrm>
            <a:off x="1171793" y="871909"/>
            <a:ext cx="3048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000" dirty="0">
                <a:latin typeface="Arial" charset="0"/>
              </a:rPr>
              <a:t>Tree</a:t>
            </a:r>
          </a:p>
          <a:p>
            <a:pPr algn="ctr"/>
            <a:r>
              <a:rPr lang="en-US" altLang="zh-CN" sz="2000" dirty="0">
                <a:latin typeface="Arial" charset="0"/>
              </a:rPr>
              <a:t>(</a:t>
            </a:r>
            <a:r>
              <a:rPr lang="zh-CN" altLang="en-US" sz="2000" dirty="0">
                <a:latin typeface="Arial" charset="0"/>
              </a:rPr>
              <a:t>树</a:t>
            </a:r>
            <a:r>
              <a:rPr lang="en-US" altLang="zh-CN" sz="2000" dirty="0">
                <a:latin typeface="Arial" charset="0"/>
              </a:rPr>
              <a:t>)</a:t>
            </a:r>
          </a:p>
        </p:txBody>
      </p:sp>
      <p:cxnSp>
        <p:nvCxnSpPr>
          <p:cNvPr id="49" name="直线箭头连接符 48"/>
          <p:cNvCxnSpPr/>
          <p:nvPr/>
        </p:nvCxnSpPr>
        <p:spPr>
          <a:xfrm flipV="1">
            <a:off x="8712000" y="2546463"/>
            <a:ext cx="0" cy="1814866"/>
          </a:xfrm>
          <a:prstGeom prst="straightConnector1">
            <a:avLst/>
          </a:prstGeom>
          <a:ln w="38100">
            <a:solidFill>
              <a:srgbClr val="005825"/>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115146" y="2043952"/>
            <a:ext cx="877163" cy="369332"/>
          </a:xfrm>
          <a:prstGeom prst="rect">
            <a:avLst/>
          </a:prstGeom>
          <a:noFill/>
        </p:spPr>
        <p:txBody>
          <a:bodyPr wrap="none" rtlCol="0">
            <a:spAutoFit/>
          </a:bodyPr>
          <a:lstStyle/>
          <a:p>
            <a:r>
              <a:rPr kumimoji="1" lang="zh-CN" altLang="en-US" dirty="0"/>
              <a:t>年龄大</a:t>
            </a:r>
          </a:p>
        </p:txBody>
      </p:sp>
      <p:cxnSp>
        <p:nvCxnSpPr>
          <p:cNvPr id="51" name="直线箭头连接符 50"/>
          <p:cNvCxnSpPr/>
          <p:nvPr/>
        </p:nvCxnSpPr>
        <p:spPr>
          <a:xfrm>
            <a:off x="512681" y="2521567"/>
            <a:ext cx="0" cy="1814866"/>
          </a:xfrm>
          <a:prstGeom prst="straightConnector1">
            <a:avLst/>
          </a:prstGeom>
          <a:ln w="38100">
            <a:solidFill>
              <a:srgbClr val="005825"/>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115146" y="4522698"/>
            <a:ext cx="877163" cy="369332"/>
          </a:xfrm>
          <a:prstGeom prst="rect">
            <a:avLst/>
          </a:prstGeom>
          <a:noFill/>
        </p:spPr>
        <p:txBody>
          <a:bodyPr wrap="none" rtlCol="0">
            <a:spAutoFit/>
          </a:bodyPr>
          <a:lstStyle/>
          <a:p>
            <a:r>
              <a:rPr kumimoji="1" lang="zh-CN" altLang="en-US" dirty="0"/>
              <a:t>年龄小</a:t>
            </a:r>
          </a:p>
        </p:txBody>
      </p:sp>
      <p:sp>
        <p:nvSpPr>
          <p:cNvPr id="53" name="文本框 52"/>
          <p:cNvSpPr txBox="1"/>
          <p:nvPr/>
        </p:nvSpPr>
        <p:spPr>
          <a:xfrm>
            <a:off x="8273418" y="4522698"/>
            <a:ext cx="877163" cy="369332"/>
          </a:xfrm>
          <a:prstGeom prst="rect">
            <a:avLst/>
          </a:prstGeom>
          <a:noFill/>
        </p:spPr>
        <p:txBody>
          <a:bodyPr wrap="none" rtlCol="0">
            <a:spAutoFit/>
          </a:bodyPr>
          <a:lstStyle/>
          <a:p>
            <a:r>
              <a:rPr kumimoji="1" lang="zh-CN" altLang="en-US" dirty="0"/>
              <a:t>年龄大</a:t>
            </a:r>
          </a:p>
        </p:txBody>
      </p:sp>
      <p:sp>
        <p:nvSpPr>
          <p:cNvPr id="55" name="文本框 54"/>
          <p:cNvSpPr txBox="1"/>
          <p:nvPr/>
        </p:nvSpPr>
        <p:spPr>
          <a:xfrm>
            <a:off x="8211238" y="2043952"/>
            <a:ext cx="877163" cy="369332"/>
          </a:xfrm>
          <a:prstGeom prst="rect">
            <a:avLst/>
          </a:prstGeom>
          <a:noFill/>
        </p:spPr>
        <p:txBody>
          <a:bodyPr wrap="none" rtlCol="0">
            <a:spAutoFit/>
          </a:bodyPr>
          <a:lstStyle/>
          <a:p>
            <a:r>
              <a:rPr kumimoji="1" lang="zh-CN" altLang="en-US" dirty="0"/>
              <a:t>年龄小</a:t>
            </a:r>
          </a:p>
        </p:txBody>
      </p:sp>
    </p:spTree>
    <p:extLst>
      <p:ext uri="{BB962C8B-B14F-4D97-AF65-F5344CB8AC3E}">
        <p14:creationId xmlns:p14="http://schemas.microsoft.com/office/powerpoint/2010/main" val="2331340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Traversal of Binary Trees</a:t>
            </a:r>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50</a:t>
            </a:fld>
            <a:endParaRPr lang="zh-CN" altLang="en-US" dirty="0"/>
          </a:p>
        </p:txBody>
      </p:sp>
      <p:grpSp>
        <p:nvGrpSpPr>
          <p:cNvPr id="6" name="Group 2"/>
          <p:cNvGrpSpPr>
            <a:grpSpLocks/>
          </p:cNvGrpSpPr>
          <p:nvPr/>
        </p:nvGrpSpPr>
        <p:grpSpPr bwMode="auto">
          <a:xfrm>
            <a:off x="672012" y="1789904"/>
            <a:ext cx="3060700" cy="2362200"/>
            <a:chOff x="492" y="384"/>
            <a:chExt cx="1928" cy="1488"/>
          </a:xfrm>
        </p:grpSpPr>
        <p:sp>
          <p:nvSpPr>
            <p:cNvPr id="7" name="Oval 3"/>
            <p:cNvSpPr>
              <a:spLocks noChangeArrowheads="1"/>
            </p:cNvSpPr>
            <p:nvPr/>
          </p:nvSpPr>
          <p:spPr bwMode="auto">
            <a:xfrm>
              <a:off x="1212" y="384"/>
              <a:ext cx="384" cy="384"/>
            </a:xfrm>
            <a:prstGeom prst="ellipse">
              <a:avLst/>
            </a:prstGeom>
            <a:solidFill>
              <a:srgbClr val="FFFFCC"/>
            </a:solidFill>
            <a:ln w="19050">
              <a:solidFill>
                <a:srgbClr val="000000"/>
              </a:solidFill>
              <a:round/>
              <a:headEnd/>
              <a:tailEnd/>
            </a:ln>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1800" b="0" i="0" u="none" strike="noStrike" kern="0" cap="none" spc="0" normalizeH="0" baseline="0" noProof="0">
                  <a:ln>
                    <a:noFill/>
                  </a:ln>
                  <a:solidFill>
                    <a:sysClr val="windowText" lastClr="000000"/>
                  </a:solidFill>
                  <a:effectLst/>
                  <a:uLnTx/>
                  <a:uFillTx/>
                </a:rPr>
                <a:t>A</a:t>
              </a:r>
            </a:p>
          </p:txBody>
        </p:sp>
        <p:sp>
          <p:nvSpPr>
            <p:cNvPr id="8" name="Oval 4"/>
            <p:cNvSpPr>
              <a:spLocks noChangeArrowheads="1"/>
            </p:cNvSpPr>
            <p:nvPr/>
          </p:nvSpPr>
          <p:spPr bwMode="auto">
            <a:xfrm>
              <a:off x="1164" y="1488"/>
              <a:ext cx="384" cy="384"/>
            </a:xfrm>
            <a:prstGeom prst="ellipse">
              <a:avLst/>
            </a:prstGeom>
            <a:solidFill>
              <a:srgbClr val="FFFFCC"/>
            </a:solidFill>
            <a:ln w="19050">
              <a:solidFill>
                <a:srgbClr val="000000"/>
              </a:solidFill>
              <a:round/>
              <a:headEnd/>
              <a:tailEnd/>
            </a:ln>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1800" b="0" i="0" u="none" strike="noStrike" kern="0" cap="none" spc="0" normalizeH="0" baseline="0" noProof="0">
                  <a:ln>
                    <a:noFill/>
                  </a:ln>
                  <a:solidFill>
                    <a:sysClr val="windowText" lastClr="000000"/>
                  </a:solidFill>
                  <a:effectLst/>
                  <a:uLnTx/>
                  <a:uFillTx/>
                </a:rPr>
                <a:t>D</a:t>
              </a:r>
            </a:p>
          </p:txBody>
        </p:sp>
        <p:sp>
          <p:nvSpPr>
            <p:cNvPr id="9" name="Oval 5"/>
            <p:cNvSpPr>
              <a:spLocks noChangeArrowheads="1"/>
            </p:cNvSpPr>
            <p:nvPr/>
          </p:nvSpPr>
          <p:spPr bwMode="auto">
            <a:xfrm>
              <a:off x="492" y="1104"/>
              <a:ext cx="384" cy="384"/>
            </a:xfrm>
            <a:prstGeom prst="ellipse">
              <a:avLst/>
            </a:prstGeom>
            <a:solidFill>
              <a:srgbClr val="FFFFCC"/>
            </a:solidFill>
            <a:ln w="19050">
              <a:solidFill>
                <a:srgbClr val="000000"/>
              </a:solidFill>
              <a:round/>
              <a:headEnd/>
              <a:tailEnd/>
            </a:ln>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1800" b="0" i="0" u="none" strike="noStrike" kern="0" cap="none" spc="0" normalizeH="0" baseline="0" noProof="0">
                  <a:ln>
                    <a:noFill/>
                  </a:ln>
                  <a:solidFill>
                    <a:sysClr val="windowText" lastClr="000000"/>
                  </a:solidFill>
                  <a:effectLst/>
                  <a:uLnTx/>
                  <a:uFillTx/>
                </a:rPr>
                <a:t>B</a:t>
              </a:r>
            </a:p>
          </p:txBody>
        </p:sp>
        <p:sp>
          <p:nvSpPr>
            <p:cNvPr id="10" name="Oval 6"/>
            <p:cNvSpPr>
              <a:spLocks noChangeArrowheads="1"/>
            </p:cNvSpPr>
            <p:nvPr/>
          </p:nvSpPr>
          <p:spPr bwMode="auto">
            <a:xfrm>
              <a:off x="2036" y="1064"/>
              <a:ext cx="384" cy="384"/>
            </a:xfrm>
            <a:prstGeom prst="ellipse">
              <a:avLst/>
            </a:prstGeom>
            <a:solidFill>
              <a:srgbClr val="FFFFCC"/>
            </a:solidFill>
            <a:ln w="19050">
              <a:solidFill>
                <a:srgbClr val="000000"/>
              </a:solidFill>
              <a:round/>
              <a:headEnd/>
              <a:tailEnd/>
            </a:ln>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1800" b="0" i="0" u="none" strike="noStrike" kern="0" cap="none" spc="0" normalizeH="0" baseline="0" noProof="0">
                  <a:ln>
                    <a:noFill/>
                  </a:ln>
                  <a:solidFill>
                    <a:sysClr val="windowText" lastClr="000000"/>
                  </a:solidFill>
                  <a:effectLst/>
                  <a:uLnTx/>
                  <a:uFillTx/>
                </a:rPr>
                <a:t>C</a:t>
              </a:r>
            </a:p>
          </p:txBody>
        </p:sp>
        <p:sp>
          <p:nvSpPr>
            <p:cNvPr id="11" name="Line 7"/>
            <p:cNvSpPr>
              <a:spLocks noChangeShapeType="1"/>
            </p:cNvSpPr>
            <p:nvPr/>
          </p:nvSpPr>
          <p:spPr bwMode="auto">
            <a:xfrm flipH="1">
              <a:off x="780" y="720"/>
              <a:ext cx="480" cy="43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 name="Line 8"/>
            <p:cNvSpPr>
              <a:spLocks noChangeShapeType="1"/>
            </p:cNvSpPr>
            <p:nvPr/>
          </p:nvSpPr>
          <p:spPr bwMode="auto">
            <a:xfrm>
              <a:off x="1548" y="720"/>
              <a:ext cx="576" cy="38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 name="Line 9"/>
            <p:cNvSpPr>
              <a:spLocks noChangeShapeType="1"/>
            </p:cNvSpPr>
            <p:nvPr/>
          </p:nvSpPr>
          <p:spPr bwMode="auto">
            <a:xfrm>
              <a:off x="876" y="1392"/>
              <a:ext cx="336" cy="192"/>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14" name="Rectangle 10"/>
          <p:cNvSpPr>
            <a:spLocks noChangeArrowheads="1"/>
          </p:cNvSpPr>
          <p:nvPr/>
        </p:nvSpPr>
        <p:spPr bwMode="auto">
          <a:xfrm>
            <a:off x="4424862" y="1256504"/>
            <a:ext cx="2667000" cy="457200"/>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ysClr val="windowText" lastClr="000000"/>
                </a:solidFill>
                <a:effectLst/>
                <a:uLnTx/>
                <a:uFillTx/>
                <a:latin typeface="Arial" charset="0"/>
                <a:cs typeface="Arial" charset="0"/>
              </a:rPr>
              <a:t>D           L            R</a:t>
            </a:r>
          </a:p>
        </p:txBody>
      </p:sp>
      <p:grpSp>
        <p:nvGrpSpPr>
          <p:cNvPr id="15" name="Group 11"/>
          <p:cNvGrpSpPr>
            <a:grpSpLocks/>
          </p:cNvGrpSpPr>
          <p:nvPr/>
        </p:nvGrpSpPr>
        <p:grpSpPr bwMode="auto">
          <a:xfrm>
            <a:off x="4424862" y="1637504"/>
            <a:ext cx="457200" cy="1066800"/>
            <a:chOff x="2880" y="1248"/>
            <a:chExt cx="288" cy="672"/>
          </a:xfrm>
        </p:grpSpPr>
        <p:sp>
          <p:nvSpPr>
            <p:cNvPr id="16" name="Line 12"/>
            <p:cNvSpPr>
              <a:spLocks noChangeShapeType="1"/>
            </p:cNvSpPr>
            <p:nvPr/>
          </p:nvSpPr>
          <p:spPr bwMode="auto">
            <a:xfrm>
              <a:off x="3024" y="1248"/>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 name="Oval 13"/>
            <p:cNvSpPr>
              <a:spLocks noChangeArrowheads="1"/>
            </p:cNvSpPr>
            <p:nvPr/>
          </p:nvSpPr>
          <p:spPr bwMode="auto">
            <a:xfrm>
              <a:off x="2880" y="1680"/>
              <a:ext cx="288" cy="240"/>
            </a:xfrm>
            <a:prstGeom prst="ellipse">
              <a:avLst/>
            </a:prstGeom>
            <a:solidFill>
              <a:srgbClr val="FF9933"/>
            </a:solidFill>
            <a:ln w="9525">
              <a:solidFill>
                <a:srgbClr val="000000"/>
              </a:solidFill>
              <a:round/>
              <a:headEnd/>
              <a:tailEnd/>
            </a:ln>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ysClr val="windowText" lastClr="000000"/>
                  </a:solidFill>
                  <a:effectLst/>
                  <a:uLnTx/>
                  <a:uFillTx/>
                  <a:latin typeface="Arial" charset="0"/>
                  <a:cs typeface="Arial" charset="0"/>
                </a:rPr>
                <a:t>A</a:t>
              </a:r>
            </a:p>
          </p:txBody>
        </p:sp>
      </p:grpSp>
      <p:grpSp>
        <p:nvGrpSpPr>
          <p:cNvPr id="18" name="Group 14"/>
          <p:cNvGrpSpPr>
            <a:grpSpLocks/>
          </p:cNvGrpSpPr>
          <p:nvPr/>
        </p:nvGrpSpPr>
        <p:grpSpPr bwMode="auto">
          <a:xfrm>
            <a:off x="4958262" y="1637504"/>
            <a:ext cx="1524000" cy="1447800"/>
            <a:chOff x="3216" y="1248"/>
            <a:chExt cx="960" cy="912"/>
          </a:xfrm>
        </p:grpSpPr>
        <p:sp>
          <p:nvSpPr>
            <p:cNvPr id="19" name="Line 15"/>
            <p:cNvSpPr>
              <a:spLocks noChangeShapeType="1"/>
            </p:cNvSpPr>
            <p:nvPr/>
          </p:nvSpPr>
          <p:spPr bwMode="auto">
            <a:xfrm>
              <a:off x="3696" y="1248"/>
              <a:ext cx="0" cy="432"/>
            </a:xfrm>
            <a:prstGeom prst="line">
              <a:avLst/>
            </a:prstGeom>
            <a:noFill/>
            <a:ln w="19050">
              <a:solidFill>
                <a:srgbClr val="9999CC"/>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20" name="Group 16"/>
            <p:cNvGrpSpPr>
              <a:grpSpLocks/>
            </p:cNvGrpSpPr>
            <p:nvPr/>
          </p:nvGrpSpPr>
          <p:grpSpPr bwMode="auto">
            <a:xfrm>
              <a:off x="3408" y="1680"/>
              <a:ext cx="576" cy="240"/>
              <a:chOff x="3408" y="1680"/>
              <a:chExt cx="576" cy="240"/>
            </a:xfrm>
          </p:grpSpPr>
          <p:sp>
            <p:nvSpPr>
              <p:cNvPr id="22" name="Line 17"/>
              <p:cNvSpPr>
                <a:spLocks noChangeShapeType="1"/>
              </p:cNvSpPr>
              <p:nvPr/>
            </p:nvSpPr>
            <p:spPr bwMode="auto">
              <a:xfrm>
                <a:off x="3408" y="1680"/>
                <a:ext cx="57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3" name="Line 18"/>
              <p:cNvSpPr>
                <a:spLocks noChangeShapeType="1"/>
              </p:cNvSpPr>
              <p:nvPr/>
            </p:nvSpPr>
            <p:spPr bwMode="auto">
              <a:xfrm>
                <a:off x="3408" y="1680"/>
                <a:ext cx="0"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4" name="Line 19"/>
              <p:cNvSpPr>
                <a:spLocks noChangeShapeType="1"/>
              </p:cNvSpPr>
              <p:nvPr/>
            </p:nvSpPr>
            <p:spPr bwMode="auto">
              <a:xfrm>
                <a:off x="3984" y="1680"/>
                <a:ext cx="0"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21" name="Rectangle 20"/>
            <p:cNvSpPr>
              <a:spLocks noChangeArrowheads="1"/>
            </p:cNvSpPr>
            <p:nvPr/>
          </p:nvSpPr>
          <p:spPr bwMode="auto">
            <a:xfrm>
              <a:off x="3216" y="1920"/>
              <a:ext cx="960" cy="240"/>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ysClr val="windowText" lastClr="000000"/>
                  </a:solidFill>
                  <a:effectLst/>
                  <a:uLnTx/>
                  <a:uFillTx/>
                  <a:latin typeface="Arial" charset="0"/>
                  <a:cs typeface="Arial" charset="0"/>
                </a:rPr>
                <a:t>D    L   R</a:t>
              </a:r>
            </a:p>
          </p:txBody>
        </p:sp>
      </p:grpSp>
      <p:grpSp>
        <p:nvGrpSpPr>
          <p:cNvPr id="25" name="Group 21"/>
          <p:cNvGrpSpPr>
            <a:grpSpLocks/>
          </p:cNvGrpSpPr>
          <p:nvPr/>
        </p:nvGrpSpPr>
        <p:grpSpPr bwMode="auto">
          <a:xfrm>
            <a:off x="5796462" y="3085304"/>
            <a:ext cx="1447800" cy="1447800"/>
            <a:chOff x="3744" y="2160"/>
            <a:chExt cx="912" cy="912"/>
          </a:xfrm>
        </p:grpSpPr>
        <p:grpSp>
          <p:nvGrpSpPr>
            <p:cNvPr id="26" name="Group 22"/>
            <p:cNvGrpSpPr>
              <a:grpSpLocks/>
            </p:cNvGrpSpPr>
            <p:nvPr/>
          </p:nvGrpSpPr>
          <p:grpSpPr bwMode="auto">
            <a:xfrm>
              <a:off x="3888" y="2592"/>
              <a:ext cx="576" cy="240"/>
              <a:chOff x="3888" y="2592"/>
              <a:chExt cx="576" cy="240"/>
            </a:xfrm>
          </p:grpSpPr>
          <p:sp>
            <p:nvSpPr>
              <p:cNvPr id="29" name="Line 23"/>
              <p:cNvSpPr>
                <a:spLocks noChangeShapeType="1"/>
              </p:cNvSpPr>
              <p:nvPr/>
            </p:nvSpPr>
            <p:spPr bwMode="auto">
              <a:xfrm>
                <a:off x="3888" y="2592"/>
                <a:ext cx="57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 name="Line 24"/>
              <p:cNvSpPr>
                <a:spLocks noChangeShapeType="1"/>
              </p:cNvSpPr>
              <p:nvPr/>
            </p:nvSpPr>
            <p:spPr bwMode="auto">
              <a:xfrm>
                <a:off x="3888" y="2592"/>
                <a:ext cx="0"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 name="Line 25"/>
              <p:cNvSpPr>
                <a:spLocks noChangeShapeType="1"/>
              </p:cNvSpPr>
              <p:nvPr/>
            </p:nvSpPr>
            <p:spPr bwMode="auto">
              <a:xfrm>
                <a:off x="4464" y="2592"/>
                <a:ext cx="0"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27" name="Rectangle 26"/>
            <p:cNvSpPr>
              <a:spLocks noChangeArrowheads="1"/>
            </p:cNvSpPr>
            <p:nvPr/>
          </p:nvSpPr>
          <p:spPr bwMode="auto">
            <a:xfrm>
              <a:off x="3744" y="2832"/>
              <a:ext cx="912" cy="240"/>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ysClr val="windowText" lastClr="000000"/>
                  </a:solidFill>
                  <a:effectLst/>
                  <a:uLnTx/>
                  <a:uFillTx/>
                  <a:latin typeface="Arial" charset="0"/>
                  <a:cs typeface="Arial" charset="0"/>
                </a:rPr>
                <a:t>D    L   R</a:t>
              </a:r>
            </a:p>
          </p:txBody>
        </p:sp>
        <p:sp>
          <p:nvSpPr>
            <p:cNvPr id="28" name="Line 27"/>
            <p:cNvSpPr>
              <a:spLocks noChangeShapeType="1"/>
            </p:cNvSpPr>
            <p:nvPr/>
          </p:nvSpPr>
          <p:spPr bwMode="auto">
            <a:xfrm>
              <a:off x="398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32" name="Group 28"/>
          <p:cNvGrpSpPr>
            <a:grpSpLocks/>
          </p:cNvGrpSpPr>
          <p:nvPr/>
        </p:nvGrpSpPr>
        <p:grpSpPr bwMode="auto">
          <a:xfrm>
            <a:off x="5488487" y="3085304"/>
            <a:ext cx="461963" cy="992188"/>
            <a:chOff x="3550" y="2160"/>
            <a:chExt cx="291" cy="625"/>
          </a:xfrm>
        </p:grpSpPr>
        <p:sp>
          <p:nvSpPr>
            <p:cNvPr id="33" name="Text Box 29"/>
            <p:cNvSpPr txBox="1">
              <a:spLocks noChangeArrowheads="1"/>
            </p:cNvSpPr>
            <p:nvPr/>
          </p:nvSpPr>
          <p:spPr bwMode="auto">
            <a:xfrm rot="-5503572">
              <a:off x="3576" y="2519"/>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ahoma" pitchFamily="34" charset="0"/>
                  <a:ea typeface="宋体" charset="-122"/>
                </a:defRPr>
              </a:lvl1pPr>
              <a:lvl2pPr marL="742950" indent="-285750" eaLnBrk="0" hangingPunct="0">
                <a:defRPr sz="3200" b="1">
                  <a:solidFill>
                    <a:schemeClr val="tx1"/>
                  </a:solidFill>
                  <a:latin typeface="Tahoma" pitchFamily="34" charset="0"/>
                  <a:ea typeface="宋体" charset="-122"/>
                </a:defRPr>
              </a:lvl2pPr>
              <a:lvl3pPr marL="1143000" indent="-228600" eaLnBrk="0" hangingPunct="0">
                <a:defRPr sz="3200" b="1">
                  <a:solidFill>
                    <a:schemeClr val="tx1"/>
                  </a:solidFill>
                  <a:latin typeface="Tahoma" pitchFamily="34" charset="0"/>
                  <a:ea typeface="宋体" charset="-122"/>
                </a:defRPr>
              </a:lvl3pPr>
              <a:lvl4pPr marL="1600200" indent="-228600" eaLnBrk="0" hangingPunct="0">
                <a:defRPr sz="3200" b="1">
                  <a:solidFill>
                    <a:schemeClr val="tx1"/>
                  </a:solidFill>
                  <a:latin typeface="Tahoma" pitchFamily="34" charset="0"/>
                  <a:ea typeface="宋体" charset="-122"/>
                </a:defRPr>
              </a:lvl4pPr>
              <a:lvl5pPr marL="2057400" indent="-228600" eaLnBrk="0" hangingPunct="0">
                <a:defRPr sz="3200" b="1">
                  <a:solidFill>
                    <a:schemeClr val="tx1"/>
                  </a:solidFill>
                  <a:latin typeface="Tahoma" pitchFamily="34" charset="0"/>
                  <a:ea typeface="宋体" charset="-122"/>
                </a:defRPr>
              </a:lvl5pPr>
              <a:lvl6pPr marL="2514600" indent="-228600" eaLnBrk="0" fontAlgn="base" hangingPunct="0">
                <a:spcBef>
                  <a:spcPct val="0"/>
                </a:spcBef>
                <a:spcAft>
                  <a:spcPct val="0"/>
                </a:spcAft>
                <a:defRPr sz="3200" b="1">
                  <a:solidFill>
                    <a:schemeClr val="tx1"/>
                  </a:solidFill>
                  <a:latin typeface="Tahoma" pitchFamily="34" charset="0"/>
                  <a:ea typeface="宋体" charset="-122"/>
                </a:defRPr>
              </a:lvl6pPr>
              <a:lvl7pPr marL="2971800" indent="-228600" eaLnBrk="0" fontAlgn="base" hangingPunct="0">
                <a:spcBef>
                  <a:spcPct val="0"/>
                </a:spcBef>
                <a:spcAft>
                  <a:spcPct val="0"/>
                </a:spcAft>
                <a:defRPr sz="3200" b="1">
                  <a:solidFill>
                    <a:schemeClr val="tx1"/>
                  </a:solidFill>
                  <a:latin typeface="Tahoma" pitchFamily="34" charset="0"/>
                  <a:ea typeface="宋体" charset="-122"/>
                </a:defRPr>
              </a:lvl7pPr>
              <a:lvl8pPr marL="3429000" indent="-228600" eaLnBrk="0" fontAlgn="base" hangingPunct="0">
                <a:spcBef>
                  <a:spcPct val="0"/>
                </a:spcBef>
                <a:spcAft>
                  <a:spcPct val="0"/>
                </a:spcAft>
                <a:defRPr sz="3200" b="1">
                  <a:solidFill>
                    <a:schemeClr val="tx1"/>
                  </a:solidFill>
                  <a:latin typeface="Tahoma" pitchFamily="34" charset="0"/>
                  <a:ea typeface="宋体" charset="-122"/>
                </a:defRPr>
              </a:lvl8pPr>
              <a:lvl9pPr marL="3886200" indent="-228600" eaLnBrk="0" fontAlgn="base" hangingPunct="0">
                <a:spcBef>
                  <a:spcPct val="0"/>
                </a:spcBef>
                <a:spcAft>
                  <a:spcPct val="0"/>
                </a:spcAft>
                <a:defRPr sz="3200" b="1">
                  <a:solidFill>
                    <a:schemeClr val="tx1"/>
                  </a:solidFill>
                  <a:latin typeface="Tahoma" pitchFamily="34" charset="0"/>
                  <a:ea typeface="宋体" charset="-122"/>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Arial" charset="0"/>
                  <a:ea typeface="宋体" charset="-122"/>
                  <a:cs typeface="Arial" charset="0"/>
                </a:rPr>
                <a:t>&gt;</a:t>
              </a:r>
            </a:p>
          </p:txBody>
        </p:sp>
        <p:sp>
          <p:nvSpPr>
            <p:cNvPr id="34" name="Line 30"/>
            <p:cNvSpPr>
              <a:spLocks noChangeShapeType="1"/>
            </p:cNvSpPr>
            <p:nvPr/>
          </p:nvSpPr>
          <p:spPr bwMode="auto">
            <a:xfrm>
              <a:off x="3696" y="2160"/>
              <a:ext cx="0" cy="432"/>
            </a:xfrm>
            <a:prstGeom prst="line">
              <a:avLst/>
            </a:prstGeom>
            <a:noFill/>
            <a:ln w="19050">
              <a:solidFill>
                <a:srgbClr val="9999CC"/>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35" name="Group 31"/>
          <p:cNvGrpSpPr>
            <a:grpSpLocks/>
          </p:cNvGrpSpPr>
          <p:nvPr/>
        </p:nvGrpSpPr>
        <p:grpSpPr bwMode="auto">
          <a:xfrm>
            <a:off x="5034462" y="3085304"/>
            <a:ext cx="457200" cy="1066800"/>
            <a:chOff x="3264" y="2160"/>
            <a:chExt cx="288" cy="672"/>
          </a:xfrm>
        </p:grpSpPr>
        <p:sp>
          <p:nvSpPr>
            <p:cNvPr id="36" name="Oval 32"/>
            <p:cNvSpPr>
              <a:spLocks noChangeArrowheads="1"/>
            </p:cNvSpPr>
            <p:nvPr/>
          </p:nvSpPr>
          <p:spPr bwMode="auto">
            <a:xfrm>
              <a:off x="3264" y="2592"/>
              <a:ext cx="288" cy="240"/>
            </a:xfrm>
            <a:prstGeom prst="ellipse">
              <a:avLst/>
            </a:prstGeom>
            <a:solidFill>
              <a:srgbClr val="FF9933"/>
            </a:solidFill>
            <a:ln w="9525">
              <a:solidFill>
                <a:srgbClr val="000000"/>
              </a:solidFill>
              <a:round/>
              <a:headEnd/>
              <a:tailEnd/>
            </a:ln>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ysClr val="windowText" lastClr="000000"/>
                  </a:solidFill>
                  <a:effectLst/>
                  <a:uLnTx/>
                  <a:uFillTx/>
                  <a:latin typeface="Arial" charset="0"/>
                  <a:cs typeface="Arial" charset="0"/>
                </a:rPr>
                <a:t>B</a:t>
              </a:r>
            </a:p>
          </p:txBody>
        </p:sp>
        <p:sp>
          <p:nvSpPr>
            <p:cNvPr id="37" name="Line 33"/>
            <p:cNvSpPr>
              <a:spLocks noChangeShapeType="1"/>
            </p:cNvSpPr>
            <p:nvPr/>
          </p:nvSpPr>
          <p:spPr bwMode="auto">
            <a:xfrm>
              <a:off x="340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38" name="Group 34"/>
          <p:cNvGrpSpPr>
            <a:grpSpLocks/>
          </p:cNvGrpSpPr>
          <p:nvPr/>
        </p:nvGrpSpPr>
        <p:grpSpPr bwMode="auto">
          <a:xfrm>
            <a:off x="6783887" y="4533104"/>
            <a:ext cx="461963" cy="992188"/>
            <a:chOff x="4366" y="3072"/>
            <a:chExt cx="291" cy="625"/>
          </a:xfrm>
        </p:grpSpPr>
        <p:sp>
          <p:nvSpPr>
            <p:cNvPr id="39" name="Text Box 35"/>
            <p:cNvSpPr txBox="1">
              <a:spLocks noChangeArrowheads="1"/>
            </p:cNvSpPr>
            <p:nvPr/>
          </p:nvSpPr>
          <p:spPr bwMode="auto">
            <a:xfrm rot="-5503572">
              <a:off x="4392" y="3431"/>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ahoma" pitchFamily="34" charset="0"/>
                  <a:ea typeface="宋体" charset="-122"/>
                </a:defRPr>
              </a:lvl1pPr>
              <a:lvl2pPr marL="742950" indent="-285750" eaLnBrk="0" hangingPunct="0">
                <a:defRPr sz="3200" b="1">
                  <a:solidFill>
                    <a:schemeClr val="tx1"/>
                  </a:solidFill>
                  <a:latin typeface="Tahoma" pitchFamily="34" charset="0"/>
                  <a:ea typeface="宋体" charset="-122"/>
                </a:defRPr>
              </a:lvl2pPr>
              <a:lvl3pPr marL="1143000" indent="-228600" eaLnBrk="0" hangingPunct="0">
                <a:defRPr sz="3200" b="1">
                  <a:solidFill>
                    <a:schemeClr val="tx1"/>
                  </a:solidFill>
                  <a:latin typeface="Tahoma" pitchFamily="34" charset="0"/>
                  <a:ea typeface="宋体" charset="-122"/>
                </a:defRPr>
              </a:lvl3pPr>
              <a:lvl4pPr marL="1600200" indent="-228600" eaLnBrk="0" hangingPunct="0">
                <a:defRPr sz="3200" b="1">
                  <a:solidFill>
                    <a:schemeClr val="tx1"/>
                  </a:solidFill>
                  <a:latin typeface="Tahoma" pitchFamily="34" charset="0"/>
                  <a:ea typeface="宋体" charset="-122"/>
                </a:defRPr>
              </a:lvl4pPr>
              <a:lvl5pPr marL="2057400" indent="-228600" eaLnBrk="0" hangingPunct="0">
                <a:defRPr sz="3200" b="1">
                  <a:solidFill>
                    <a:schemeClr val="tx1"/>
                  </a:solidFill>
                  <a:latin typeface="Tahoma" pitchFamily="34" charset="0"/>
                  <a:ea typeface="宋体" charset="-122"/>
                </a:defRPr>
              </a:lvl5pPr>
              <a:lvl6pPr marL="2514600" indent="-228600" eaLnBrk="0" fontAlgn="base" hangingPunct="0">
                <a:spcBef>
                  <a:spcPct val="0"/>
                </a:spcBef>
                <a:spcAft>
                  <a:spcPct val="0"/>
                </a:spcAft>
                <a:defRPr sz="3200" b="1">
                  <a:solidFill>
                    <a:schemeClr val="tx1"/>
                  </a:solidFill>
                  <a:latin typeface="Tahoma" pitchFamily="34" charset="0"/>
                  <a:ea typeface="宋体" charset="-122"/>
                </a:defRPr>
              </a:lvl6pPr>
              <a:lvl7pPr marL="2971800" indent="-228600" eaLnBrk="0" fontAlgn="base" hangingPunct="0">
                <a:spcBef>
                  <a:spcPct val="0"/>
                </a:spcBef>
                <a:spcAft>
                  <a:spcPct val="0"/>
                </a:spcAft>
                <a:defRPr sz="3200" b="1">
                  <a:solidFill>
                    <a:schemeClr val="tx1"/>
                  </a:solidFill>
                  <a:latin typeface="Tahoma" pitchFamily="34" charset="0"/>
                  <a:ea typeface="宋体" charset="-122"/>
                </a:defRPr>
              </a:lvl7pPr>
              <a:lvl8pPr marL="3429000" indent="-228600" eaLnBrk="0" fontAlgn="base" hangingPunct="0">
                <a:spcBef>
                  <a:spcPct val="0"/>
                </a:spcBef>
                <a:spcAft>
                  <a:spcPct val="0"/>
                </a:spcAft>
                <a:defRPr sz="3200" b="1">
                  <a:solidFill>
                    <a:schemeClr val="tx1"/>
                  </a:solidFill>
                  <a:latin typeface="Tahoma" pitchFamily="34" charset="0"/>
                  <a:ea typeface="宋体" charset="-122"/>
                </a:defRPr>
              </a:lvl8pPr>
              <a:lvl9pPr marL="3886200" indent="-228600" eaLnBrk="0" fontAlgn="base" hangingPunct="0">
                <a:spcBef>
                  <a:spcPct val="0"/>
                </a:spcBef>
                <a:spcAft>
                  <a:spcPct val="0"/>
                </a:spcAft>
                <a:defRPr sz="3200" b="1">
                  <a:solidFill>
                    <a:schemeClr val="tx1"/>
                  </a:solidFill>
                  <a:latin typeface="Tahoma" pitchFamily="34" charset="0"/>
                  <a:ea typeface="宋体" charset="-122"/>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Arial" charset="0"/>
                  <a:ea typeface="宋体" charset="-122"/>
                  <a:cs typeface="Arial" charset="0"/>
                </a:rPr>
                <a:t>&gt;</a:t>
              </a:r>
            </a:p>
          </p:txBody>
        </p:sp>
        <p:sp>
          <p:nvSpPr>
            <p:cNvPr id="40" name="Line 36"/>
            <p:cNvSpPr>
              <a:spLocks noChangeShapeType="1"/>
            </p:cNvSpPr>
            <p:nvPr/>
          </p:nvSpPr>
          <p:spPr bwMode="auto">
            <a:xfrm>
              <a:off x="4512" y="3072"/>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41" name="Group 37"/>
          <p:cNvGrpSpPr>
            <a:grpSpLocks/>
          </p:cNvGrpSpPr>
          <p:nvPr/>
        </p:nvGrpSpPr>
        <p:grpSpPr bwMode="auto">
          <a:xfrm>
            <a:off x="6326687" y="4533104"/>
            <a:ext cx="461963" cy="992188"/>
            <a:chOff x="4078" y="3072"/>
            <a:chExt cx="291" cy="625"/>
          </a:xfrm>
        </p:grpSpPr>
        <p:sp>
          <p:nvSpPr>
            <p:cNvPr id="42" name="Text Box 38"/>
            <p:cNvSpPr txBox="1">
              <a:spLocks noChangeArrowheads="1"/>
            </p:cNvSpPr>
            <p:nvPr/>
          </p:nvSpPr>
          <p:spPr bwMode="auto">
            <a:xfrm rot="-5503572">
              <a:off x="4104" y="3431"/>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ahoma" pitchFamily="34" charset="0"/>
                  <a:ea typeface="宋体" charset="-122"/>
                </a:defRPr>
              </a:lvl1pPr>
              <a:lvl2pPr marL="742950" indent="-285750" eaLnBrk="0" hangingPunct="0">
                <a:defRPr sz="3200" b="1">
                  <a:solidFill>
                    <a:schemeClr val="tx1"/>
                  </a:solidFill>
                  <a:latin typeface="Tahoma" pitchFamily="34" charset="0"/>
                  <a:ea typeface="宋体" charset="-122"/>
                </a:defRPr>
              </a:lvl2pPr>
              <a:lvl3pPr marL="1143000" indent="-228600" eaLnBrk="0" hangingPunct="0">
                <a:defRPr sz="3200" b="1">
                  <a:solidFill>
                    <a:schemeClr val="tx1"/>
                  </a:solidFill>
                  <a:latin typeface="Tahoma" pitchFamily="34" charset="0"/>
                  <a:ea typeface="宋体" charset="-122"/>
                </a:defRPr>
              </a:lvl3pPr>
              <a:lvl4pPr marL="1600200" indent="-228600" eaLnBrk="0" hangingPunct="0">
                <a:defRPr sz="3200" b="1">
                  <a:solidFill>
                    <a:schemeClr val="tx1"/>
                  </a:solidFill>
                  <a:latin typeface="Tahoma" pitchFamily="34" charset="0"/>
                  <a:ea typeface="宋体" charset="-122"/>
                </a:defRPr>
              </a:lvl4pPr>
              <a:lvl5pPr marL="2057400" indent="-228600" eaLnBrk="0" hangingPunct="0">
                <a:defRPr sz="3200" b="1">
                  <a:solidFill>
                    <a:schemeClr val="tx1"/>
                  </a:solidFill>
                  <a:latin typeface="Tahoma" pitchFamily="34" charset="0"/>
                  <a:ea typeface="宋体" charset="-122"/>
                </a:defRPr>
              </a:lvl5pPr>
              <a:lvl6pPr marL="2514600" indent="-228600" eaLnBrk="0" fontAlgn="base" hangingPunct="0">
                <a:spcBef>
                  <a:spcPct val="0"/>
                </a:spcBef>
                <a:spcAft>
                  <a:spcPct val="0"/>
                </a:spcAft>
                <a:defRPr sz="3200" b="1">
                  <a:solidFill>
                    <a:schemeClr val="tx1"/>
                  </a:solidFill>
                  <a:latin typeface="Tahoma" pitchFamily="34" charset="0"/>
                  <a:ea typeface="宋体" charset="-122"/>
                </a:defRPr>
              </a:lvl6pPr>
              <a:lvl7pPr marL="2971800" indent="-228600" eaLnBrk="0" fontAlgn="base" hangingPunct="0">
                <a:spcBef>
                  <a:spcPct val="0"/>
                </a:spcBef>
                <a:spcAft>
                  <a:spcPct val="0"/>
                </a:spcAft>
                <a:defRPr sz="3200" b="1">
                  <a:solidFill>
                    <a:schemeClr val="tx1"/>
                  </a:solidFill>
                  <a:latin typeface="Tahoma" pitchFamily="34" charset="0"/>
                  <a:ea typeface="宋体" charset="-122"/>
                </a:defRPr>
              </a:lvl7pPr>
              <a:lvl8pPr marL="3429000" indent="-228600" eaLnBrk="0" fontAlgn="base" hangingPunct="0">
                <a:spcBef>
                  <a:spcPct val="0"/>
                </a:spcBef>
                <a:spcAft>
                  <a:spcPct val="0"/>
                </a:spcAft>
                <a:defRPr sz="3200" b="1">
                  <a:solidFill>
                    <a:schemeClr val="tx1"/>
                  </a:solidFill>
                  <a:latin typeface="Tahoma" pitchFamily="34" charset="0"/>
                  <a:ea typeface="宋体" charset="-122"/>
                </a:defRPr>
              </a:lvl8pPr>
              <a:lvl9pPr marL="3886200" indent="-228600" eaLnBrk="0" fontAlgn="base" hangingPunct="0">
                <a:spcBef>
                  <a:spcPct val="0"/>
                </a:spcBef>
                <a:spcAft>
                  <a:spcPct val="0"/>
                </a:spcAft>
                <a:defRPr sz="3200" b="1">
                  <a:solidFill>
                    <a:schemeClr val="tx1"/>
                  </a:solidFill>
                  <a:latin typeface="Tahoma" pitchFamily="34" charset="0"/>
                  <a:ea typeface="宋体" charset="-122"/>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Arial" charset="0"/>
                  <a:ea typeface="宋体" charset="-122"/>
                  <a:cs typeface="Arial" charset="0"/>
                </a:rPr>
                <a:t>&gt;</a:t>
              </a:r>
            </a:p>
          </p:txBody>
        </p:sp>
        <p:sp>
          <p:nvSpPr>
            <p:cNvPr id="43" name="Line 39"/>
            <p:cNvSpPr>
              <a:spLocks noChangeShapeType="1"/>
            </p:cNvSpPr>
            <p:nvPr/>
          </p:nvSpPr>
          <p:spPr bwMode="auto">
            <a:xfrm>
              <a:off x="4224" y="3072"/>
              <a:ext cx="0" cy="432"/>
            </a:xfrm>
            <a:prstGeom prst="line">
              <a:avLst/>
            </a:prstGeom>
            <a:noFill/>
            <a:ln w="19050">
              <a:solidFill>
                <a:srgbClr val="9999CC"/>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44" name="Group 40"/>
          <p:cNvGrpSpPr>
            <a:grpSpLocks/>
          </p:cNvGrpSpPr>
          <p:nvPr/>
        </p:nvGrpSpPr>
        <p:grpSpPr bwMode="auto">
          <a:xfrm>
            <a:off x="5872662" y="4533104"/>
            <a:ext cx="457200" cy="1066800"/>
            <a:chOff x="3792" y="3072"/>
            <a:chExt cx="288" cy="672"/>
          </a:xfrm>
        </p:grpSpPr>
        <p:sp>
          <p:nvSpPr>
            <p:cNvPr id="45" name="Oval 41"/>
            <p:cNvSpPr>
              <a:spLocks noChangeArrowheads="1"/>
            </p:cNvSpPr>
            <p:nvPr/>
          </p:nvSpPr>
          <p:spPr bwMode="auto">
            <a:xfrm>
              <a:off x="3792" y="3504"/>
              <a:ext cx="288" cy="240"/>
            </a:xfrm>
            <a:prstGeom prst="ellipse">
              <a:avLst/>
            </a:prstGeom>
            <a:solidFill>
              <a:srgbClr val="FF9933"/>
            </a:solidFill>
            <a:ln w="9525">
              <a:solidFill>
                <a:srgbClr val="000000"/>
              </a:solidFill>
              <a:round/>
              <a:headEnd/>
              <a:tailEnd/>
            </a:ln>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ysClr val="windowText" lastClr="000000"/>
                  </a:solidFill>
                  <a:effectLst/>
                  <a:uLnTx/>
                  <a:uFillTx/>
                  <a:latin typeface="Arial" charset="0"/>
                  <a:cs typeface="Arial" charset="0"/>
                </a:rPr>
                <a:t>D</a:t>
              </a:r>
            </a:p>
          </p:txBody>
        </p:sp>
        <p:sp>
          <p:nvSpPr>
            <p:cNvPr id="46" name="Line 42"/>
            <p:cNvSpPr>
              <a:spLocks noChangeShapeType="1"/>
            </p:cNvSpPr>
            <p:nvPr/>
          </p:nvSpPr>
          <p:spPr bwMode="auto">
            <a:xfrm>
              <a:off x="3936" y="3072"/>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47" name="Group 43"/>
          <p:cNvGrpSpPr>
            <a:grpSpLocks/>
          </p:cNvGrpSpPr>
          <p:nvPr/>
        </p:nvGrpSpPr>
        <p:grpSpPr bwMode="auto">
          <a:xfrm>
            <a:off x="8231687" y="3085304"/>
            <a:ext cx="461963" cy="992188"/>
            <a:chOff x="5278" y="2160"/>
            <a:chExt cx="291" cy="625"/>
          </a:xfrm>
        </p:grpSpPr>
        <p:sp>
          <p:nvSpPr>
            <p:cNvPr id="48" name="Text Box 44"/>
            <p:cNvSpPr txBox="1">
              <a:spLocks noChangeArrowheads="1"/>
            </p:cNvSpPr>
            <p:nvPr/>
          </p:nvSpPr>
          <p:spPr bwMode="auto">
            <a:xfrm rot="-5503572">
              <a:off x="5304" y="2519"/>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ahoma" pitchFamily="34" charset="0"/>
                  <a:ea typeface="宋体" charset="-122"/>
                </a:defRPr>
              </a:lvl1pPr>
              <a:lvl2pPr marL="742950" indent="-285750" eaLnBrk="0" hangingPunct="0">
                <a:defRPr sz="3200" b="1">
                  <a:solidFill>
                    <a:schemeClr val="tx1"/>
                  </a:solidFill>
                  <a:latin typeface="Tahoma" pitchFamily="34" charset="0"/>
                  <a:ea typeface="宋体" charset="-122"/>
                </a:defRPr>
              </a:lvl2pPr>
              <a:lvl3pPr marL="1143000" indent="-228600" eaLnBrk="0" hangingPunct="0">
                <a:defRPr sz="3200" b="1">
                  <a:solidFill>
                    <a:schemeClr val="tx1"/>
                  </a:solidFill>
                  <a:latin typeface="Tahoma" pitchFamily="34" charset="0"/>
                  <a:ea typeface="宋体" charset="-122"/>
                </a:defRPr>
              </a:lvl3pPr>
              <a:lvl4pPr marL="1600200" indent="-228600" eaLnBrk="0" hangingPunct="0">
                <a:defRPr sz="3200" b="1">
                  <a:solidFill>
                    <a:schemeClr val="tx1"/>
                  </a:solidFill>
                  <a:latin typeface="Tahoma" pitchFamily="34" charset="0"/>
                  <a:ea typeface="宋体" charset="-122"/>
                </a:defRPr>
              </a:lvl4pPr>
              <a:lvl5pPr marL="2057400" indent="-228600" eaLnBrk="0" hangingPunct="0">
                <a:defRPr sz="3200" b="1">
                  <a:solidFill>
                    <a:schemeClr val="tx1"/>
                  </a:solidFill>
                  <a:latin typeface="Tahoma" pitchFamily="34" charset="0"/>
                  <a:ea typeface="宋体" charset="-122"/>
                </a:defRPr>
              </a:lvl5pPr>
              <a:lvl6pPr marL="2514600" indent="-228600" eaLnBrk="0" fontAlgn="base" hangingPunct="0">
                <a:spcBef>
                  <a:spcPct val="0"/>
                </a:spcBef>
                <a:spcAft>
                  <a:spcPct val="0"/>
                </a:spcAft>
                <a:defRPr sz="3200" b="1">
                  <a:solidFill>
                    <a:schemeClr val="tx1"/>
                  </a:solidFill>
                  <a:latin typeface="Tahoma" pitchFamily="34" charset="0"/>
                  <a:ea typeface="宋体" charset="-122"/>
                </a:defRPr>
              </a:lvl6pPr>
              <a:lvl7pPr marL="2971800" indent="-228600" eaLnBrk="0" fontAlgn="base" hangingPunct="0">
                <a:spcBef>
                  <a:spcPct val="0"/>
                </a:spcBef>
                <a:spcAft>
                  <a:spcPct val="0"/>
                </a:spcAft>
                <a:defRPr sz="3200" b="1">
                  <a:solidFill>
                    <a:schemeClr val="tx1"/>
                  </a:solidFill>
                  <a:latin typeface="Tahoma" pitchFamily="34" charset="0"/>
                  <a:ea typeface="宋体" charset="-122"/>
                </a:defRPr>
              </a:lvl7pPr>
              <a:lvl8pPr marL="3429000" indent="-228600" eaLnBrk="0" fontAlgn="base" hangingPunct="0">
                <a:spcBef>
                  <a:spcPct val="0"/>
                </a:spcBef>
                <a:spcAft>
                  <a:spcPct val="0"/>
                </a:spcAft>
                <a:defRPr sz="3200" b="1">
                  <a:solidFill>
                    <a:schemeClr val="tx1"/>
                  </a:solidFill>
                  <a:latin typeface="Tahoma" pitchFamily="34" charset="0"/>
                  <a:ea typeface="宋体" charset="-122"/>
                </a:defRPr>
              </a:lvl8pPr>
              <a:lvl9pPr marL="3886200" indent="-228600" eaLnBrk="0" fontAlgn="base" hangingPunct="0">
                <a:spcBef>
                  <a:spcPct val="0"/>
                </a:spcBef>
                <a:spcAft>
                  <a:spcPct val="0"/>
                </a:spcAft>
                <a:defRPr sz="3200" b="1">
                  <a:solidFill>
                    <a:schemeClr val="tx1"/>
                  </a:solidFill>
                  <a:latin typeface="Tahoma" pitchFamily="34" charset="0"/>
                  <a:ea typeface="宋体" charset="-122"/>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Arial" charset="0"/>
                  <a:ea typeface="宋体" charset="-122"/>
                  <a:cs typeface="Arial" charset="0"/>
                </a:rPr>
                <a:t>&gt;</a:t>
              </a:r>
            </a:p>
          </p:txBody>
        </p:sp>
        <p:sp>
          <p:nvSpPr>
            <p:cNvPr id="49" name="Line 45"/>
            <p:cNvSpPr>
              <a:spLocks noChangeShapeType="1"/>
            </p:cNvSpPr>
            <p:nvPr/>
          </p:nvSpPr>
          <p:spPr bwMode="auto">
            <a:xfrm>
              <a:off x="542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50" name="Group 46"/>
          <p:cNvGrpSpPr>
            <a:grpSpLocks/>
          </p:cNvGrpSpPr>
          <p:nvPr/>
        </p:nvGrpSpPr>
        <p:grpSpPr bwMode="auto">
          <a:xfrm>
            <a:off x="7774487" y="3085304"/>
            <a:ext cx="461963" cy="992188"/>
            <a:chOff x="4990" y="2160"/>
            <a:chExt cx="291" cy="625"/>
          </a:xfrm>
        </p:grpSpPr>
        <p:sp>
          <p:nvSpPr>
            <p:cNvPr id="51" name="Text Box 47"/>
            <p:cNvSpPr txBox="1">
              <a:spLocks noChangeArrowheads="1"/>
            </p:cNvSpPr>
            <p:nvPr/>
          </p:nvSpPr>
          <p:spPr bwMode="auto">
            <a:xfrm rot="-5503572">
              <a:off x="5016" y="2519"/>
              <a:ext cx="2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ahoma" pitchFamily="34" charset="0"/>
                  <a:ea typeface="宋体" charset="-122"/>
                </a:defRPr>
              </a:lvl1pPr>
              <a:lvl2pPr marL="742950" indent="-285750" eaLnBrk="0" hangingPunct="0">
                <a:defRPr sz="3200" b="1">
                  <a:solidFill>
                    <a:schemeClr val="tx1"/>
                  </a:solidFill>
                  <a:latin typeface="Tahoma" pitchFamily="34" charset="0"/>
                  <a:ea typeface="宋体" charset="-122"/>
                </a:defRPr>
              </a:lvl2pPr>
              <a:lvl3pPr marL="1143000" indent="-228600" eaLnBrk="0" hangingPunct="0">
                <a:defRPr sz="3200" b="1">
                  <a:solidFill>
                    <a:schemeClr val="tx1"/>
                  </a:solidFill>
                  <a:latin typeface="Tahoma" pitchFamily="34" charset="0"/>
                  <a:ea typeface="宋体" charset="-122"/>
                </a:defRPr>
              </a:lvl3pPr>
              <a:lvl4pPr marL="1600200" indent="-228600" eaLnBrk="0" hangingPunct="0">
                <a:defRPr sz="3200" b="1">
                  <a:solidFill>
                    <a:schemeClr val="tx1"/>
                  </a:solidFill>
                  <a:latin typeface="Tahoma" pitchFamily="34" charset="0"/>
                  <a:ea typeface="宋体" charset="-122"/>
                </a:defRPr>
              </a:lvl4pPr>
              <a:lvl5pPr marL="2057400" indent="-228600" eaLnBrk="0" hangingPunct="0">
                <a:defRPr sz="3200" b="1">
                  <a:solidFill>
                    <a:schemeClr val="tx1"/>
                  </a:solidFill>
                  <a:latin typeface="Tahoma" pitchFamily="34" charset="0"/>
                  <a:ea typeface="宋体" charset="-122"/>
                </a:defRPr>
              </a:lvl5pPr>
              <a:lvl6pPr marL="2514600" indent="-228600" eaLnBrk="0" fontAlgn="base" hangingPunct="0">
                <a:spcBef>
                  <a:spcPct val="0"/>
                </a:spcBef>
                <a:spcAft>
                  <a:spcPct val="0"/>
                </a:spcAft>
                <a:defRPr sz="3200" b="1">
                  <a:solidFill>
                    <a:schemeClr val="tx1"/>
                  </a:solidFill>
                  <a:latin typeface="Tahoma" pitchFamily="34" charset="0"/>
                  <a:ea typeface="宋体" charset="-122"/>
                </a:defRPr>
              </a:lvl6pPr>
              <a:lvl7pPr marL="2971800" indent="-228600" eaLnBrk="0" fontAlgn="base" hangingPunct="0">
                <a:spcBef>
                  <a:spcPct val="0"/>
                </a:spcBef>
                <a:spcAft>
                  <a:spcPct val="0"/>
                </a:spcAft>
                <a:defRPr sz="3200" b="1">
                  <a:solidFill>
                    <a:schemeClr val="tx1"/>
                  </a:solidFill>
                  <a:latin typeface="Tahoma" pitchFamily="34" charset="0"/>
                  <a:ea typeface="宋体" charset="-122"/>
                </a:defRPr>
              </a:lvl7pPr>
              <a:lvl8pPr marL="3429000" indent="-228600" eaLnBrk="0" fontAlgn="base" hangingPunct="0">
                <a:spcBef>
                  <a:spcPct val="0"/>
                </a:spcBef>
                <a:spcAft>
                  <a:spcPct val="0"/>
                </a:spcAft>
                <a:defRPr sz="3200" b="1">
                  <a:solidFill>
                    <a:schemeClr val="tx1"/>
                  </a:solidFill>
                  <a:latin typeface="Tahoma" pitchFamily="34" charset="0"/>
                  <a:ea typeface="宋体" charset="-122"/>
                </a:defRPr>
              </a:lvl8pPr>
              <a:lvl9pPr marL="3886200" indent="-228600" eaLnBrk="0" fontAlgn="base" hangingPunct="0">
                <a:spcBef>
                  <a:spcPct val="0"/>
                </a:spcBef>
                <a:spcAft>
                  <a:spcPct val="0"/>
                </a:spcAft>
                <a:defRPr sz="3200" b="1">
                  <a:solidFill>
                    <a:schemeClr val="tx1"/>
                  </a:solidFill>
                  <a:latin typeface="Tahoma" pitchFamily="34" charset="0"/>
                  <a:ea typeface="宋体" charset="-122"/>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Arial" charset="0"/>
                  <a:ea typeface="宋体" charset="-122"/>
                  <a:cs typeface="Arial" charset="0"/>
                </a:rPr>
                <a:t>&gt;</a:t>
              </a:r>
            </a:p>
          </p:txBody>
        </p:sp>
        <p:sp>
          <p:nvSpPr>
            <p:cNvPr id="52" name="Line 48"/>
            <p:cNvSpPr>
              <a:spLocks noChangeShapeType="1"/>
            </p:cNvSpPr>
            <p:nvPr/>
          </p:nvSpPr>
          <p:spPr bwMode="auto">
            <a:xfrm>
              <a:off x="5136" y="2160"/>
              <a:ext cx="0" cy="432"/>
            </a:xfrm>
            <a:prstGeom prst="line">
              <a:avLst/>
            </a:prstGeom>
            <a:noFill/>
            <a:ln w="19050">
              <a:solidFill>
                <a:srgbClr val="9999CC"/>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53" name="Group 49"/>
          <p:cNvGrpSpPr>
            <a:grpSpLocks/>
          </p:cNvGrpSpPr>
          <p:nvPr/>
        </p:nvGrpSpPr>
        <p:grpSpPr bwMode="auto">
          <a:xfrm>
            <a:off x="7320462" y="3085304"/>
            <a:ext cx="457200" cy="1066800"/>
            <a:chOff x="4704" y="2160"/>
            <a:chExt cx="288" cy="672"/>
          </a:xfrm>
        </p:grpSpPr>
        <p:sp>
          <p:nvSpPr>
            <p:cNvPr id="54" name="Oval 50"/>
            <p:cNvSpPr>
              <a:spLocks noChangeArrowheads="1"/>
            </p:cNvSpPr>
            <p:nvPr/>
          </p:nvSpPr>
          <p:spPr bwMode="auto">
            <a:xfrm>
              <a:off x="4704" y="2592"/>
              <a:ext cx="288" cy="240"/>
            </a:xfrm>
            <a:prstGeom prst="ellipse">
              <a:avLst/>
            </a:prstGeom>
            <a:solidFill>
              <a:srgbClr val="FF9933"/>
            </a:solidFill>
            <a:ln w="9525">
              <a:solidFill>
                <a:srgbClr val="000000"/>
              </a:solidFill>
              <a:round/>
              <a:headEnd/>
              <a:tailEnd/>
            </a:ln>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ysClr val="windowText" lastClr="000000"/>
                  </a:solidFill>
                  <a:effectLst/>
                  <a:uLnTx/>
                  <a:uFillTx/>
                  <a:latin typeface="Arial" charset="0"/>
                  <a:cs typeface="Arial" charset="0"/>
                </a:rPr>
                <a:t>C</a:t>
              </a:r>
            </a:p>
          </p:txBody>
        </p:sp>
        <p:sp>
          <p:nvSpPr>
            <p:cNvPr id="55" name="Line 51"/>
            <p:cNvSpPr>
              <a:spLocks noChangeShapeType="1"/>
            </p:cNvSpPr>
            <p:nvPr/>
          </p:nvSpPr>
          <p:spPr bwMode="auto">
            <a:xfrm>
              <a:off x="484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56" name="Group 52"/>
          <p:cNvGrpSpPr>
            <a:grpSpLocks/>
          </p:cNvGrpSpPr>
          <p:nvPr/>
        </p:nvGrpSpPr>
        <p:grpSpPr bwMode="auto">
          <a:xfrm>
            <a:off x="7015662" y="1485104"/>
            <a:ext cx="1676400" cy="1600200"/>
            <a:chOff x="4512" y="1152"/>
            <a:chExt cx="1056" cy="1008"/>
          </a:xfrm>
        </p:grpSpPr>
        <p:sp>
          <p:nvSpPr>
            <p:cNvPr id="57" name="Line 53"/>
            <p:cNvSpPr>
              <a:spLocks noChangeShapeType="1"/>
            </p:cNvSpPr>
            <p:nvPr/>
          </p:nvSpPr>
          <p:spPr bwMode="auto">
            <a:xfrm>
              <a:off x="4512" y="1152"/>
              <a:ext cx="528" cy="0"/>
            </a:xfrm>
            <a:prstGeom prst="line">
              <a:avLst/>
            </a:prstGeom>
            <a:noFill/>
            <a:ln w="19050">
              <a:solidFill>
                <a:srgbClr val="CC0099"/>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58" name="Group 54"/>
            <p:cNvGrpSpPr>
              <a:grpSpLocks/>
            </p:cNvGrpSpPr>
            <p:nvPr/>
          </p:nvGrpSpPr>
          <p:grpSpPr bwMode="auto">
            <a:xfrm>
              <a:off x="4800" y="1680"/>
              <a:ext cx="576" cy="240"/>
              <a:chOff x="4800" y="1680"/>
              <a:chExt cx="576" cy="240"/>
            </a:xfrm>
          </p:grpSpPr>
          <p:sp>
            <p:nvSpPr>
              <p:cNvPr id="61" name="Line 55"/>
              <p:cNvSpPr>
                <a:spLocks noChangeShapeType="1"/>
              </p:cNvSpPr>
              <p:nvPr/>
            </p:nvSpPr>
            <p:spPr bwMode="auto">
              <a:xfrm>
                <a:off x="4800" y="1680"/>
                <a:ext cx="57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2" name="Line 56"/>
              <p:cNvSpPr>
                <a:spLocks noChangeShapeType="1"/>
              </p:cNvSpPr>
              <p:nvPr/>
            </p:nvSpPr>
            <p:spPr bwMode="auto">
              <a:xfrm>
                <a:off x="4800" y="1680"/>
                <a:ext cx="0"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3" name="Line 57"/>
              <p:cNvSpPr>
                <a:spLocks noChangeShapeType="1"/>
              </p:cNvSpPr>
              <p:nvPr/>
            </p:nvSpPr>
            <p:spPr bwMode="auto">
              <a:xfrm>
                <a:off x="5376" y="1680"/>
                <a:ext cx="0"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59" name="Rectangle 58"/>
            <p:cNvSpPr>
              <a:spLocks noChangeArrowheads="1"/>
            </p:cNvSpPr>
            <p:nvPr/>
          </p:nvSpPr>
          <p:spPr bwMode="auto">
            <a:xfrm>
              <a:off x="4656" y="1920"/>
              <a:ext cx="912" cy="240"/>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ysClr val="windowText" lastClr="000000"/>
                  </a:solidFill>
                  <a:effectLst/>
                  <a:uLnTx/>
                  <a:uFillTx/>
                  <a:latin typeface="Arial" charset="0"/>
                  <a:cs typeface="Arial" charset="0"/>
                </a:rPr>
                <a:t>D    L   R</a:t>
              </a:r>
            </a:p>
          </p:txBody>
        </p:sp>
        <p:sp>
          <p:nvSpPr>
            <p:cNvPr id="60" name="Line 59"/>
            <p:cNvSpPr>
              <a:spLocks noChangeShapeType="1"/>
            </p:cNvSpPr>
            <p:nvPr/>
          </p:nvSpPr>
          <p:spPr bwMode="auto">
            <a:xfrm>
              <a:off x="5040" y="1152"/>
              <a:ext cx="0" cy="528"/>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64" name="Text Box 60"/>
          <p:cNvSpPr txBox="1">
            <a:spLocks noChangeArrowheads="1"/>
          </p:cNvSpPr>
          <p:nvPr/>
        </p:nvSpPr>
        <p:spPr bwMode="auto">
          <a:xfrm>
            <a:off x="408487" y="5066504"/>
            <a:ext cx="47688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ahoma" pitchFamily="34" charset="0"/>
                <a:ea typeface="宋体" charset="-122"/>
              </a:defRPr>
            </a:lvl1pPr>
            <a:lvl2pPr marL="742950" indent="-285750" eaLnBrk="0" hangingPunct="0">
              <a:defRPr sz="3200" b="1">
                <a:solidFill>
                  <a:schemeClr val="tx1"/>
                </a:solidFill>
                <a:latin typeface="Tahoma" pitchFamily="34" charset="0"/>
                <a:ea typeface="宋体" charset="-122"/>
              </a:defRPr>
            </a:lvl2pPr>
            <a:lvl3pPr marL="1143000" indent="-228600" eaLnBrk="0" hangingPunct="0">
              <a:defRPr sz="3200" b="1">
                <a:solidFill>
                  <a:schemeClr val="tx1"/>
                </a:solidFill>
                <a:latin typeface="Tahoma" pitchFamily="34" charset="0"/>
                <a:ea typeface="宋体" charset="-122"/>
              </a:defRPr>
            </a:lvl3pPr>
            <a:lvl4pPr marL="1600200" indent="-228600" eaLnBrk="0" hangingPunct="0">
              <a:defRPr sz="3200" b="1">
                <a:solidFill>
                  <a:schemeClr val="tx1"/>
                </a:solidFill>
                <a:latin typeface="Tahoma" pitchFamily="34" charset="0"/>
                <a:ea typeface="宋体" charset="-122"/>
              </a:defRPr>
            </a:lvl4pPr>
            <a:lvl5pPr marL="2057400" indent="-228600" eaLnBrk="0" hangingPunct="0">
              <a:defRPr sz="3200" b="1">
                <a:solidFill>
                  <a:schemeClr val="tx1"/>
                </a:solidFill>
                <a:latin typeface="Tahoma" pitchFamily="34" charset="0"/>
                <a:ea typeface="宋体" charset="-122"/>
              </a:defRPr>
            </a:lvl5pPr>
            <a:lvl6pPr marL="2514600" indent="-228600" eaLnBrk="0" fontAlgn="base" hangingPunct="0">
              <a:spcBef>
                <a:spcPct val="0"/>
              </a:spcBef>
              <a:spcAft>
                <a:spcPct val="0"/>
              </a:spcAft>
              <a:defRPr sz="3200" b="1">
                <a:solidFill>
                  <a:schemeClr val="tx1"/>
                </a:solidFill>
                <a:latin typeface="Tahoma" pitchFamily="34" charset="0"/>
                <a:ea typeface="宋体" charset="-122"/>
              </a:defRPr>
            </a:lvl6pPr>
            <a:lvl7pPr marL="2971800" indent="-228600" eaLnBrk="0" fontAlgn="base" hangingPunct="0">
              <a:spcBef>
                <a:spcPct val="0"/>
              </a:spcBef>
              <a:spcAft>
                <a:spcPct val="0"/>
              </a:spcAft>
              <a:defRPr sz="3200" b="1">
                <a:solidFill>
                  <a:schemeClr val="tx1"/>
                </a:solidFill>
                <a:latin typeface="Tahoma" pitchFamily="34" charset="0"/>
                <a:ea typeface="宋体" charset="-122"/>
              </a:defRPr>
            </a:lvl7pPr>
            <a:lvl8pPr marL="3429000" indent="-228600" eaLnBrk="0" fontAlgn="base" hangingPunct="0">
              <a:spcBef>
                <a:spcPct val="0"/>
              </a:spcBef>
              <a:spcAft>
                <a:spcPct val="0"/>
              </a:spcAft>
              <a:defRPr sz="3200" b="1">
                <a:solidFill>
                  <a:schemeClr val="tx1"/>
                </a:solidFill>
                <a:latin typeface="Tahoma" pitchFamily="34" charset="0"/>
                <a:ea typeface="宋体" charset="-122"/>
              </a:defRPr>
            </a:lvl8pPr>
            <a:lvl9pPr marL="3886200" indent="-228600" eaLnBrk="0" fontAlgn="base" hangingPunct="0">
              <a:spcBef>
                <a:spcPct val="0"/>
              </a:spcBef>
              <a:spcAft>
                <a:spcPct val="0"/>
              </a:spcAft>
              <a:defRPr sz="3200" b="1">
                <a:solidFill>
                  <a:schemeClr val="tx1"/>
                </a:solidFill>
                <a:latin typeface="Tahoma" pitchFamily="34"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3200" b="1" i="0" u="none" strike="noStrike" kern="0" cap="none" spc="0" normalizeH="0" baseline="0" noProof="0">
                <a:ln>
                  <a:noFill/>
                </a:ln>
                <a:solidFill>
                  <a:srgbClr val="FF3300"/>
                </a:solidFill>
                <a:effectLst/>
                <a:uLnTx/>
                <a:uFillTx/>
                <a:latin typeface="Tahoma" pitchFamily="34" charset="0"/>
                <a:ea typeface="宋体" charset="-122"/>
              </a:rPr>
              <a:t>先序遍历序列：</a:t>
            </a:r>
            <a:r>
              <a:rPr kumimoji="1" lang="en-US" altLang="zh-CN" sz="3200" b="1" i="0" u="none" strike="noStrike" kern="0" cap="none" spc="0" normalizeH="0" baseline="0" noProof="0">
                <a:ln>
                  <a:noFill/>
                </a:ln>
                <a:solidFill>
                  <a:srgbClr val="FF3300"/>
                </a:solidFill>
                <a:effectLst/>
                <a:uLnTx/>
                <a:uFillTx/>
                <a:latin typeface="Tahoma" pitchFamily="34" charset="0"/>
                <a:ea typeface="宋体" charset="-122"/>
              </a:rPr>
              <a:t>A  B  D  C</a:t>
            </a:r>
          </a:p>
        </p:txBody>
      </p:sp>
      <p:sp>
        <p:nvSpPr>
          <p:cNvPr id="65" name="Text Box 61"/>
          <p:cNvSpPr txBox="1">
            <a:spLocks noChangeArrowheads="1"/>
          </p:cNvSpPr>
          <p:nvPr/>
        </p:nvSpPr>
        <p:spPr bwMode="auto">
          <a:xfrm>
            <a:off x="941887" y="913604"/>
            <a:ext cx="19224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ahoma" pitchFamily="34" charset="0"/>
                <a:ea typeface="宋体" charset="-122"/>
              </a:defRPr>
            </a:lvl1pPr>
            <a:lvl2pPr marL="742950" indent="-285750" eaLnBrk="0" hangingPunct="0">
              <a:defRPr sz="3200" b="1">
                <a:solidFill>
                  <a:schemeClr val="tx1"/>
                </a:solidFill>
                <a:latin typeface="Tahoma" pitchFamily="34" charset="0"/>
                <a:ea typeface="宋体" charset="-122"/>
              </a:defRPr>
            </a:lvl2pPr>
            <a:lvl3pPr marL="1143000" indent="-228600" eaLnBrk="0" hangingPunct="0">
              <a:defRPr sz="3200" b="1">
                <a:solidFill>
                  <a:schemeClr val="tx1"/>
                </a:solidFill>
                <a:latin typeface="Tahoma" pitchFamily="34" charset="0"/>
                <a:ea typeface="宋体" charset="-122"/>
              </a:defRPr>
            </a:lvl3pPr>
            <a:lvl4pPr marL="1600200" indent="-228600" eaLnBrk="0" hangingPunct="0">
              <a:defRPr sz="3200" b="1">
                <a:solidFill>
                  <a:schemeClr val="tx1"/>
                </a:solidFill>
                <a:latin typeface="Tahoma" pitchFamily="34" charset="0"/>
                <a:ea typeface="宋体" charset="-122"/>
              </a:defRPr>
            </a:lvl4pPr>
            <a:lvl5pPr marL="2057400" indent="-228600" eaLnBrk="0" hangingPunct="0">
              <a:defRPr sz="3200" b="1">
                <a:solidFill>
                  <a:schemeClr val="tx1"/>
                </a:solidFill>
                <a:latin typeface="Tahoma" pitchFamily="34" charset="0"/>
                <a:ea typeface="宋体" charset="-122"/>
              </a:defRPr>
            </a:lvl5pPr>
            <a:lvl6pPr marL="2514600" indent="-228600" eaLnBrk="0" fontAlgn="base" hangingPunct="0">
              <a:spcBef>
                <a:spcPct val="0"/>
              </a:spcBef>
              <a:spcAft>
                <a:spcPct val="0"/>
              </a:spcAft>
              <a:defRPr sz="3200" b="1">
                <a:solidFill>
                  <a:schemeClr val="tx1"/>
                </a:solidFill>
                <a:latin typeface="Tahoma" pitchFamily="34" charset="0"/>
                <a:ea typeface="宋体" charset="-122"/>
              </a:defRPr>
            </a:lvl6pPr>
            <a:lvl7pPr marL="2971800" indent="-228600" eaLnBrk="0" fontAlgn="base" hangingPunct="0">
              <a:spcBef>
                <a:spcPct val="0"/>
              </a:spcBef>
              <a:spcAft>
                <a:spcPct val="0"/>
              </a:spcAft>
              <a:defRPr sz="3200" b="1">
                <a:solidFill>
                  <a:schemeClr val="tx1"/>
                </a:solidFill>
                <a:latin typeface="Tahoma" pitchFamily="34" charset="0"/>
                <a:ea typeface="宋体" charset="-122"/>
              </a:defRPr>
            </a:lvl7pPr>
            <a:lvl8pPr marL="3429000" indent="-228600" eaLnBrk="0" fontAlgn="base" hangingPunct="0">
              <a:spcBef>
                <a:spcPct val="0"/>
              </a:spcBef>
              <a:spcAft>
                <a:spcPct val="0"/>
              </a:spcAft>
              <a:defRPr sz="3200" b="1">
                <a:solidFill>
                  <a:schemeClr val="tx1"/>
                </a:solidFill>
                <a:latin typeface="Tahoma" pitchFamily="34" charset="0"/>
                <a:ea typeface="宋体" charset="-122"/>
              </a:defRPr>
            </a:lvl8pPr>
            <a:lvl9pPr marL="3886200" indent="-228600" eaLnBrk="0" fontAlgn="base" hangingPunct="0">
              <a:spcBef>
                <a:spcPct val="0"/>
              </a:spcBef>
              <a:spcAft>
                <a:spcPct val="0"/>
              </a:spcAft>
              <a:defRPr sz="3200" b="1">
                <a:solidFill>
                  <a:schemeClr val="tx1"/>
                </a:solidFill>
                <a:latin typeface="Tahoma" pitchFamily="34" charset="0"/>
                <a:ea typeface="宋体" charset="-122"/>
              </a:defRPr>
            </a:lvl9pPr>
          </a:lstStyle>
          <a:p>
            <a:pPr eaLnBrk="1" hangingPunct="1"/>
            <a:r>
              <a:rPr kumimoji="1" lang="zh-CN" altLang="en-US">
                <a:solidFill>
                  <a:srgbClr val="FF3300"/>
                </a:solidFill>
                <a:ea typeface="隶书" pitchFamily="49" charset="-122"/>
              </a:rPr>
              <a:t>先序遍历</a:t>
            </a:r>
            <a:r>
              <a:rPr kumimoji="1" lang="en-US" altLang="zh-CN">
                <a:solidFill>
                  <a:srgbClr val="FF3300"/>
                </a:solidFill>
                <a:ea typeface="隶书" pitchFamily="49" charset="-122"/>
              </a:rPr>
              <a:t>:</a:t>
            </a:r>
          </a:p>
        </p:txBody>
      </p:sp>
    </p:spTree>
    <p:extLst>
      <p:ext uri="{BB962C8B-B14F-4D97-AF65-F5344CB8AC3E}">
        <p14:creationId xmlns:p14="http://schemas.microsoft.com/office/powerpoint/2010/main" val="34468314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Traversal of Binary Trees</a:t>
            </a:r>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51</a:t>
            </a:fld>
            <a:endParaRPr lang="zh-CN" altLang="en-US" dirty="0"/>
          </a:p>
        </p:txBody>
      </p:sp>
      <p:grpSp>
        <p:nvGrpSpPr>
          <p:cNvPr id="6" name="Group 2"/>
          <p:cNvGrpSpPr>
            <a:grpSpLocks/>
          </p:cNvGrpSpPr>
          <p:nvPr/>
        </p:nvGrpSpPr>
        <p:grpSpPr bwMode="auto">
          <a:xfrm>
            <a:off x="1109772" y="1712080"/>
            <a:ext cx="3060700" cy="2362200"/>
            <a:chOff x="492" y="384"/>
            <a:chExt cx="1928" cy="1488"/>
          </a:xfrm>
        </p:grpSpPr>
        <p:sp>
          <p:nvSpPr>
            <p:cNvPr id="7" name="Oval 3"/>
            <p:cNvSpPr>
              <a:spLocks noChangeArrowheads="1"/>
            </p:cNvSpPr>
            <p:nvPr/>
          </p:nvSpPr>
          <p:spPr bwMode="auto">
            <a:xfrm>
              <a:off x="1212" y="384"/>
              <a:ext cx="384" cy="384"/>
            </a:xfrm>
            <a:prstGeom prst="ellipse">
              <a:avLst/>
            </a:prstGeom>
            <a:solidFill>
              <a:srgbClr val="FFFFCC"/>
            </a:solidFill>
            <a:ln w="19050">
              <a:solidFill>
                <a:srgbClr val="000000"/>
              </a:solidFill>
              <a:round/>
              <a:headEnd/>
              <a:tailEnd/>
            </a:ln>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1800" b="0" i="0" u="none" strike="noStrike" kern="0" cap="none" spc="0" normalizeH="0" baseline="0" noProof="0">
                  <a:ln>
                    <a:noFill/>
                  </a:ln>
                  <a:solidFill>
                    <a:sysClr val="windowText" lastClr="000000"/>
                  </a:solidFill>
                  <a:effectLst/>
                  <a:uLnTx/>
                  <a:uFillTx/>
                </a:rPr>
                <a:t>A</a:t>
              </a:r>
            </a:p>
          </p:txBody>
        </p:sp>
        <p:sp>
          <p:nvSpPr>
            <p:cNvPr id="8" name="Oval 4"/>
            <p:cNvSpPr>
              <a:spLocks noChangeArrowheads="1"/>
            </p:cNvSpPr>
            <p:nvPr/>
          </p:nvSpPr>
          <p:spPr bwMode="auto">
            <a:xfrm>
              <a:off x="1164" y="1488"/>
              <a:ext cx="384" cy="384"/>
            </a:xfrm>
            <a:prstGeom prst="ellipse">
              <a:avLst/>
            </a:prstGeom>
            <a:solidFill>
              <a:srgbClr val="FFFFCC"/>
            </a:solidFill>
            <a:ln w="19050">
              <a:solidFill>
                <a:srgbClr val="000000"/>
              </a:solidFill>
              <a:round/>
              <a:headEnd/>
              <a:tailEnd/>
            </a:ln>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1800" b="0" i="0" u="none" strike="noStrike" kern="0" cap="none" spc="0" normalizeH="0" baseline="0" noProof="0">
                  <a:ln>
                    <a:noFill/>
                  </a:ln>
                  <a:solidFill>
                    <a:sysClr val="windowText" lastClr="000000"/>
                  </a:solidFill>
                  <a:effectLst/>
                  <a:uLnTx/>
                  <a:uFillTx/>
                </a:rPr>
                <a:t>D</a:t>
              </a:r>
            </a:p>
          </p:txBody>
        </p:sp>
        <p:sp>
          <p:nvSpPr>
            <p:cNvPr id="9" name="Oval 5"/>
            <p:cNvSpPr>
              <a:spLocks noChangeArrowheads="1"/>
            </p:cNvSpPr>
            <p:nvPr/>
          </p:nvSpPr>
          <p:spPr bwMode="auto">
            <a:xfrm>
              <a:off x="492" y="1104"/>
              <a:ext cx="384" cy="384"/>
            </a:xfrm>
            <a:prstGeom prst="ellipse">
              <a:avLst/>
            </a:prstGeom>
            <a:solidFill>
              <a:srgbClr val="FFFFCC"/>
            </a:solidFill>
            <a:ln w="19050">
              <a:solidFill>
                <a:srgbClr val="000000"/>
              </a:solidFill>
              <a:round/>
              <a:headEnd/>
              <a:tailEnd/>
            </a:ln>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1800" b="0" i="0" u="none" strike="noStrike" kern="0" cap="none" spc="0" normalizeH="0" baseline="0" noProof="0">
                  <a:ln>
                    <a:noFill/>
                  </a:ln>
                  <a:solidFill>
                    <a:sysClr val="windowText" lastClr="000000"/>
                  </a:solidFill>
                  <a:effectLst/>
                  <a:uLnTx/>
                  <a:uFillTx/>
                </a:rPr>
                <a:t>B</a:t>
              </a:r>
            </a:p>
          </p:txBody>
        </p:sp>
        <p:sp>
          <p:nvSpPr>
            <p:cNvPr id="10" name="Oval 6"/>
            <p:cNvSpPr>
              <a:spLocks noChangeArrowheads="1"/>
            </p:cNvSpPr>
            <p:nvPr/>
          </p:nvSpPr>
          <p:spPr bwMode="auto">
            <a:xfrm>
              <a:off x="2036" y="1064"/>
              <a:ext cx="384" cy="384"/>
            </a:xfrm>
            <a:prstGeom prst="ellipse">
              <a:avLst/>
            </a:prstGeom>
            <a:solidFill>
              <a:srgbClr val="FFFFCC"/>
            </a:solidFill>
            <a:ln w="19050">
              <a:solidFill>
                <a:srgbClr val="000000"/>
              </a:solidFill>
              <a:round/>
              <a:headEnd/>
              <a:tailEnd/>
            </a:ln>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1800" b="0" i="0" u="none" strike="noStrike" kern="0" cap="none" spc="0" normalizeH="0" baseline="0" noProof="0">
                  <a:ln>
                    <a:noFill/>
                  </a:ln>
                  <a:solidFill>
                    <a:sysClr val="windowText" lastClr="000000"/>
                  </a:solidFill>
                  <a:effectLst/>
                  <a:uLnTx/>
                  <a:uFillTx/>
                </a:rPr>
                <a:t>C</a:t>
              </a:r>
            </a:p>
          </p:txBody>
        </p:sp>
        <p:sp>
          <p:nvSpPr>
            <p:cNvPr id="11" name="Line 7"/>
            <p:cNvSpPr>
              <a:spLocks noChangeShapeType="1"/>
            </p:cNvSpPr>
            <p:nvPr/>
          </p:nvSpPr>
          <p:spPr bwMode="auto">
            <a:xfrm flipH="1">
              <a:off x="780" y="720"/>
              <a:ext cx="480" cy="43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 name="Line 8"/>
            <p:cNvSpPr>
              <a:spLocks noChangeShapeType="1"/>
            </p:cNvSpPr>
            <p:nvPr/>
          </p:nvSpPr>
          <p:spPr bwMode="auto">
            <a:xfrm>
              <a:off x="1548" y="720"/>
              <a:ext cx="576" cy="38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 name="Line 9"/>
            <p:cNvSpPr>
              <a:spLocks noChangeShapeType="1"/>
            </p:cNvSpPr>
            <p:nvPr/>
          </p:nvSpPr>
          <p:spPr bwMode="auto">
            <a:xfrm>
              <a:off x="876" y="1392"/>
              <a:ext cx="336" cy="192"/>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14" name="Rectangle 10"/>
          <p:cNvSpPr>
            <a:spLocks noChangeArrowheads="1"/>
          </p:cNvSpPr>
          <p:nvPr/>
        </p:nvSpPr>
        <p:spPr bwMode="auto">
          <a:xfrm>
            <a:off x="4862622" y="1178680"/>
            <a:ext cx="2667000" cy="457200"/>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ysClr val="windowText" lastClr="000000"/>
                </a:solidFill>
                <a:effectLst/>
                <a:uLnTx/>
                <a:uFillTx/>
                <a:latin typeface="Arial" charset="0"/>
                <a:cs typeface="Arial" charset="0"/>
              </a:rPr>
              <a:t>L           D            R</a:t>
            </a:r>
          </a:p>
        </p:txBody>
      </p:sp>
      <p:grpSp>
        <p:nvGrpSpPr>
          <p:cNvPr id="15" name="Group 11"/>
          <p:cNvGrpSpPr>
            <a:grpSpLocks/>
          </p:cNvGrpSpPr>
          <p:nvPr/>
        </p:nvGrpSpPr>
        <p:grpSpPr bwMode="auto">
          <a:xfrm>
            <a:off x="4862622" y="3121780"/>
            <a:ext cx="457200" cy="1066800"/>
            <a:chOff x="2880" y="1248"/>
            <a:chExt cx="288" cy="672"/>
          </a:xfrm>
        </p:grpSpPr>
        <p:sp>
          <p:nvSpPr>
            <p:cNvPr id="16" name="Line 12"/>
            <p:cNvSpPr>
              <a:spLocks noChangeShapeType="1"/>
            </p:cNvSpPr>
            <p:nvPr/>
          </p:nvSpPr>
          <p:spPr bwMode="auto">
            <a:xfrm>
              <a:off x="3024" y="1248"/>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 name="Oval 13"/>
            <p:cNvSpPr>
              <a:spLocks noChangeArrowheads="1"/>
            </p:cNvSpPr>
            <p:nvPr/>
          </p:nvSpPr>
          <p:spPr bwMode="auto">
            <a:xfrm>
              <a:off x="2880" y="1680"/>
              <a:ext cx="288" cy="240"/>
            </a:xfrm>
            <a:prstGeom prst="ellipse">
              <a:avLst/>
            </a:prstGeom>
            <a:solidFill>
              <a:srgbClr val="FF9933"/>
            </a:solidFill>
            <a:ln w="9525">
              <a:solidFill>
                <a:srgbClr val="000000"/>
              </a:solidFill>
              <a:round/>
              <a:headEnd/>
              <a:tailEnd/>
            </a:ln>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ysClr val="windowText" lastClr="000000"/>
                  </a:solidFill>
                  <a:effectLst/>
                  <a:uLnTx/>
                  <a:uFillTx/>
                  <a:latin typeface="Arial" charset="0"/>
                  <a:cs typeface="Arial" charset="0"/>
                </a:rPr>
                <a:t>B</a:t>
              </a:r>
            </a:p>
          </p:txBody>
        </p:sp>
      </p:grpSp>
      <p:grpSp>
        <p:nvGrpSpPr>
          <p:cNvPr id="18" name="Group 14"/>
          <p:cNvGrpSpPr>
            <a:grpSpLocks/>
          </p:cNvGrpSpPr>
          <p:nvPr/>
        </p:nvGrpSpPr>
        <p:grpSpPr bwMode="auto">
          <a:xfrm>
            <a:off x="4329222" y="1654930"/>
            <a:ext cx="1524000" cy="1447800"/>
            <a:chOff x="3216" y="1248"/>
            <a:chExt cx="960" cy="912"/>
          </a:xfrm>
        </p:grpSpPr>
        <p:sp>
          <p:nvSpPr>
            <p:cNvPr id="19" name="Line 15"/>
            <p:cNvSpPr>
              <a:spLocks noChangeShapeType="1"/>
            </p:cNvSpPr>
            <p:nvPr/>
          </p:nvSpPr>
          <p:spPr bwMode="auto">
            <a:xfrm>
              <a:off x="3696" y="1248"/>
              <a:ext cx="0" cy="432"/>
            </a:xfrm>
            <a:prstGeom prst="line">
              <a:avLst/>
            </a:prstGeom>
            <a:noFill/>
            <a:ln w="19050">
              <a:solidFill>
                <a:srgbClr val="9999CC"/>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20" name="Group 16"/>
            <p:cNvGrpSpPr>
              <a:grpSpLocks/>
            </p:cNvGrpSpPr>
            <p:nvPr/>
          </p:nvGrpSpPr>
          <p:grpSpPr bwMode="auto">
            <a:xfrm>
              <a:off x="3408" y="1680"/>
              <a:ext cx="576" cy="240"/>
              <a:chOff x="3408" y="1680"/>
              <a:chExt cx="576" cy="240"/>
            </a:xfrm>
          </p:grpSpPr>
          <p:sp>
            <p:nvSpPr>
              <p:cNvPr id="22" name="Line 17"/>
              <p:cNvSpPr>
                <a:spLocks noChangeShapeType="1"/>
              </p:cNvSpPr>
              <p:nvPr/>
            </p:nvSpPr>
            <p:spPr bwMode="auto">
              <a:xfrm>
                <a:off x="3408" y="1680"/>
                <a:ext cx="57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3" name="Line 18"/>
              <p:cNvSpPr>
                <a:spLocks noChangeShapeType="1"/>
              </p:cNvSpPr>
              <p:nvPr/>
            </p:nvSpPr>
            <p:spPr bwMode="auto">
              <a:xfrm>
                <a:off x="3408" y="1680"/>
                <a:ext cx="0"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4" name="Line 19"/>
              <p:cNvSpPr>
                <a:spLocks noChangeShapeType="1"/>
              </p:cNvSpPr>
              <p:nvPr/>
            </p:nvSpPr>
            <p:spPr bwMode="auto">
              <a:xfrm>
                <a:off x="3984" y="1680"/>
                <a:ext cx="0"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21" name="Rectangle 20"/>
            <p:cNvSpPr>
              <a:spLocks noChangeArrowheads="1"/>
            </p:cNvSpPr>
            <p:nvPr/>
          </p:nvSpPr>
          <p:spPr bwMode="auto">
            <a:xfrm>
              <a:off x="3216" y="1920"/>
              <a:ext cx="960" cy="240"/>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ysClr val="windowText" lastClr="000000"/>
                  </a:solidFill>
                  <a:effectLst/>
                  <a:uLnTx/>
                  <a:uFillTx/>
                  <a:latin typeface="Arial" charset="0"/>
                  <a:cs typeface="Arial" charset="0"/>
                </a:rPr>
                <a:t>L  D   R</a:t>
              </a:r>
            </a:p>
          </p:txBody>
        </p:sp>
      </p:grpSp>
      <p:grpSp>
        <p:nvGrpSpPr>
          <p:cNvPr id="25" name="Group 21"/>
          <p:cNvGrpSpPr>
            <a:grpSpLocks/>
          </p:cNvGrpSpPr>
          <p:nvPr/>
        </p:nvGrpSpPr>
        <p:grpSpPr bwMode="auto">
          <a:xfrm>
            <a:off x="5281722" y="3064630"/>
            <a:ext cx="1447800" cy="1447800"/>
            <a:chOff x="3744" y="2160"/>
            <a:chExt cx="912" cy="912"/>
          </a:xfrm>
        </p:grpSpPr>
        <p:grpSp>
          <p:nvGrpSpPr>
            <p:cNvPr id="26" name="Group 22"/>
            <p:cNvGrpSpPr>
              <a:grpSpLocks/>
            </p:cNvGrpSpPr>
            <p:nvPr/>
          </p:nvGrpSpPr>
          <p:grpSpPr bwMode="auto">
            <a:xfrm>
              <a:off x="3888" y="2592"/>
              <a:ext cx="576" cy="240"/>
              <a:chOff x="3888" y="2592"/>
              <a:chExt cx="576" cy="240"/>
            </a:xfrm>
          </p:grpSpPr>
          <p:sp>
            <p:nvSpPr>
              <p:cNvPr id="29" name="Line 23"/>
              <p:cNvSpPr>
                <a:spLocks noChangeShapeType="1"/>
              </p:cNvSpPr>
              <p:nvPr/>
            </p:nvSpPr>
            <p:spPr bwMode="auto">
              <a:xfrm>
                <a:off x="3888" y="2592"/>
                <a:ext cx="57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 name="Line 24"/>
              <p:cNvSpPr>
                <a:spLocks noChangeShapeType="1"/>
              </p:cNvSpPr>
              <p:nvPr/>
            </p:nvSpPr>
            <p:spPr bwMode="auto">
              <a:xfrm>
                <a:off x="3888" y="2592"/>
                <a:ext cx="0"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 name="Line 25"/>
              <p:cNvSpPr>
                <a:spLocks noChangeShapeType="1"/>
              </p:cNvSpPr>
              <p:nvPr/>
            </p:nvSpPr>
            <p:spPr bwMode="auto">
              <a:xfrm>
                <a:off x="4464" y="2592"/>
                <a:ext cx="0"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27" name="Rectangle 26"/>
            <p:cNvSpPr>
              <a:spLocks noChangeArrowheads="1"/>
            </p:cNvSpPr>
            <p:nvPr/>
          </p:nvSpPr>
          <p:spPr bwMode="auto">
            <a:xfrm>
              <a:off x="3744" y="2832"/>
              <a:ext cx="912" cy="240"/>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ysClr val="windowText" lastClr="000000"/>
                  </a:solidFill>
                  <a:effectLst/>
                  <a:uLnTx/>
                  <a:uFillTx/>
                  <a:latin typeface="Arial" charset="0"/>
                  <a:cs typeface="Arial" charset="0"/>
                </a:rPr>
                <a:t>L    D   R</a:t>
              </a:r>
            </a:p>
          </p:txBody>
        </p:sp>
        <p:sp>
          <p:nvSpPr>
            <p:cNvPr id="28" name="Line 27"/>
            <p:cNvSpPr>
              <a:spLocks noChangeShapeType="1"/>
            </p:cNvSpPr>
            <p:nvPr/>
          </p:nvSpPr>
          <p:spPr bwMode="auto">
            <a:xfrm>
              <a:off x="398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32" name="Group 28"/>
          <p:cNvGrpSpPr>
            <a:grpSpLocks/>
          </p:cNvGrpSpPr>
          <p:nvPr/>
        </p:nvGrpSpPr>
        <p:grpSpPr bwMode="auto">
          <a:xfrm>
            <a:off x="4386372" y="3102730"/>
            <a:ext cx="457200" cy="990600"/>
            <a:chOff x="3552" y="2160"/>
            <a:chExt cx="288" cy="624"/>
          </a:xfrm>
        </p:grpSpPr>
        <p:sp>
          <p:nvSpPr>
            <p:cNvPr id="33" name="Text Box 29"/>
            <p:cNvSpPr txBox="1">
              <a:spLocks noChangeArrowheads="1"/>
            </p:cNvSpPr>
            <p:nvPr/>
          </p:nvSpPr>
          <p:spPr bwMode="auto">
            <a:xfrm rot="-5503572">
              <a:off x="357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ahoma" pitchFamily="34" charset="0"/>
                  <a:ea typeface="宋体" charset="-122"/>
                </a:defRPr>
              </a:lvl1pPr>
              <a:lvl2pPr marL="742950" indent="-285750" eaLnBrk="0" hangingPunct="0">
                <a:defRPr sz="3200" b="1">
                  <a:solidFill>
                    <a:schemeClr val="tx1"/>
                  </a:solidFill>
                  <a:latin typeface="Tahoma" pitchFamily="34" charset="0"/>
                  <a:ea typeface="宋体" charset="-122"/>
                </a:defRPr>
              </a:lvl2pPr>
              <a:lvl3pPr marL="1143000" indent="-228600" eaLnBrk="0" hangingPunct="0">
                <a:defRPr sz="3200" b="1">
                  <a:solidFill>
                    <a:schemeClr val="tx1"/>
                  </a:solidFill>
                  <a:latin typeface="Tahoma" pitchFamily="34" charset="0"/>
                  <a:ea typeface="宋体" charset="-122"/>
                </a:defRPr>
              </a:lvl3pPr>
              <a:lvl4pPr marL="1600200" indent="-228600" eaLnBrk="0" hangingPunct="0">
                <a:defRPr sz="3200" b="1">
                  <a:solidFill>
                    <a:schemeClr val="tx1"/>
                  </a:solidFill>
                  <a:latin typeface="Tahoma" pitchFamily="34" charset="0"/>
                  <a:ea typeface="宋体" charset="-122"/>
                </a:defRPr>
              </a:lvl4pPr>
              <a:lvl5pPr marL="2057400" indent="-228600" eaLnBrk="0" hangingPunct="0">
                <a:defRPr sz="3200" b="1">
                  <a:solidFill>
                    <a:schemeClr val="tx1"/>
                  </a:solidFill>
                  <a:latin typeface="Tahoma" pitchFamily="34" charset="0"/>
                  <a:ea typeface="宋体" charset="-122"/>
                </a:defRPr>
              </a:lvl5pPr>
              <a:lvl6pPr marL="2514600" indent="-228600" eaLnBrk="0" fontAlgn="base" hangingPunct="0">
                <a:spcBef>
                  <a:spcPct val="0"/>
                </a:spcBef>
                <a:spcAft>
                  <a:spcPct val="0"/>
                </a:spcAft>
                <a:defRPr sz="3200" b="1">
                  <a:solidFill>
                    <a:schemeClr val="tx1"/>
                  </a:solidFill>
                  <a:latin typeface="Tahoma" pitchFamily="34" charset="0"/>
                  <a:ea typeface="宋体" charset="-122"/>
                </a:defRPr>
              </a:lvl6pPr>
              <a:lvl7pPr marL="2971800" indent="-228600" eaLnBrk="0" fontAlgn="base" hangingPunct="0">
                <a:spcBef>
                  <a:spcPct val="0"/>
                </a:spcBef>
                <a:spcAft>
                  <a:spcPct val="0"/>
                </a:spcAft>
                <a:defRPr sz="3200" b="1">
                  <a:solidFill>
                    <a:schemeClr val="tx1"/>
                  </a:solidFill>
                  <a:latin typeface="Tahoma" pitchFamily="34" charset="0"/>
                  <a:ea typeface="宋体" charset="-122"/>
                </a:defRPr>
              </a:lvl7pPr>
              <a:lvl8pPr marL="3429000" indent="-228600" eaLnBrk="0" fontAlgn="base" hangingPunct="0">
                <a:spcBef>
                  <a:spcPct val="0"/>
                </a:spcBef>
                <a:spcAft>
                  <a:spcPct val="0"/>
                </a:spcAft>
                <a:defRPr sz="3200" b="1">
                  <a:solidFill>
                    <a:schemeClr val="tx1"/>
                  </a:solidFill>
                  <a:latin typeface="Tahoma" pitchFamily="34" charset="0"/>
                  <a:ea typeface="宋体" charset="-122"/>
                </a:defRPr>
              </a:lvl8pPr>
              <a:lvl9pPr marL="3886200" indent="-228600" eaLnBrk="0" fontAlgn="base" hangingPunct="0">
                <a:spcBef>
                  <a:spcPct val="0"/>
                </a:spcBef>
                <a:spcAft>
                  <a:spcPct val="0"/>
                </a:spcAft>
                <a:defRPr sz="3200" b="1">
                  <a:solidFill>
                    <a:schemeClr val="tx1"/>
                  </a:solidFill>
                  <a:latin typeface="Tahoma" pitchFamily="34" charset="0"/>
                  <a:ea typeface="宋体" charset="-122"/>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Arial" charset="0"/>
                  <a:ea typeface="宋体" charset="-122"/>
                  <a:cs typeface="Arial" charset="0"/>
                </a:rPr>
                <a:t>&gt;</a:t>
              </a:r>
            </a:p>
          </p:txBody>
        </p:sp>
        <p:sp>
          <p:nvSpPr>
            <p:cNvPr id="34" name="Line 30"/>
            <p:cNvSpPr>
              <a:spLocks noChangeShapeType="1"/>
            </p:cNvSpPr>
            <p:nvPr/>
          </p:nvSpPr>
          <p:spPr bwMode="auto">
            <a:xfrm>
              <a:off x="3696" y="2160"/>
              <a:ext cx="0" cy="432"/>
            </a:xfrm>
            <a:prstGeom prst="line">
              <a:avLst/>
            </a:prstGeom>
            <a:noFill/>
            <a:ln w="19050">
              <a:solidFill>
                <a:srgbClr val="9999CC"/>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35" name="Group 31"/>
          <p:cNvGrpSpPr>
            <a:grpSpLocks/>
          </p:cNvGrpSpPr>
          <p:nvPr/>
        </p:nvGrpSpPr>
        <p:grpSpPr bwMode="auto">
          <a:xfrm>
            <a:off x="5948472" y="1635880"/>
            <a:ext cx="457200" cy="1066800"/>
            <a:chOff x="3264" y="2160"/>
            <a:chExt cx="288" cy="672"/>
          </a:xfrm>
        </p:grpSpPr>
        <p:sp>
          <p:nvSpPr>
            <p:cNvPr id="36" name="Oval 32"/>
            <p:cNvSpPr>
              <a:spLocks noChangeArrowheads="1"/>
            </p:cNvSpPr>
            <p:nvPr/>
          </p:nvSpPr>
          <p:spPr bwMode="auto">
            <a:xfrm>
              <a:off x="3264" y="2592"/>
              <a:ext cx="288" cy="240"/>
            </a:xfrm>
            <a:prstGeom prst="ellipse">
              <a:avLst/>
            </a:prstGeom>
            <a:solidFill>
              <a:srgbClr val="FF9933"/>
            </a:solidFill>
            <a:ln w="9525">
              <a:solidFill>
                <a:srgbClr val="000000"/>
              </a:solidFill>
              <a:round/>
              <a:headEnd/>
              <a:tailEnd/>
            </a:ln>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ysClr val="windowText" lastClr="000000"/>
                  </a:solidFill>
                  <a:effectLst/>
                  <a:uLnTx/>
                  <a:uFillTx/>
                  <a:latin typeface="Arial" charset="0"/>
                  <a:cs typeface="Arial" charset="0"/>
                </a:rPr>
                <a:t>A</a:t>
              </a:r>
            </a:p>
          </p:txBody>
        </p:sp>
        <p:sp>
          <p:nvSpPr>
            <p:cNvPr id="37" name="Line 33"/>
            <p:cNvSpPr>
              <a:spLocks noChangeShapeType="1"/>
            </p:cNvSpPr>
            <p:nvPr/>
          </p:nvSpPr>
          <p:spPr bwMode="auto">
            <a:xfrm>
              <a:off x="340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38" name="Group 34"/>
          <p:cNvGrpSpPr>
            <a:grpSpLocks/>
          </p:cNvGrpSpPr>
          <p:nvPr/>
        </p:nvGrpSpPr>
        <p:grpSpPr bwMode="auto">
          <a:xfrm>
            <a:off x="6272322" y="4493380"/>
            <a:ext cx="457200" cy="990600"/>
            <a:chOff x="4368" y="3072"/>
            <a:chExt cx="288" cy="624"/>
          </a:xfrm>
        </p:grpSpPr>
        <p:sp>
          <p:nvSpPr>
            <p:cNvPr id="39" name="Text Box 35"/>
            <p:cNvSpPr txBox="1">
              <a:spLocks noChangeArrowheads="1"/>
            </p:cNvSpPr>
            <p:nvPr/>
          </p:nvSpPr>
          <p:spPr bwMode="auto">
            <a:xfrm rot="-5503572">
              <a:off x="4392"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ahoma" pitchFamily="34" charset="0"/>
                  <a:ea typeface="宋体" charset="-122"/>
                </a:defRPr>
              </a:lvl1pPr>
              <a:lvl2pPr marL="742950" indent="-285750" eaLnBrk="0" hangingPunct="0">
                <a:defRPr sz="3200" b="1">
                  <a:solidFill>
                    <a:schemeClr val="tx1"/>
                  </a:solidFill>
                  <a:latin typeface="Tahoma" pitchFamily="34" charset="0"/>
                  <a:ea typeface="宋体" charset="-122"/>
                </a:defRPr>
              </a:lvl2pPr>
              <a:lvl3pPr marL="1143000" indent="-228600" eaLnBrk="0" hangingPunct="0">
                <a:defRPr sz="3200" b="1">
                  <a:solidFill>
                    <a:schemeClr val="tx1"/>
                  </a:solidFill>
                  <a:latin typeface="Tahoma" pitchFamily="34" charset="0"/>
                  <a:ea typeface="宋体" charset="-122"/>
                </a:defRPr>
              </a:lvl3pPr>
              <a:lvl4pPr marL="1600200" indent="-228600" eaLnBrk="0" hangingPunct="0">
                <a:defRPr sz="3200" b="1">
                  <a:solidFill>
                    <a:schemeClr val="tx1"/>
                  </a:solidFill>
                  <a:latin typeface="Tahoma" pitchFamily="34" charset="0"/>
                  <a:ea typeface="宋体" charset="-122"/>
                </a:defRPr>
              </a:lvl4pPr>
              <a:lvl5pPr marL="2057400" indent="-228600" eaLnBrk="0" hangingPunct="0">
                <a:defRPr sz="3200" b="1">
                  <a:solidFill>
                    <a:schemeClr val="tx1"/>
                  </a:solidFill>
                  <a:latin typeface="Tahoma" pitchFamily="34" charset="0"/>
                  <a:ea typeface="宋体" charset="-122"/>
                </a:defRPr>
              </a:lvl5pPr>
              <a:lvl6pPr marL="2514600" indent="-228600" eaLnBrk="0" fontAlgn="base" hangingPunct="0">
                <a:spcBef>
                  <a:spcPct val="0"/>
                </a:spcBef>
                <a:spcAft>
                  <a:spcPct val="0"/>
                </a:spcAft>
                <a:defRPr sz="3200" b="1">
                  <a:solidFill>
                    <a:schemeClr val="tx1"/>
                  </a:solidFill>
                  <a:latin typeface="Tahoma" pitchFamily="34" charset="0"/>
                  <a:ea typeface="宋体" charset="-122"/>
                </a:defRPr>
              </a:lvl6pPr>
              <a:lvl7pPr marL="2971800" indent="-228600" eaLnBrk="0" fontAlgn="base" hangingPunct="0">
                <a:spcBef>
                  <a:spcPct val="0"/>
                </a:spcBef>
                <a:spcAft>
                  <a:spcPct val="0"/>
                </a:spcAft>
                <a:defRPr sz="3200" b="1">
                  <a:solidFill>
                    <a:schemeClr val="tx1"/>
                  </a:solidFill>
                  <a:latin typeface="Tahoma" pitchFamily="34" charset="0"/>
                  <a:ea typeface="宋体" charset="-122"/>
                </a:defRPr>
              </a:lvl7pPr>
              <a:lvl8pPr marL="3429000" indent="-228600" eaLnBrk="0" fontAlgn="base" hangingPunct="0">
                <a:spcBef>
                  <a:spcPct val="0"/>
                </a:spcBef>
                <a:spcAft>
                  <a:spcPct val="0"/>
                </a:spcAft>
                <a:defRPr sz="3200" b="1">
                  <a:solidFill>
                    <a:schemeClr val="tx1"/>
                  </a:solidFill>
                  <a:latin typeface="Tahoma" pitchFamily="34" charset="0"/>
                  <a:ea typeface="宋体" charset="-122"/>
                </a:defRPr>
              </a:lvl8pPr>
              <a:lvl9pPr marL="3886200" indent="-228600" eaLnBrk="0" fontAlgn="base" hangingPunct="0">
                <a:spcBef>
                  <a:spcPct val="0"/>
                </a:spcBef>
                <a:spcAft>
                  <a:spcPct val="0"/>
                </a:spcAft>
                <a:defRPr sz="3200" b="1">
                  <a:solidFill>
                    <a:schemeClr val="tx1"/>
                  </a:solidFill>
                  <a:latin typeface="Tahoma" pitchFamily="34" charset="0"/>
                  <a:ea typeface="宋体" charset="-122"/>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Arial" charset="0"/>
                  <a:ea typeface="宋体" charset="-122"/>
                  <a:cs typeface="Arial" charset="0"/>
                </a:rPr>
                <a:t>&gt;</a:t>
              </a:r>
            </a:p>
          </p:txBody>
        </p:sp>
        <p:sp>
          <p:nvSpPr>
            <p:cNvPr id="40" name="Line 36"/>
            <p:cNvSpPr>
              <a:spLocks noChangeShapeType="1"/>
            </p:cNvSpPr>
            <p:nvPr/>
          </p:nvSpPr>
          <p:spPr bwMode="auto">
            <a:xfrm>
              <a:off x="4512" y="3072"/>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41" name="Group 37"/>
          <p:cNvGrpSpPr>
            <a:grpSpLocks/>
          </p:cNvGrpSpPr>
          <p:nvPr/>
        </p:nvGrpSpPr>
        <p:grpSpPr bwMode="auto">
          <a:xfrm>
            <a:off x="5262672" y="4531480"/>
            <a:ext cx="457200" cy="990600"/>
            <a:chOff x="4080" y="3072"/>
            <a:chExt cx="288" cy="624"/>
          </a:xfrm>
        </p:grpSpPr>
        <p:sp>
          <p:nvSpPr>
            <p:cNvPr id="42" name="Text Box 38"/>
            <p:cNvSpPr txBox="1">
              <a:spLocks noChangeArrowheads="1"/>
            </p:cNvSpPr>
            <p:nvPr/>
          </p:nvSpPr>
          <p:spPr bwMode="auto">
            <a:xfrm rot="-5503572">
              <a:off x="4104"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ahoma" pitchFamily="34" charset="0"/>
                  <a:ea typeface="宋体" charset="-122"/>
                </a:defRPr>
              </a:lvl1pPr>
              <a:lvl2pPr marL="742950" indent="-285750" eaLnBrk="0" hangingPunct="0">
                <a:defRPr sz="3200" b="1">
                  <a:solidFill>
                    <a:schemeClr val="tx1"/>
                  </a:solidFill>
                  <a:latin typeface="Tahoma" pitchFamily="34" charset="0"/>
                  <a:ea typeface="宋体" charset="-122"/>
                </a:defRPr>
              </a:lvl2pPr>
              <a:lvl3pPr marL="1143000" indent="-228600" eaLnBrk="0" hangingPunct="0">
                <a:defRPr sz="3200" b="1">
                  <a:solidFill>
                    <a:schemeClr val="tx1"/>
                  </a:solidFill>
                  <a:latin typeface="Tahoma" pitchFamily="34" charset="0"/>
                  <a:ea typeface="宋体" charset="-122"/>
                </a:defRPr>
              </a:lvl3pPr>
              <a:lvl4pPr marL="1600200" indent="-228600" eaLnBrk="0" hangingPunct="0">
                <a:defRPr sz="3200" b="1">
                  <a:solidFill>
                    <a:schemeClr val="tx1"/>
                  </a:solidFill>
                  <a:latin typeface="Tahoma" pitchFamily="34" charset="0"/>
                  <a:ea typeface="宋体" charset="-122"/>
                </a:defRPr>
              </a:lvl4pPr>
              <a:lvl5pPr marL="2057400" indent="-228600" eaLnBrk="0" hangingPunct="0">
                <a:defRPr sz="3200" b="1">
                  <a:solidFill>
                    <a:schemeClr val="tx1"/>
                  </a:solidFill>
                  <a:latin typeface="Tahoma" pitchFamily="34" charset="0"/>
                  <a:ea typeface="宋体" charset="-122"/>
                </a:defRPr>
              </a:lvl5pPr>
              <a:lvl6pPr marL="2514600" indent="-228600" eaLnBrk="0" fontAlgn="base" hangingPunct="0">
                <a:spcBef>
                  <a:spcPct val="0"/>
                </a:spcBef>
                <a:spcAft>
                  <a:spcPct val="0"/>
                </a:spcAft>
                <a:defRPr sz="3200" b="1">
                  <a:solidFill>
                    <a:schemeClr val="tx1"/>
                  </a:solidFill>
                  <a:latin typeface="Tahoma" pitchFamily="34" charset="0"/>
                  <a:ea typeface="宋体" charset="-122"/>
                </a:defRPr>
              </a:lvl6pPr>
              <a:lvl7pPr marL="2971800" indent="-228600" eaLnBrk="0" fontAlgn="base" hangingPunct="0">
                <a:spcBef>
                  <a:spcPct val="0"/>
                </a:spcBef>
                <a:spcAft>
                  <a:spcPct val="0"/>
                </a:spcAft>
                <a:defRPr sz="3200" b="1">
                  <a:solidFill>
                    <a:schemeClr val="tx1"/>
                  </a:solidFill>
                  <a:latin typeface="Tahoma" pitchFamily="34" charset="0"/>
                  <a:ea typeface="宋体" charset="-122"/>
                </a:defRPr>
              </a:lvl7pPr>
              <a:lvl8pPr marL="3429000" indent="-228600" eaLnBrk="0" fontAlgn="base" hangingPunct="0">
                <a:spcBef>
                  <a:spcPct val="0"/>
                </a:spcBef>
                <a:spcAft>
                  <a:spcPct val="0"/>
                </a:spcAft>
                <a:defRPr sz="3200" b="1">
                  <a:solidFill>
                    <a:schemeClr val="tx1"/>
                  </a:solidFill>
                  <a:latin typeface="Tahoma" pitchFamily="34" charset="0"/>
                  <a:ea typeface="宋体" charset="-122"/>
                </a:defRPr>
              </a:lvl8pPr>
              <a:lvl9pPr marL="3886200" indent="-228600" eaLnBrk="0" fontAlgn="base" hangingPunct="0">
                <a:spcBef>
                  <a:spcPct val="0"/>
                </a:spcBef>
                <a:spcAft>
                  <a:spcPct val="0"/>
                </a:spcAft>
                <a:defRPr sz="3200" b="1">
                  <a:solidFill>
                    <a:schemeClr val="tx1"/>
                  </a:solidFill>
                  <a:latin typeface="Tahoma" pitchFamily="34" charset="0"/>
                  <a:ea typeface="宋体" charset="-122"/>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Arial" charset="0"/>
                  <a:ea typeface="宋体" charset="-122"/>
                  <a:cs typeface="Arial" charset="0"/>
                </a:rPr>
                <a:t>&gt;</a:t>
              </a:r>
            </a:p>
          </p:txBody>
        </p:sp>
        <p:sp>
          <p:nvSpPr>
            <p:cNvPr id="43" name="Line 39"/>
            <p:cNvSpPr>
              <a:spLocks noChangeShapeType="1"/>
            </p:cNvSpPr>
            <p:nvPr/>
          </p:nvSpPr>
          <p:spPr bwMode="auto">
            <a:xfrm>
              <a:off x="4224" y="3072"/>
              <a:ext cx="0" cy="432"/>
            </a:xfrm>
            <a:prstGeom prst="line">
              <a:avLst/>
            </a:prstGeom>
            <a:noFill/>
            <a:ln w="19050">
              <a:solidFill>
                <a:srgbClr val="9999CC"/>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44" name="Group 40"/>
          <p:cNvGrpSpPr>
            <a:grpSpLocks/>
          </p:cNvGrpSpPr>
          <p:nvPr/>
        </p:nvGrpSpPr>
        <p:grpSpPr bwMode="auto">
          <a:xfrm>
            <a:off x="5815122" y="4493380"/>
            <a:ext cx="457200" cy="1066800"/>
            <a:chOff x="3792" y="3072"/>
            <a:chExt cx="288" cy="672"/>
          </a:xfrm>
        </p:grpSpPr>
        <p:sp>
          <p:nvSpPr>
            <p:cNvPr id="45" name="Oval 41"/>
            <p:cNvSpPr>
              <a:spLocks noChangeArrowheads="1"/>
            </p:cNvSpPr>
            <p:nvPr/>
          </p:nvSpPr>
          <p:spPr bwMode="auto">
            <a:xfrm>
              <a:off x="3792" y="3504"/>
              <a:ext cx="288" cy="240"/>
            </a:xfrm>
            <a:prstGeom prst="ellipse">
              <a:avLst/>
            </a:prstGeom>
            <a:solidFill>
              <a:srgbClr val="FF9933"/>
            </a:solidFill>
            <a:ln w="9525">
              <a:solidFill>
                <a:srgbClr val="000000"/>
              </a:solidFill>
              <a:round/>
              <a:headEnd/>
              <a:tailEnd/>
            </a:ln>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ysClr val="windowText" lastClr="000000"/>
                  </a:solidFill>
                  <a:effectLst/>
                  <a:uLnTx/>
                  <a:uFillTx/>
                  <a:latin typeface="Arial" charset="0"/>
                  <a:cs typeface="Arial" charset="0"/>
                </a:rPr>
                <a:t>D</a:t>
              </a:r>
            </a:p>
          </p:txBody>
        </p:sp>
        <p:sp>
          <p:nvSpPr>
            <p:cNvPr id="46" name="Line 42"/>
            <p:cNvSpPr>
              <a:spLocks noChangeShapeType="1"/>
            </p:cNvSpPr>
            <p:nvPr/>
          </p:nvSpPr>
          <p:spPr bwMode="auto">
            <a:xfrm>
              <a:off x="3936" y="3072"/>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47" name="Group 43"/>
          <p:cNvGrpSpPr>
            <a:grpSpLocks/>
          </p:cNvGrpSpPr>
          <p:nvPr/>
        </p:nvGrpSpPr>
        <p:grpSpPr bwMode="auto">
          <a:xfrm>
            <a:off x="7682022" y="3236080"/>
            <a:ext cx="457200" cy="990600"/>
            <a:chOff x="5280" y="2160"/>
            <a:chExt cx="288" cy="624"/>
          </a:xfrm>
        </p:grpSpPr>
        <p:sp>
          <p:nvSpPr>
            <p:cNvPr id="48" name="Text Box 44"/>
            <p:cNvSpPr txBox="1">
              <a:spLocks noChangeArrowheads="1"/>
            </p:cNvSpPr>
            <p:nvPr/>
          </p:nvSpPr>
          <p:spPr bwMode="auto">
            <a:xfrm rot="-5503572">
              <a:off x="5304"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ahoma" pitchFamily="34" charset="0"/>
                  <a:ea typeface="宋体" charset="-122"/>
                </a:defRPr>
              </a:lvl1pPr>
              <a:lvl2pPr marL="742950" indent="-285750" eaLnBrk="0" hangingPunct="0">
                <a:defRPr sz="3200" b="1">
                  <a:solidFill>
                    <a:schemeClr val="tx1"/>
                  </a:solidFill>
                  <a:latin typeface="Tahoma" pitchFamily="34" charset="0"/>
                  <a:ea typeface="宋体" charset="-122"/>
                </a:defRPr>
              </a:lvl2pPr>
              <a:lvl3pPr marL="1143000" indent="-228600" eaLnBrk="0" hangingPunct="0">
                <a:defRPr sz="3200" b="1">
                  <a:solidFill>
                    <a:schemeClr val="tx1"/>
                  </a:solidFill>
                  <a:latin typeface="Tahoma" pitchFamily="34" charset="0"/>
                  <a:ea typeface="宋体" charset="-122"/>
                </a:defRPr>
              </a:lvl3pPr>
              <a:lvl4pPr marL="1600200" indent="-228600" eaLnBrk="0" hangingPunct="0">
                <a:defRPr sz="3200" b="1">
                  <a:solidFill>
                    <a:schemeClr val="tx1"/>
                  </a:solidFill>
                  <a:latin typeface="Tahoma" pitchFamily="34" charset="0"/>
                  <a:ea typeface="宋体" charset="-122"/>
                </a:defRPr>
              </a:lvl4pPr>
              <a:lvl5pPr marL="2057400" indent="-228600" eaLnBrk="0" hangingPunct="0">
                <a:defRPr sz="3200" b="1">
                  <a:solidFill>
                    <a:schemeClr val="tx1"/>
                  </a:solidFill>
                  <a:latin typeface="Tahoma" pitchFamily="34" charset="0"/>
                  <a:ea typeface="宋体" charset="-122"/>
                </a:defRPr>
              </a:lvl5pPr>
              <a:lvl6pPr marL="2514600" indent="-228600" eaLnBrk="0" fontAlgn="base" hangingPunct="0">
                <a:spcBef>
                  <a:spcPct val="0"/>
                </a:spcBef>
                <a:spcAft>
                  <a:spcPct val="0"/>
                </a:spcAft>
                <a:defRPr sz="3200" b="1">
                  <a:solidFill>
                    <a:schemeClr val="tx1"/>
                  </a:solidFill>
                  <a:latin typeface="Tahoma" pitchFamily="34" charset="0"/>
                  <a:ea typeface="宋体" charset="-122"/>
                </a:defRPr>
              </a:lvl6pPr>
              <a:lvl7pPr marL="2971800" indent="-228600" eaLnBrk="0" fontAlgn="base" hangingPunct="0">
                <a:spcBef>
                  <a:spcPct val="0"/>
                </a:spcBef>
                <a:spcAft>
                  <a:spcPct val="0"/>
                </a:spcAft>
                <a:defRPr sz="3200" b="1">
                  <a:solidFill>
                    <a:schemeClr val="tx1"/>
                  </a:solidFill>
                  <a:latin typeface="Tahoma" pitchFamily="34" charset="0"/>
                  <a:ea typeface="宋体" charset="-122"/>
                </a:defRPr>
              </a:lvl7pPr>
              <a:lvl8pPr marL="3429000" indent="-228600" eaLnBrk="0" fontAlgn="base" hangingPunct="0">
                <a:spcBef>
                  <a:spcPct val="0"/>
                </a:spcBef>
                <a:spcAft>
                  <a:spcPct val="0"/>
                </a:spcAft>
                <a:defRPr sz="3200" b="1">
                  <a:solidFill>
                    <a:schemeClr val="tx1"/>
                  </a:solidFill>
                  <a:latin typeface="Tahoma" pitchFamily="34" charset="0"/>
                  <a:ea typeface="宋体" charset="-122"/>
                </a:defRPr>
              </a:lvl8pPr>
              <a:lvl9pPr marL="3886200" indent="-228600" eaLnBrk="0" fontAlgn="base" hangingPunct="0">
                <a:spcBef>
                  <a:spcPct val="0"/>
                </a:spcBef>
                <a:spcAft>
                  <a:spcPct val="0"/>
                </a:spcAft>
                <a:defRPr sz="3200" b="1">
                  <a:solidFill>
                    <a:schemeClr val="tx1"/>
                  </a:solidFill>
                  <a:latin typeface="Tahoma" pitchFamily="34" charset="0"/>
                  <a:ea typeface="宋体" charset="-122"/>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Arial" charset="0"/>
                  <a:ea typeface="宋体" charset="-122"/>
                  <a:cs typeface="Arial" charset="0"/>
                </a:rPr>
                <a:t>&gt;</a:t>
              </a:r>
            </a:p>
          </p:txBody>
        </p:sp>
        <p:sp>
          <p:nvSpPr>
            <p:cNvPr id="49" name="Line 45"/>
            <p:cNvSpPr>
              <a:spLocks noChangeShapeType="1"/>
            </p:cNvSpPr>
            <p:nvPr/>
          </p:nvSpPr>
          <p:spPr bwMode="auto">
            <a:xfrm>
              <a:off x="542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50" name="Group 46"/>
          <p:cNvGrpSpPr>
            <a:grpSpLocks/>
          </p:cNvGrpSpPr>
          <p:nvPr/>
        </p:nvGrpSpPr>
        <p:grpSpPr bwMode="auto">
          <a:xfrm>
            <a:off x="6653322" y="3236080"/>
            <a:ext cx="457200" cy="990600"/>
            <a:chOff x="4992" y="2160"/>
            <a:chExt cx="288" cy="624"/>
          </a:xfrm>
        </p:grpSpPr>
        <p:sp>
          <p:nvSpPr>
            <p:cNvPr id="51" name="Text Box 47"/>
            <p:cNvSpPr txBox="1">
              <a:spLocks noChangeArrowheads="1"/>
            </p:cNvSpPr>
            <p:nvPr/>
          </p:nvSpPr>
          <p:spPr bwMode="auto">
            <a:xfrm rot="-5503572">
              <a:off x="501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ahoma" pitchFamily="34" charset="0"/>
                  <a:ea typeface="宋体" charset="-122"/>
                </a:defRPr>
              </a:lvl1pPr>
              <a:lvl2pPr marL="742950" indent="-285750" eaLnBrk="0" hangingPunct="0">
                <a:defRPr sz="3200" b="1">
                  <a:solidFill>
                    <a:schemeClr val="tx1"/>
                  </a:solidFill>
                  <a:latin typeface="Tahoma" pitchFamily="34" charset="0"/>
                  <a:ea typeface="宋体" charset="-122"/>
                </a:defRPr>
              </a:lvl2pPr>
              <a:lvl3pPr marL="1143000" indent="-228600" eaLnBrk="0" hangingPunct="0">
                <a:defRPr sz="3200" b="1">
                  <a:solidFill>
                    <a:schemeClr val="tx1"/>
                  </a:solidFill>
                  <a:latin typeface="Tahoma" pitchFamily="34" charset="0"/>
                  <a:ea typeface="宋体" charset="-122"/>
                </a:defRPr>
              </a:lvl3pPr>
              <a:lvl4pPr marL="1600200" indent="-228600" eaLnBrk="0" hangingPunct="0">
                <a:defRPr sz="3200" b="1">
                  <a:solidFill>
                    <a:schemeClr val="tx1"/>
                  </a:solidFill>
                  <a:latin typeface="Tahoma" pitchFamily="34" charset="0"/>
                  <a:ea typeface="宋体" charset="-122"/>
                </a:defRPr>
              </a:lvl4pPr>
              <a:lvl5pPr marL="2057400" indent="-228600" eaLnBrk="0" hangingPunct="0">
                <a:defRPr sz="3200" b="1">
                  <a:solidFill>
                    <a:schemeClr val="tx1"/>
                  </a:solidFill>
                  <a:latin typeface="Tahoma" pitchFamily="34" charset="0"/>
                  <a:ea typeface="宋体" charset="-122"/>
                </a:defRPr>
              </a:lvl5pPr>
              <a:lvl6pPr marL="2514600" indent="-228600" eaLnBrk="0" fontAlgn="base" hangingPunct="0">
                <a:spcBef>
                  <a:spcPct val="0"/>
                </a:spcBef>
                <a:spcAft>
                  <a:spcPct val="0"/>
                </a:spcAft>
                <a:defRPr sz="3200" b="1">
                  <a:solidFill>
                    <a:schemeClr val="tx1"/>
                  </a:solidFill>
                  <a:latin typeface="Tahoma" pitchFamily="34" charset="0"/>
                  <a:ea typeface="宋体" charset="-122"/>
                </a:defRPr>
              </a:lvl6pPr>
              <a:lvl7pPr marL="2971800" indent="-228600" eaLnBrk="0" fontAlgn="base" hangingPunct="0">
                <a:spcBef>
                  <a:spcPct val="0"/>
                </a:spcBef>
                <a:spcAft>
                  <a:spcPct val="0"/>
                </a:spcAft>
                <a:defRPr sz="3200" b="1">
                  <a:solidFill>
                    <a:schemeClr val="tx1"/>
                  </a:solidFill>
                  <a:latin typeface="Tahoma" pitchFamily="34" charset="0"/>
                  <a:ea typeface="宋体" charset="-122"/>
                </a:defRPr>
              </a:lvl7pPr>
              <a:lvl8pPr marL="3429000" indent="-228600" eaLnBrk="0" fontAlgn="base" hangingPunct="0">
                <a:spcBef>
                  <a:spcPct val="0"/>
                </a:spcBef>
                <a:spcAft>
                  <a:spcPct val="0"/>
                </a:spcAft>
                <a:defRPr sz="3200" b="1">
                  <a:solidFill>
                    <a:schemeClr val="tx1"/>
                  </a:solidFill>
                  <a:latin typeface="Tahoma" pitchFamily="34" charset="0"/>
                  <a:ea typeface="宋体" charset="-122"/>
                </a:defRPr>
              </a:lvl8pPr>
              <a:lvl9pPr marL="3886200" indent="-228600" eaLnBrk="0" fontAlgn="base" hangingPunct="0">
                <a:spcBef>
                  <a:spcPct val="0"/>
                </a:spcBef>
                <a:spcAft>
                  <a:spcPct val="0"/>
                </a:spcAft>
                <a:defRPr sz="3200" b="1">
                  <a:solidFill>
                    <a:schemeClr val="tx1"/>
                  </a:solidFill>
                  <a:latin typeface="Tahoma" pitchFamily="34" charset="0"/>
                  <a:ea typeface="宋体" charset="-122"/>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Arial" charset="0"/>
                  <a:ea typeface="宋体" charset="-122"/>
                  <a:cs typeface="Arial" charset="0"/>
                </a:rPr>
                <a:t>&gt;</a:t>
              </a:r>
            </a:p>
          </p:txBody>
        </p:sp>
        <p:sp>
          <p:nvSpPr>
            <p:cNvPr id="52" name="Line 48"/>
            <p:cNvSpPr>
              <a:spLocks noChangeShapeType="1"/>
            </p:cNvSpPr>
            <p:nvPr/>
          </p:nvSpPr>
          <p:spPr bwMode="auto">
            <a:xfrm>
              <a:off x="5136" y="2160"/>
              <a:ext cx="0" cy="432"/>
            </a:xfrm>
            <a:prstGeom prst="line">
              <a:avLst/>
            </a:prstGeom>
            <a:noFill/>
            <a:ln w="19050">
              <a:solidFill>
                <a:srgbClr val="9999CC"/>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53" name="Group 49"/>
          <p:cNvGrpSpPr>
            <a:grpSpLocks/>
          </p:cNvGrpSpPr>
          <p:nvPr/>
        </p:nvGrpSpPr>
        <p:grpSpPr bwMode="auto">
          <a:xfrm>
            <a:off x="7205772" y="3236080"/>
            <a:ext cx="457200" cy="1066800"/>
            <a:chOff x="4704" y="2160"/>
            <a:chExt cx="288" cy="672"/>
          </a:xfrm>
        </p:grpSpPr>
        <p:sp>
          <p:nvSpPr>
            <p:cNvPr id="54" name="Oval 50"/>
            <p:cNvSpPr>
              <a:spLocks noChangeArrowheads="1"/>
            </p:cNvSpPr>
            <p:nvPr/>
          </p:nvSpPr>
          <p:spPr bwMode="auto">
            <a:xfrm>
              <a:off x="4704" y="2592"/>
              <a:ext cx="288" cy="240"/>
            </a:xfrm>
            <a:prstGeom prst="ellipse">
              <a:avLst/>
            </a:prstGeom>
            <a:solidFill>
              <a:srgbClr val="FF9933"/>
            </a:solidFill>
            <a:ln w="9525">
              <a:solidFill>
                <a:srgbClr val="000000"/>
              </a:solidFill>
              <a:round/>
              <a:headEnd/>
              <a:tailEnd/>
            </a:ln>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ysClr val="windowText" lastClr="000000"/>
                  </a:solidFill>
                  <a:effectLst/>
                  <a:uLnTx/>
                  <a:uFillTx/>
                  <a:latin typeface="Arial" charset="0"/>
                  <a:cs typeface="Arial" charset="0"/>
                </a:rPr>
                <a:t>C</a:t>
              </a:r>
            </a:p>
          </p:txBody>
        </p:sp>
        <p:sp>
          <p:nvSpPr>
            <p:cNvPr id="55" name="Line 51"/>
            <p:cNvSpPr>
              <a:spLocks noChangeShapeType="1"/>
            </p:cNvSpPr>
            <p:nvPr/>
          </p:nvSpPr>
          <p:spPr bwMode="auto">
            <a:xfrm>
              <a:off x="484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56" name="Group 52"/>
          <p:cNvGrpSpPr>
            <a:grpSpLocks/>
          </p:cNvGrpSpPr>
          <p:nvPr/>
        </p:nvGrpSpPr>
        <p:grpSpPr bwMode="auto">
          <a:xfrm>
            <a:off x="6672372" y="1635880"/>
            <a:ext cx="1447800" cy="1600200"/>
            <a:chOff x="4356" y="972"/>
            <a:chExt cx="912" cy="1008"/>
          </a:xfrm>
        </p:grpSpPr>
        <p:grpSp>
          <p:nvGrpSpPr>
            <p:cNvPr id="57" name="Group 53"/>
            <p:cNvGrpSpPr>
              <a:grpSpLocks/>
            </p:cNvGrpSpPr>
            <p:nvPr/>
          </p:nvGrpSpPr>
          <p:grpSpPr bwMode="auto">
            <a:xfrm>
              <a:off x="4500" y="1500"/>
              <a:ext cx="576" cy="240"/>
              <a:chOff x="4800" y="1680"/>
              <a:chExt cx="576" cy="240"/>
            </a:xfrm>
          </p:grpSpPr>
          <p:sp>
            <p:nvSpPr>
              <p:cNvPr id="60" name="Line 54"/>
              <p:cNvSpPr>
                <a:spLocks noChangeShapeType="1"/>
              </p:cNvSpPr>
              <p:nvPr/>
            </p:nvSpPr>
            <p:spPr bwMode="auto">
              <a:xfrm>
                <a:off x="4800" y="1680"/>
                <a:ext cx="57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1" name="Line 55"/>
              <p:cNvSpPr>
                <a:spLocks noChangeShapeType="1"/>
              </p:cNvSpPr>
              <p:nvPr/>
            </p:nvSpPr>
            <p:spPr bwMode="auto">
              <a:xfrm>
                <a:off x="4800" y="1680"/>
                <a:ext cx="0"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2" name="Line 56"/>
              <p:cNvSpPr>
                <a:spLocks noChangeShapeType="1"/>
              </p:cNvSpPr>
              <p:nvPr/>
            </p:nvSpPr>
            <p:spPr bwMode="auto">
              <a:xfrm>
                <a:off x="5376" y="1680"/>
                <a:ext cx="0"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58" name="Rectangle 57"/>
            <p:cNvSpPr>
              <a:spLocks noChangeArrowheads="1"/>
            </p:cNvSpPr>
            <p:nvPr/>
          </p:nvSpPr>
          <p:spPr bwMode="auto">
            <a:xfrm>
              <a:off x="4356" y="1740"/>
              <a:ext cx="912" cy="240"/>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ysClr val="windowText" lastClr="000000"/>
                  </a:solidFill>
                  <a:effectLst/>
                  <a:uLnTx/>
                  <a:uFillTx/>
                  <a:latin typeface="Arial" charset="0"/>
                  <a:cs typeface="Arial" charset="0"/>
                </a:rPr>
                <a:t>L    D   R</a:t>
              </a:r>
            </a:p>
          </p:txBody>
        </p:sp>
        <p:sp>
          <p:nvSpPr>
            <p:cNvPr id="59" name="Line 58"/>
            <p:cNvSpPr>
              <a:spLocks noChangeShapeType="1"/>
            </p:cNvSpPr>
            <p:nvPr/>
          </p:nvSpPr>
          <p:spPr bwMode="auto">
            <a:xfrm>
              <a:off x="4740" y="972"/>
              <a:ext cx="0" cy="528"/>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63" name="Text Box 59"/>
          <p:cNvSpPr txBox="1">
            <a:spLocks noChangeArrowheads="1"/>
          </p:cNvSpPr>
          <p:nvPr/>
        </p:nvSpPr>
        <p:spPr bwMode="auto">
          <a:xfrm>
            <a:off x="712897" y="5522080"/>
            <a:ext cx="47688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ahoma" pitchFamily="34" charset="0"/>
                <a:ea typeface="宋体" charset="-122"/>
              </a:defRPr>
            </a:lvl1pPr>
            <a:lvl2pPr marL="742950" indent="-285750" eaLnBrk="0" hangingPunct="0">
              <a:defRPr sz="3200" b="1">
                <a:solidFill>
                  <a:schemeClr val="tx1"/>
                </a:solidFill>
                <a:latin typeface="Tahoma" pitchFamily="34" charset="0"/>
                <a:ea typeface="宋体" charset="-122"/>
              </a:defRPr>
            </a:lvl2pPr>
            <a:lvl3pPr marL="1143000" indent="-228600" eaLnBrk="0" hangingPunct="0">
              <a:defRPr sz="3200" b="1">
                <a:solidFill>
                  <a:schemeClr val="tx1"/>
                </a:solidFill>
                <a:latin typeface="Tahoma" pitchFamily="34" charset="0"/>
                <a:ea typeface="宋体" charset="-122"/>
              </a:defRPr>
            </a:lvl3pPr>
            <a:lvl4pPr marL="1600200" indent="-228600" eaLnBrk="0" hangingPunct="0">
              <a:defRPr sz="3200" b="1">
                <a:solidFill>
                  <a:schemeClr val="tx1"/>
                </a:solidFill>
                <a:latin typeface="Tahoma" pitchFamily="34" charset="0"/>
                <a:ea typeface="宋体" charset="-122"/>
              </a:defRPr>
            </a:lvl4pPr>
            <a:lvl5pPr marL="2057400" indent="-228600" eaLnBrk="0" hangingPunct="0">
              <a:defRPr sz="3200" b="1">
                <a:solidFill>
                  <a:schemeClr val="tx1"/>
                </a:solidFill>
                <a:latin typeface="Tahoma" pitchFamily="34" charset="0"/>
                <a:ea typeface="宋体" charset="-122"/>
              </a:defRPr>
            </a:lvl5pPr>
            <a:lvl6pPr marL="2514600" indent="-228600" eaLnBrk="0" fontAlgn="base" hangingPunct="0">
              <a:spcBef>
                <a:spcPct val="0"/>
              </a:spcBef>
              <a:spcAft>
                <a:spcPct val="0"/>
              </a:spcAft>
              <a:defRPr sz="3200" b="1">
                <a:solidFill>
                  <a:schemeClr val="tx1"/>
                </a:solidFill>
                <a:latin typeface="Tahoma" pitchFamily="34" charset="0"/>
                <a:ea typeface="宋体" charset="-122"/>
              </a:defRPr>
            </a:lvl6pPr>
            <a:lvl7pPr marL="2971800" indent="-228600" eaLnBrk="0" fontAlgn="base" hangingPunct="0">
              <a:spcBef>
                <a:spcPct val="0"/>
              </a:spcBef>
              <a:spcAft>
                <a:spcPct val="0"/>
              </a:spcAft>
              <a:defRPr sz="3200" b="1">
                <a:solidFill>
                  <a:schemeClr val="tx1"/>
                </a:solidFill>
                <a:latin typeface="Tahoma" pitchFamily="34" charset="0"/>
                <a:ea typeface="宋体" charset="-122"/>
              </a:defRPr>
            </a:lvl7pPr>
            <a:lvl8pPr marL="3429000" indent="-228600" eaLnBrk="0" fontAlgn="base" hangingPunct="0">
              <a:spcBef>
                <a:spcPct val="0"/>
              </a:spcBef>
              <a:spcAft>
                <a:spcPct val="0"/>
              </a:spcAft>
              <a:defRPr sz="3200" b="1">
                <a:solidFill>
                  <a:schemeClr val="tx1"/>
                </a:solidFill>
                <a:latin typeface="Tahoma" pitchFamily="34" charset="0"/>
                <a:ea typeface="宋体" charset="-122"/>
              </a:defRPr>
            </a:lvl8pPr>
            <a:lvl9pPr marL="3886200" indent="-228600" eaLnBrk="0" fontAlgn="base" hangingPunct="0">
              <a:spcBef>
                <a:spcPct val="0"/>
              </a:spcBef>
              <a:spcAft>
                <a:spcPct val="0"/>
              </a:spcAft>
              <a:defRPr sz="3200" b="1">
                <a:solidFill>
                  <a:schemeClr val="tx1"/>
                </a:solidFill>
                <a:latin typeface="Tahoma" pitchFamily="34"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3200" b="1" i="0" u="none" strike="noStrike" kern="0" cap="none" spc="0" normalizeH="0" baseline="0" noProof="0">
                <a:ln>
                  <a:noFill/>
                </a:ln>
                <a:solidFill>
                  <a:srgbClr val="FF3300"/>
                </a:solidFill>
                <a:effectLst/>
                <a:uLnTx/>
                <a:uFillTx/>
                <a:latin typeface="Tahoma" pitchFamily="34" charset="0"/>
                <a:ea typeface="宋体" charset="-122"/>
              </a:rPr>
              <a:t>中序遍历序列：</a:t>
            </a:r>
            <a:r>
              <a:rPr kumimoji="1" lang="en-US" altLang="zh-CN" sz="3200" b="1" i="0" u="none" strike="noStrike" kern="0" cap="none" spc="0" normalizeH="0" baseline="0" noProof="0">
                <a:ln>
                  <a:noFill/>
                </a:ln>
                <a:solidFill>
                  <a:srgbClr val="FF3300"/>
                </a:solidFill>
                <a:effectLst/>
                <a:uLnTx/>
                <a:uFillTx/>
                <a:latin typeface="Tahoma" pitchFamily="34" charset="0"/>
                <a:ea typeface="宋体" charset="-122"/>
              </a:rPr>
              <a:t>B  D  A  C</a:t>
            </a:r>
          </a:p>
        </p:txBody>
      </p:sp>
      <p:sp>
        <p:nvSpPr>
          <p:cNvPr id="64" name="Text Box 60"/>
          <p:cNvSpPr txBox="1">
            <a:spLocks noChangeArrowheads="1"/>
          </p:cNvSpPr>
          <p:nvPr/>
        </p:nvSpPr>
        <p:spPr bwMode="auto">
          <a:xfrm>
            <a:off x="1379647" y="835780"/>
            <a:ext cx="19224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ahoma" pitchFamily="34" charset="0"/>
                <a:ea typeface="宋体" charset="-122"/>
              </a:defRPr>
            </a:lvl1pPr>
            <a:lvl2pPr marL="742950" indent="-285750" eaLnBrk="0" hangingPunct="0">
              <a:defRPr sz="3200" b="1">
                <a:solidFill>
                  <a:schemeClr val="tx1"/>
                </a:solidFill>
                <a:latin typeface="Tahoma" pitchFamily="34" charset="0"/>
                <a:ea typeface="宋体" charset="-122"/>
              </a:defRPr>
            </a:lvl2pPr>
            <a:lvl3pPr marL="1143000" indent="-228600" eaLnBrk="0" hangingPunct="0">
              <a:defRPr sz="3200" b="1">
                <a:solidFill>
                  <a:schemeClr val="tx1"/>
                </a:solidFill>
                <a:latin typeface="Tahoma" pitchFamily="34" charset="0"/>
                <a:ea typeface="宋体" charset="-122"/>
              </a:defRPr>
            </a:lvl3pPr>
            <a:lvl4pPr marL="1600200" indent="-228600" eaLnBrk="0" hangingPunct="0">
              <a:defRPr sz="3200" b="1">
                <a:solidFill>
                  <a:schemeClr val="tx1"/>
                </a:solidFill>
                <a:latin typeface="Tahoma" pitchFamily="34" charset="0"/>
                <a:ea typeface="宋体" charset="-122"/>
              </a:defRPr>
            </a:lvl4pPr>
            <a:lvl5pPr marL="2057400" indent="-228600" eaLnBrk="0" hangingPunct="0">
              <a:defRPr sz="3200" b="1">
                <a:solidFill>
                  <a:schemeClr val="tx1"/>
                </a:solidFill>
                <a:latin typeface="Tahoma" pitchFamily="34" charset="0"/>
                <a:ea typeface="宋体" charset="-122"/>
              </a:defRPr>
            </a:lvl5pPr>
            <a:lvl6pPr marL="2514600" indent="-228600" eaLnBrk="0" fontAlgn="base" hangingPunct="0">
              <a:spcBef>
                <a:spcPct val="0"/>
              </a:spcBef>
              <a:spcAft>
                <a:spcPct val="0"/>
              </a:spcAft>
              <a:defRPr sz="3200" b="1">
                <a:solidFill>
                  <a:schemeClr val="tx1"/>
                </a:solidFill>
                <a:latin typeface="Tahoma" pitchFamily="34" charset="0"/>
                <a:ea typeface="宋体" charset="-122"/>
              </a:defRPr>
            </a:lvl6pPr>
            <a:lvl7pPr marL="2971800" indent="-228600" eaLnBrk="0" fontAlgn="base" hangingPunct="0">
              <a:spcBef>
                <a:spcPct val="0"/>
              </a:spcBef>
              <a:spcAft>
                <a:spcPct val="0"/>
              </a:spcAft>
              <a:defRPr sz="3200" b="1">
                <a:solidFill>
                  <a:schemeClr val="tx1"/>
                </a:solidFill>
                <a:latin typeface="Tahoma" pitchFamily="34" charset="0"/>
                <a:ea typeface="宋体" charset="-122"/>
              </a:defRPr>
            </a:lvl7pPr>
            <a:lvl8pPr marL="3429000" indent="-228600" eaLnBrk="0" fontAlgn="base" hangingPunct="0">
              <a:spcBef>
                <a:spcPct val="0"/>
              </a:spcBef>
              <a:spcAft>
                <a:spcPct val="0"/>
              </a:spcAft>
              <a:defRPr sz="3200" b="1">
                <a:solidFill>
                  <a:schemeClr val="tx1"/>
                </a:solidFill>
                <a:latin typeface="Tahoma" pitchFamily="34" charset="0"/>
                <a:ea typeface="宋体" charset="-122"/>
              </a:defRPr>
            </a:lvl8pPr>
            <a:lvl9pPr marL="3886200" indent="-228600" eaLnBrk="0" fontAlgn="base" hangingPunct="0">
              <a:spcBef>
                <a:spcPct val="0"/>
              </a:spcBef>
              <a:spcAft>
                <a:spcPct val="0"/>
              </a:spcAft>
              <a:defRPr sz="3200" b="1">
                <a:solidFill>
                  <a:schemeClr val="tx1"/>
                </a:solidFill>
                <a:latin typeface="Tahoma" pitchFamily="34" charset="0"/>
                <a:ea typeface="宋体" charset="-122"/>
              </a:defRPr>
            </a:lvl9pPr>
          </a:lstStyle>
          <a:p>
            <a:pPr eaLnBrk="1" hangingPunct="1"/>
            <a:r>
              <a:rPr kumimoji="1" lang="zh-CN" altLang="en-US">
                <a:solidFill>
                  <a:srgbClr val="FF3300"/>
                </a:solidFill>
                <a:ea typeface="隶书" pitchFamily="49" charset="-122"/>
              </a:rPr>
              <a:t>中序遍历</a:t>
            </a:r>
            <a:r>
              <a:rPr kumimoji="1" lang="en-US" altLang="zh-CN">
                <a:solidFill>
                  <a:srgbClr val="FF3300"/>
                </a:solidFill>
                <a:ea typeface="隶书" pitchFamily="49" charset="-122"/>
              </a:rPr>
              <a:t>:</a:t>
            </a:r>
          </a:p>
        </p:txBody>
      </p:sp>
    </p:spTree>
    <p:extLst>
      <p:ext uri="{BB962C8B-B14F-4D97-AF65-F5344CB8AC3E}">
        <p14:creationId xmlns:p14="http://schemas.microsoft.com/office/powerpoint/2010/main" val="36092576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Traversal of Binary Trees</a:t>
            </a:r>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52</a:t>
            </a:fld>
            <a:endParaRPr lang="zh-CN" altLang="en-US" dirty="0"/>
          </a:p>
        </p:txBody>
      </p:sp>
      <p:grpSp>
        <p:nvGrpSpPr>
          <p:cNvPr id="6" name="Group 2"/>
          <p:cNvGrpSpPr>
            <a:grpSpLocks/>
          </p:cNvGrpSpPr>
          <p:nvPr/>
        </p:nvGrpSpPr>
        <p:grpSpPr bwMode="auto">
          <a:xfrm>
            <a:off x="1109772" y="1585616"/>
            <a:ext cx="3060700" cy="2362200"/>
            <a:chOff x="492" y="384"/>
            <a:chExt cx="1928" cy="1488"/>
          </a:xfrm>
        </p:grpSpPr>
        <p:sp>
          <p:nvSpPr>
            <p:cNvPr id="7" name="Oval 3"/>
            <p:cNvSpPr>
              <a:spLocks noChangeArrowheads="1"/>
            </p:cNvSpPr>
            <p:nvPr/>
          </p:nvSpPr>
          <p:spPr bwMode="auto">
            <a:xfrm>
              <a:off x="1212" y="384"/>
              <a:ext cx="384" cy="384"/>
            </a:xfrm>
            <a:prstGeom prst="ellipse">
              <a:avLst/>
            </a:prstGeom>
            <a:solidFill>
              <a:srgbClr val="FFFFCC"/>
            </a:solidFill>
            <a:ln w="19050">
              <a:solidFill>
                <a:srgbClr val="000000"/>
              </a:solidFill>
              <a:round/>
              <a:headEnd/>
              <a:tailEnd/>
            </a:ln>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1800" b="0" i="0" u="none" strike="noStrike" kern="0" cap="none" spc="0" normalizeH="0" baseline="0" noProof="0">
                  <a:ln>
                    <a:noFill/>
                  </a:ln>
                  <a:solidFill>
                    <a:sysClr val="windowText" lastClr="000000"/>
                  </a:solidFill>
                  <a:effectLst/>
                  <a:uLnTx/>
                  <a:uFillTx/>
                </a:rPr>
                <a:t>A</a:t>
              </a:r>
            </a:p>
          </p:txBody>
        </p:sp>
        <p:sp>
          <p:nvSpPr>
            <p:cNvPr id="8" name="Oval 4"/>
            <p:cNvSpPr>
              <a:spLocks noChangeArrowheads="1"/>
            </p:cNvSpPr>
            <p:nvPr/>
          </p:nvSpPr>
          <p:spPr bwMode="auto">
            <a:xfrm>
              <a:off x="1164" y="1488"/>
              <a:ext cx="384" cy="384"/>
            </a:xfrm>
            <a:prstGeom prst="ellipse">
              <a:avLst/>
            </a:prstGeom>
            <a:solidFill>
              <a:srgbClr val="FFFFCC"/>
            </a:solidFill>
            <a:ln w="19050">
              <a:solidFill>
                <a:srgbClr val="000000"/>
              </a:solidFill>
              <a:round/>
              <a:headEnd/>
              <a:tailEnd/>
            </a:ln>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1800" b="0" i="0" u="none" strike="noStrike" kern="0" cap="none" spc="0" normalizeH="0" baseline="0" noProof="0">
                  <a:ln>
                    <a:noFill/>
                  </a:ln>
                  <a:solidFill>
                    <a:sysClr val="windowText" lastClr="000000"/>
                  </a:solidFill>
                  <a:effectLst/>
                  <a:uLnTx/>
                  <a:uFillTx/>
                </a:rPr>
                <a:t>D</a:t>
              </a:r>
            </a:p>
          </p:txBody>
        </p:sp>
        <p:sp>
          <p:nvSpPr>
            <p:cNvPr id="9" name="Oval 5"/>
            <p:cNvSpPr>
              <a:spLocks noChangeArrowheads="1"/>
            </p:cNvSpPr>
            <p:nvPr/>
          </p:nvSpPr>
          <p:spPr bwMode="auto">
            <a:xfrm>
              <a:off x="492" y="1104"/>
              <a:ext cx="384" cy="384"/>
            </a:xfrm>
            <a:prstGeom prst="ellipse">
              <a:avLst/>
            </a:prstGeom>
            <a:solidFill>
              <a:srgbClr val="FFFFCC"/>
            </a:solidFill>
            <a:ln w="19050">
              <a:solidFill>
                <a:srgbClr val="000000"/>
              </a:solidFill>
              <a:round/>
              <a:headEnd/>
              <a:tailEnd/>
            </a:ln>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1800" b="0" i="0" u="none" strike="noStrike" kern="0" cap="none" spc="0" normalizeH="0" baseline="0" noProof="0">
                  <a:ln>
                    <a:noFill/>
                  </a:ln>
                  <a:solidFill>
                    <a:sysClr val="windowText" lastClr="000000"/>
                  </a:solidFill>
                  <a:effectLst/>
                  <a:uLnTx/>
                  <a:uFillTx/>
                </a:rPr>
                <a:t>B</a:t>
              </a:r>
            </a:p>
          </p:txBody>
        </p:sp>
        <p:sp>
          <p:nvSpPr>
            <p:cNvPr id="10" name="Oval 6"/>
            <p:cNvSpPr>
              <a:spLocks noChangeArrowheads="1"/>
            </p:cNvSpPr>
            <p:nvPr/>
          </p:nvSpPr>
          <p:spPr bwMode="auto">
            <a:xfrm>
              <a:off x="2036" y="1064"/>
              <a:ext cx="384" cy="384"/>
            </a:xfrm>
            <a:prstGeom prst="ellipse">
              <a:avLst/>
            </a:prstGeom>
            <a:solidFill>
              <a:srgbClr val="FFFFCC"/>
            </a:solidFill>
            <a:ln w="19050">
              <a:solidFill>
                <a:srgbClr val="000000"/>
              </a:solidFill>
              <a:round/>
              <a:headEnd/>
              <a:tailEnd/>
            </a:ln>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1800" b="0" i="0" u="none" strike="noStrike" kern="0" cap="none" spc="0" normalizeH="0" baseline="0" noProof="0">
                  <a:ln>
                    <a:noFill/>
                  </a:ln>
                  <a:solidFill>
                    <a:sysClr val="windowText" lastClr="000000"/>
                  </a:solidFill>
                  <a:effectLst/>
                  <a:uLnTx/>
                  <a:uFillTx/>
                </a:rPr>
                <a:t>C</a:t>
              </a:r>
            </a:p>
          </p:txBody>
        </p:sp>
        <p:sp>
          <p:nvSpPr>
            <p:cNvPr id="11" name="Line 7"/>
            <p:cNvSpPr>
              <a:spLocks noChangeShapeType="1"/>
            </p:cNvSpPr>
            <p:nvPr/>
          </p:nvSpPr>
          <p:spPr bwMode="auto">
            <a:xfrm flipH="1">
              <a:off x="780" y="720"/>
              <a:ext cx="480" cy="43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 name="Line 8"/>
            <p:cNvSpPr>
              <a:spLocks noChangeShapeType="1"/>
            </p:cNvSpPr>
            <p:nvPr/>
          </p:nvSpPr>
          <p:spPr bwMode="auto">
            <a:xfrm>
              <a:off x="1548" y="720"/>
              <a:ext cx="576" cy="38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 name="Line 9"/>
            <p:cNvSpPr>
              <a:spLocks noChangeShapeType="1"/>
            </p:cNvSpPr>
            <p:nvPr/>
          </p:nvSpPr>
          <p:spPr bwMode="auto">
            <a:xfrm>
              <a:off x="876" y="1392"/>
              <a:ext cx="336" cy="192"/>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14" name="Rectangle 10"/>
          <p:cNvSpPr>
            <a:spLocks noChangeArrowheads="1"/>
          </p:cNvSpPr>
          <p:nvPr/>
        </p:nvSpPr>
        <p:spPr bwMode="auto">
          <a:xfrm>
            <a:off x="4862622" y="1050629"/>
            <a:ext cx="3446463" cy="460375"/>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ysClr val="windowText" lastClr="000000"/>
                </a:solidFill>
                <a:effectLst/>
                <a:uLnTx/>
                <a:uFillTx/>
                <a:latin typeface="Arial" charset="0"/>
                <a:cs typeface="Arial" charset="0"/>
              </a:rPr>
              <a:t> L                  R            D</a:t>
            </a:r>
          </a:p>
        </p:txBody>
      </p:sp>
      <p:grpSp>
        <p:nvGrpSpPr>
          <p:cNvPr id="15" name="Group 11"/>
          <p:cNvGrpSpPr>
            <a:grpSpLocks/>
          </p:cNvGrpSpPr>
          <p:nvPr/>
        </p:nvGrpSpPr>
        <p:grpSpPr bwMode="auto">
          <a:xfrm>
            <a:off x="4329222" y="1528466"/>
            <a:ext cx="1524000" cy="1447800"/>
            <a:chOff x="3216" y="1248"/>
            <a:chExt cx="960" cy="912"/>
          </a:xfrm>
        </p:grpSpPr>
        <p:sp>
          <p:nvSpPr>
            <p:cNvPr id="16" name="Line 12"/>
            <p:cNvSpPr>
              <a:spLocks noChangeShapeType="1"/>
            </p:cNvSpPr>
            <p:nvPr/>
          </p:nvSpPr>
          <p:spPr bwMode="auto">
            <a:xfrm>
              <a:off x="3696" y="1248"/>
              <a:ext cx="0" cy="432"/>
            </a:xfrm>
            <a:prstGeom prst="line">
              <a:avLst/>
            </a:prstGeom>
            <a:noFill/>
            <a:ln w="19050">
              <a:solidFill>
                <a:srgbClr val="9999CC"/>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17" name="Group 13"/>
            <p:cNvGrpSpPr>
              <a:grpSpLocks/>
            </p:cNvGrpSpPr>
            <p:nvPr/>
          </p:nvGrpSpPr>
          <p:grpSpPr bwMode="auto">
            <a:xfrm>
              <a:off x="3408" y="1680"/>
              <a:ext cx="576" cy="240"/>
              <a:chOff x="3408" y="1680"/>
              <a:chExt cx="576" cy="240"/>
            </a:xfrm>
          </p:grpSpPr>
          <p:sp>
            <p:nvSpPr>
              <p:cNvPr id="19" name="Line 14"/>
              <p:cNvSpPr>
                <a:spLocks noChangeShapeType="1"/>
              </p:cNvSpPr>
              <p:nvPr/>
            </p:nvSpPr>
            <p:spPr bwMode="auto">
              <a:xfrm>
                <a:off x="3408" y="1680"/>
                <a:ext cx="57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0" name="Line 15"/>
              <p:cNvSpPr>
                <a:spLocks noChangeShapeType="1"/>
              </p:cNvSpPr>
              <p:nvPr/>
            </p:nvSpPr>
            <p:spPr bwMode="auto">
              <a:xfrm>
                <a:off x="3408" y="1680"/>
                <a:ext cx="0"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 name="Line 16"/>
              <p:cNvSpPr>
                <a:spLocks noChangeShapeType="1"/>
              </p:cNvSpPr>
              <p:nvPr/>
            </p:nvSpPr>
            <p:spPr bwMode="auto">
              <a:xfrm>
                <a:off x="3984" y="1680"/>
                <a:ext cx="0"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18" name="Rectangle 17"/>
            <p:cNvSpPr>
              <a:spLocks noChangeArrowheads="1"/>
            </p:cNvSpPr>
            <p:nvPr/>
          </p:nvSpPr>
          <p:spPr bwMode="auto">
            <a:xfrm>
              <a:off x="3216" y="1920"/>
              <a:ext cx="960" cy="240"/>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ysClr val="windowText" lastClr="000000"/>
                  </a:solidFill>
                  <a:effectLst/>
                  <a:uLnTx/>
                  <a:uFillTx/>
                  <a:latin typeface="Arial" charset="0"/>
                  <a:cs typeface="Arial" charset="0"/>
                </a:rPr>
                <a:t>L  R   D</a:t>
              </a:r>
            </a:p>
          </p:txBody>
        </p:sp>
      </p:grpSp>
      <p:grpSp>
        <p:nvGrpSpPr>
          <p:cNvPr id="22" name="Group 18"/>
          <p:cNvGrpSpPr>
            <a:grpSpLocks/>
          </p:cNvGrpSpPr>
          <p:nvPr/>
        </p:nvGrpSpPr>
        <p:grpSpPr bwMode="auto">
          <a:xfrm>
            <a:off x="4443522" y="3014366"/>
            <a:ext cx="1447800" cy="1428750"/>
            <a:chOff x="2796" y="1752"/>
            <a:chExt cx="912" cy="900"/>
          </a:xfrm>
        </p:grpSpPr>
        <p:grpSp>
          <p:nvGrpSpPr>
            <p:cNvPr id="23" name="Group 19"/>
            <p:cNvGrpSpPr>
              <a:grpSpLocks/>
            </p:cNvGrpSpPr>
            <p:nvPr/>
          </p:nvGrpSpPr>
          <p:grpSpPr bwMode="auto">
            <a:xfrm>
              <a:off x="2940" y="2172"/>
              <a:ext cx="576" cy="240"/>
              <a:chOff x="3888" y="2592"/>
              <a:chExt cx="576" cy="240"/>
            </a:xfrm>
          </p:grpSpPr>
          <p:sp>
            <p:nvSpPr>
              <p:cNvPr id="26" name="Line 20"/>
              <p:cNvSpPr>
                <a:spLocks noChangeShapeType="1"/>
              </p:cNvSpPr>
              <p:nvPr/>
            </p:nvSpPr>
            <p:spPr bwMode="auto">
              <a:xfrm>
                <a:off x="3888" y="2592"/>
                <a:ext cx="57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7" name="Line 21"/>
              <p:cNvSpPr>
                <a:spLocks noChangeShapeType="1"/>
              </p:cNvSpPr>
              <p:nvPr/>
            </p:nvSpPr>
            <p:spPr bwMode="auto">
              <a:xfrm>
                <a:off x="3888" y="2592"/>
                <a:ext cx="0"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8" name="Line 22"/>
              <p:cNvSpPr>
                <a:spLocks noChangeShapeType="1"/>
              </p:cNvSpPr>
              <p:nvPr/>
            </p:nvSpPr>
            <p:spPr bwMode="auto">
              <a:xfrm>
                <a:off x="4464" y="2592"/>
                <a:ext cx="0"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24" name="Rectangle 23"/>
            <p:cNvSpPr>
              <a:spLocks noChangeArrowheads="1"/>
            </p:cNvSpPr>
            <p:nvPr/>
          </p:nvSpPr>
          <p:spPr bwMode="auto">
            <a:xfrm>
              <a:off x="2796" y="2412"/>
              <a:ext cx="912" cy="240"/>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ysClr val="windowText" lastClr="000000"/>
                  </a:solidFill>
                  <a:effectLst/>
                  <a:uLnTx/>
                  <a:uFillTx/>
                  <a:latin typeface="Arial" charset="0"/>
                  <a:cs typeface="Arial" charset="0"/>
                </a:rPr>
                <a:t>L    R   D</a:t>
              </a:r>
            </a:p>
          </p:txBody>
        </p:sp>
        <p:sp>
          <p:nvSpPr>
            <p:cNvPr id="25" name="Line 24"/>
            <p:cNvSpPr>
              <a:spLocks noChangeShapeType="1"/>
            </p:cNvSpPr>
            <p:nvPr/>
          </p:nvSpPr>
          <p:spPr bwMode="auto">
            <a:xfrm>
              <a:off x="3204" y="1752"/>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29" name="Group 25"/>
          <p:cNvGrpSpPr>
            <a:grpSpLocks/>
          </p:cNvGrpSpPr>
          <p:nvPr/>
        </p:nvGrpSpPr>
        <p:grpSpPr bwMode="auto">
          <a:xfrm>
            <a:off x="4272072" y="2976266"/>
            <a:ext cx="457200" cy="990600"/>
            <a:chOff x="3552" y="2160"/>
            <a:chExt cx="288" cy="624"/>
          </a:xfrm>
        </p:grpSpPr>
        <p:sp>
          <p:nvSpPr>
            <p:cNvPr id="30" name="Text Box 26"/>
            <p:cNvSpPr txBox="1">
              <a:spLocks noChangeArrowheads="1"/>
            </p:cNvSpPr>
            <p:nvPr/>
          </p:nvSpPr>
          <p:spPr bwMode="auto">
            <a:xfrm rot="-5503572">
              <a:off x="357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ahoma" pitchFamily="34" charset="0"/>
                  <a:ea typeface="宋体" charset="-122"/>
                </a:defRPr>
              </a:lvl1pPr>
              <a:lvl2pPr marL="742950" indent="-285750" eaLnBrk="0" hangingPunct="0">
                <a:defRPr sz="3200" b="1">
                  <a:solidFill>
                    <a:schemeClr val="tx1"/>
                  </a:solidFill>
                  <a:latin typeface="Tahoma" pitchFamily="34" charset="0"/>
                  <a:ea typeface="宋体" charset="-122"/>
                </a:defRPr>
              </a:lvl2pPr>
              <a:lvl3pPr marL="1143000" indent="-228600" eaLnBrk="0" hangingPunct="0">
                <a:defRPr sz="3200" b="1">
                  <a:solidFill>
                    <a:schemeClr val="tx1"/>
                  </a:solidFill>
                  <a:latin typeface="Tahoma" pitchFamily="34" charset="0"/>
                  <a:ea typeface="宋体" charset="-122"/>
                </a:defRPr>
              </a:lvl3pPr>
              <a:lvl4pPr marL="1600200" indent="-228600" eaLnBrk="0" hangingPunct="0">
                <a:defRPr sz="3200" b="1">
                  <a:solidFill>
                    <a:schemeClr val="tx1"/>
                  </a:solidFill>
                  <a:latin typeface="Tahoma" pitchFamily="34" charset="0"/>
                  <a:ea typeface="宋体" charset="-122"/>
                </a:defRPr>
              </a:lvl4pPr>
              <a:lvl5pPr marL="2057400" indent="-228600" eaLnBrk="0" hangingPunct="0">
                <a:defRPr sz="3200" b="1">
                  <a:solidFill>
                    <a:schemeClr val="tx1"/>
                  </a:solidFill>
                  <a:latin typeface="Tahoma" pitchFamily="34" charset="0"/>
                  <a:ea typeface="宋体" charset="-122"/>
                </a:defRPr>
              </a:lvl5pPr>
              <a:lvl6pPr marL="2514600" indent="-228600" eaLnBrk="0" fontAlgn="base" hangingPunct="0">
                <a:spcBef>
                  <a:spcPct val="0"/>
                </a:spcBef>
                <a:spcAft>
                  <a:spcPct val="0"/>
                </a:spcAft>
                <a:defRPr sz="3200" b="1">
                  <a:solidFill>
                    <a:schemeClr val="tx1"/>
                  </a:solidFill>
                  <a:latin typeface="Tahoma" pitchFamily="34" charset="0"/>
                  <a:ea typeface="宋体" charset="-122"/>
                </a:defRPr>
              </a:lvl6pPr>
              <a:lvl7pPr marL="2971800" indent="-228600" eaLnBrk="0" fontAlgn="base" hangingPunct="0">
                <a:spcBef>
                  <a:spcPct val="0"/>
                </a:spcBef>
                <a:spcAft>
                  <a:spcPct val="0"/>
                </a:spcAft>
                <a:defRPr sz="3200" b="1">
                  <a:solidFill>
                    <a:schemeClr val="tx1"/>
                  </a:solidFill>
                  <a:latin typeface="Tahoma" pitchFamily="34" charset="0"/>
                  <a:ea typeface="宋体" charset="-122"/>
                </a:defRPr>
              </a:lvl7pPr>
              <a:lvl8pPr marL="3429000" indent="-228600" eaLnBrk="0" fontAlgn="base" hangingPunct="0">
                <a:spcBef>
                  <a:spcPct val="0"/>
                </a:spcBef>
                <a:spcAft>
                  <a:spcPct val="0"/>
                </a:spcAft>
                <a:defRPr sz="3200" b="1">
                  <a:solidFill>
                    <a:schemeClr val="tx1"/>
                  </a:solidFill>
                  <a:latin typeface="Tahoma" pitchFamily="34" charset="0"/>
                  <a:ea typeface="宋体" charset="-122"/>
                </a:defRPr>
              </a:lvl8pPr>
              <a:lvl9pPr marL="3886200" indent="-228600" eaLnBrk="0" fontAlgn="base" hangingPunct="0">
                <a:spcBef>
                  <a:spcPct val="0"/>
                </a:spcBef>
                <a:spcAft>
                  <a:spcPct val="0"/>
                </a:spcAft>
                <a:defRPr sz="3200" b="1">
                  <a:solidFill>
                    <a:schemeClr val="tx1"/>
                  </a:solidFill>
                  <a:latin typeface="Tahoma" pitchFamily="34" charset="0"/>
                  <a:ea typeface="宋体" charset="-122"/>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Arial" charset="0"/>
                  <a:ea typeface="宋体" charset="-122"/>
                  <a:cs typeface="Arial" charset="0"/>
                </a:rPr>
                <a:t>&gt;</a:t>
              </a:r>
            </a:p>
          </p:txBody>
        </p:sp>
        <p:sp>
          <p:nvSpPr>
            <p:cNvPr id="31" name="Line 27"/>
            <p:cNvSpPr>
              <a:spLocks noChangeShapeType="1"/>
            </p:cNvSpPr>
            <p:nvPr/>
          </p:nvSpPr>
          <p:spPr bwMode="auto">
            <a:xfrm>
              <a:off x="3696" y="2160"/>
              <a:ext cx="0" cy="432"/>
            </a:xfrm>
            <a:prstGeom prst="line">
              <a:avLst/>
            </a:prstGeom>
            <a:noFill/>
            <a:ln w="19050">
              <a:solidFill>
                <a:srgbClr val="9999CC"/>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32" name="Group 28"/>
          <p:cNvGrpSpPr>
            <a:grpSpLocks/>
          </p:cNvGrpSpPr>
          <p:nvPr/>
        </p:nvGrpSpPr>
        <p:grpSpPr bwMode="auto">
          <a:xfrm>
            <a:off x="7834422" y="1547516"/>
            <a:ext cx="457200" cy="1066800"/>
            <a:chOff x="3264" y="2160"/>
            <a:chExt cx="288" cy="672"/>
          </a:xfrm>
        </p:grpSpPr>
        <p:sp>
          <p:nvSpPr>
            <p:cNvPr id="33" name="Oval 29"/>
            <p:cNvSpPr>
              <a:spLocks noChangeArrowheads="1"/>
            </p:cNvSpPr>
            <p:nvPr/>
          </p:nvSpPr>
          <p:spPr bwMode="auto">
            <a:xfrm>
              <a:off x="3264" y="2592"/>
              <a:ext cx="288" cy="240"/>
            </a:xfrm>
            <a:prstGeom prst="ellipse">
              <a:avLst/>
            </a:prstGeom>
            <a:solidFill>
              <a:srgbClr val="FF9933"/>
            </a:solidFill>
            <a:ln w="9525">
              <a:solidFill>
                <a:srgbClr val="000000"/>
              </a:solidFill>
              <a:round/>
              <a:headEnd/>
              <a:tailEnd/>
            </a:ln>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ysClr val="windowText" lastClr="000000"/>
                  </a:solidFill>
                  <a:effectLst/>
                  <a:uLnTx/>
                  <a:uFillTx/>
                  <a:latin typeface="Arial" charset="0"/>
                  <a:cs typeface="Arial" charset="0"/>
                </a:rPr>
                <a:t>A</a:t>
              </a:r>
            </a:p>
          </p:txBody>
        </p:sp>
        <p:sp>
          <p:nvSpPr>
            <p:cNvPr id="34" name="Line 30"/>
            <p:cNvSpPr>
              <a:spLocks noChangeShapeType="1"/>
            </p:cNvSpPr>
            <p:nvPr/>
          </p:nvSpPr>
          <p:spPr bwMode="auto">
            <a:xfrm>
              <a:off x="340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35" name="Group 31"/>
          <p:cNvGrpSpPr>
            <a:grpSpLocks/>
          </p:cNvGrpSpPr>
          <p:nvPr/>
        </p:nvGrpSpPr>
        <p:grpSpPr bwMode="auto">
          <a:xfrm>
            <a:off x="4957872" y="4443116"/>
            <a:ext cx="457200" cy="990600"/>
            <a:chOff x="4368" y="3072"/>
            <a:chExt cx="288" cy="624"/>
          </a:xfrm>
        </p:grpSpPr>
        <p:sp>
          <p:nvSpPr>
            <p:cNvPr id="36" name="Text Box 32"/>
            <p:cNvSpPr txBox="1">
              <a:spLocks noChangeArrowheads="1"/>
            </p:cNvSpPr>
            <p:nvPr/>
          </p:nvSpPr>
          <p:spPr bwMode="auto">
            <a:xfrm rot="-5503572">
              <a:off x="4392"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ahoma" pitchFamily="34" charset="0"/>
                  <a:ea typeface="宋体" charset="-122"/>
                </a:defRPr>
              </a:lvl1pPr>
              <a:lvl2pPr marL="742950" indent="-285750" eaLnBrk="0" hangingPunct="0">
                <a:defRPr sz="3200" b="1">
                  <a:solidFill>
                    <a:schemeClr val="tx1"/>
                  </a:solidFill>
                  <a:latin typeface="Tahoma" pitchFamily="34" charset="0"/>
                  <a:ea typeface="宋体" charset="-122"/>
                </a:defRPr>
              </a:lvl2pPr>
              <a:lvl3pPr marL="1143000" indent="-228600" eaLnBrk="0" hangingPunct="0">
                <a:defRPr sz="3200" b="1">
                  <a:solidFill>
                    <a:schemeClr val="tx1"/>
                  </a:solidFill>
                  <a:latin typeface="Tahoma" pitchFamily="34" charset="0"/>
                  <a:ea typeface="宋体" charset="-122"/>
                </a:defRPr>
              </a:lvl3pPr>
              <a:lvl4pPr marL="1600200" indent="-228600" eaLnBrk="0" hangingPunct="0">
                <a:defRPr sz="3200" b="1">
                  <a:solidFill>
                    <a:schemeClr val="tx1"/>
                  </a:solidFill>
                  <a:latin typeface="Tahoma" pitchFamily="34" charset="0"/>
                  <a:ea typeface="宋体" charset="-122"/>
                </a:defRPr>
              </a:lvl4pPr>
              <a:lvl5pPr marL="2057400" indent="-228600" eaLnBrk="0" hangingPunct="0">
                <a:defRPr sz="3200" b="1">
                  <a:solidFill>
                    <a:schemeClr val="tx1"/>
                  </a:solidFill>
                  <a:latin typeface="Tahoma" pitchFamily="34" charset="0"/>
                  <a:ea typeface="宋体" charset="-122"/>
                </a:defRPr>
              </a:lvl5pPr>
              <a:lvl6pPr marL="2514600" indent="-228600" eaLnBrk="0" fontAlgn="base" hangingPunct="0">
                <a:spcBef>
                  <a:spcPct val="0"/>
                </a:spcBef>
                <a:spcAft>
                  <a:spcPct val="0"/>
                </a:spcAft>
                <a:defRPr sz="3200" b="1">
                  <a:solidFill>
                    <a:schemeClr val="tx1"/>
                  </a:solidFill>
                  <a:latin typeface="Tahoma" pitchFamily="34" charset="0"/>
                  <a:ea typeface="宋体" charset="-122"/>
                </a:defRPr>
              </a:lvl6pPr>
              <a:lvl7pPr marL="2971800" indent="-228600" eaLnBrk="0" fontAlgn="base" hangingPunct="0">
                <a:spcBef>
                  <a:spcPct val="0"/>
                </a:spcBef>
                <a:spcAft>
                  <a:spcPct val="0"/>
                </a:spcAft>
                <a:defRPr sz="3200" b="1">
                  <a:solidFill>
                    <a:schemeClr val="tx1"/>
                  </a:solidFill>
                  <a:latin typeface="Tahoma" pitchFamily="34" charset="0"/>
                  <a:ea typeface="宋体" charset="-122"/>
                </a:defRPr>
              </a:lvl7pPr>
              <a:lvl8pPr marL="3429000" indent="-228600" eaLnBrk="0" fontAlgn="base" hangingPunct="0">
                <a:spcBef>
                  <a:spcPct val="0"/>
                </a:spcBef>
                <a:spcAft>
                  <a:spcPct val="0"/>
                </a:spcAft>
                <a:defRPr sz="3200" b="1">
                  <a:solidFill>
                    <a:schemeClr val="tx1"/>
                  </a:solidFill>
                  <a:latin typeface="Tahoma" pitchFamily="34" charset="0"/>
                  <a:ea typeface="宋体" charset="-122"/>
                </a:defRPr>
              </a:lvl8pPr>
              <a:lvl9pPr marL="3886200" indent="-228600" eaLnBrk="0" fontAlgn="base" hangingPunct="0">
                <a:spcBef>
                  <a:spcPct val="0"/>
                </a:spcBef>
                <a:spcAft>
                  <a:spcPct val="0"/>
                </a:spcAft>
                <a:defRPr sz="3200" b="1">
                  <a:solidFill>
                    <a:schemeClr val="tx1"/>
                  </a:solidFill>
                  <a:latin typeface="Tahoma" pitchFamily="34" charset="0"/>
                  <a:ea typeface="宋体" charset="-122"/>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Arial" charset="0"/>
                  <a:ea typeface="宋体" charset="-122"/>
                  <a:cs typeface="Arial" charset="0"/>
                </a:rPr>
                <a:t>&gt;</a:t>
              </a:r>
            </a:p>
          </p:txBody>
        </p:sp>
        <p:sp>
          <p:nvSpPr>
            <p:cNvPr id="37" name="Line 33"/>
            <p:cNvSpPr>
              <a:spLocks noChangeShapeType="1"/>
            </p:cNvSpPr>
            <p:nvPr/>
          </p:nvSpPr>
          <p:spPr bwMode="auto">
            <a:xfrm>
              <a:off x="4512" y="3072"/>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38" name="Group 34"/>
          <p:cNvGrpSpPr>
            <a:grpSpLocks/>
          </p:cNvGrpSpPr>
          <p:nvPr/>
        </p:nvGrpSpPr>
        <p:grpSpPr bwMode="auto">
          <a:xfrm>
            <a:off x="4424472" y="4462166"/>
            <a:ext cx="457200" cy="990600"/>
            <a:chOff x="4080" y="3072"/>
            <a:chExt cx="288" cy="624"/>
          </a:xfrm>
        </p:grpSpPr>
        <p:sp>
          <p:nvSpPr>
            <p:cNvPr id="39" name="Text Box 35"/>
            <p:cNvSpPr txBox="1">
              <a:spLocks noChangeArrowheads="1"/>
            </p:cNvSpPr>
            <p:nvPr/>
          </p:nvSpPr>
          <p:spPr bwMode="auto">
            <a:xfrm rot="-5503572">
              <a:off x="4104"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ahoma" pitchFamily="34" charset="0"/>
                  <a:ea typeface="宋体" charset="-122"/>
                </a:defRPr>
              </a:lvl1pPr>
              <a:lvl2pPr marL="742950" indent="-285750" eaLnBrk="0" hangingPunct="0">
                <a:defRPr sz="3200" b="1">
                  <a:solidFill>
                    <a:schemeClr val="tx1"/>
                  </a:solidFill>
                  <a:latin typeface="Tahoma" pitchFamily="34" charset="0"/>
                  <a:ea typeface="宋体" charset="-122"/>
                </a:defRPr>
              </a:lvl2pPr>
              <a:lvl3pPr marL="1143000" indent="-228600" eaLnBrk="0" hangingPunct="0">
                <a:defRPr sz="3200" b="1">
                  <a:solidFill>
                    <a:schemeClr val="tx1"/>
                  </a:solidFill>
                  <a:latin typeface="Tahoma" pitchFamily="34" charset="0"/>
                  <a:ea typeface="宋体" charset="-122"/>
                </a:defRPr>
              </a:lvl3pPr>
              <a:lvl4pPr marL="1600200" indent="-228600" eaLnBrk="0" hangingPunct="0">
                <a:defRPr sz="3200" b="1">
                  <a:solidFill>
                    <a:schemeClr val="tx1"/>
                  </a:solidFill>
                  <a:latin typeface="Tahoma" pitchFamily="34" charset="0"/>
                  <a:ea typeface="宋体" charset="-122"/>
                </a:defRPr>
              </a:lvl4pPr>
              <a:lvl5pPr marL="2057400" indent="-228600" eaLnBrk="0" hangingPunct="0">
                <a:defRPr sz="3200" b="1">
                  <a:solidFill>
                    <a:schemeClr val="tx1"/>
                  </a:solidFill>
                  <a:latin typeface="Tahoma" pitchFamily="34" charset="0"/>
                  <a:ea typeface="宋体" charset="-122"/>
                </a:defRPr>
              </a:lvl5pPr>
              <a:lvl6pPr marL="2514600" indent="-228600" eaLnBrk="0" fontAlgn="base" hangingPunct="0">
                <a:spcBef>
                  <a:spcPct val="0"/>
                </a:spcBef>
                <a:spcAft>
                  <a:spcPct val="0"/>
                </a:spcAft>
                <a:defRPr sz="3200" b="1">
                  <a:solidFill>
                    <a:schemeClr val="tx1"/>
                  </a:solidFill>
                  <a:latin typeface="Tahoma" pitchFamily="34" charset="0"/>
                  <a:ea typeface="宋体" charset="-122"/>
                </a:defRPr>
              </a:lvl6pPr>
              <a:lvl7pPr marL="2971800" indent="-228600" eaLnBrk="0" fontAlgn="base" hangingPunct="0">
                <a:spcBef>
                  <a:spcPct val="0"/>
                </a:spcBef>
                <a:spcAft>
                  <a:spcPct val="0"/>
                </a:spcAft>
                <a:defRPr sz="3200" b="1">
                  <a:solidFill>
                    <a:schemeClr val="tx1"/>
                  </a:solidFill>
                  <a:latin typeface="Tahoma" pitchFamily="34" charset="0"/>
                  <a:ea typeface="宋体" charset="-122"/>
                </a:defRPr>
              </a:lvl7pPr>
              <a:lvl8pPr marL="3429000" indent="-228600" eaLnBrk="0" fontAlgn="base" hangingPunct="0">
                <a:spcBef>
                  <a:spcPct val="0"/>
                </a:spcBef>
                <a:spcAft>
                  <a:spcPct val="0"/>
                </a:spcAft>
                <a:defRPr sz="3200" b="1">
                  <a:solidFill>
                    <a:schemeClr val="tx1"/>
                  </a:solidFill>
                  <a:latin typeface="Tahoma" pitchFamily="34" charset="0"/>
                  <a:ea typeface="宋体" charset="-122"/>
                </a:defRPr>
              </a:lvl8pPr>
              <a:lvl9pPr marL="3886200" indent="-228600" eaLnBrk="0" fontAlgn="base" hangingPunct="0">
                <a:spcBef>
                  <a:spcPct val="0"/>
                </a:spcBef>
                <a:spcAft>
                  <a:spcPct val="0"/>
                </a:spcAft>
                <a:defRPr sz="3200" b="1">
                  <a:solidFill>
                    <a:schemeClr val="tx1"/>
                  </a:solidFill>
                  <a:latin typeface="Tahoma" pitchFamily="34" charset="0"/>
                  <a:ea typeface="宋体" charset="-122"/>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Arial" charset="0"/>
                  <a:ea typeface="宋体" charset="-122"/>
                  <a:cs typeface="Arial" charset="0"/>
                </a:rPr>
                <a:t>&gt;</a:t>
              </a:r>
            </a:p>
          </p:txBody>
        </p:sp>
        <p:sp>
          <p:nvSpPr>
            <p:cNvPr id="40" name="Line 36"/>
            <p:cNvSpPr>
              <a:spLocks noChangeShapeType="1"/>
            </p:cNvSpPr>
            <p:nvPr/>
          </p:nvSpPr>
          <p:spPr bwMode="auto">
            <a:xfrm>
              <a:off x="4224" y="3072"/>
              <a:ext cx="0" cy="432"/>
            </a:xfrm>
            <a:prstGeom prst="line">
              <a:avLst/>
            </a:prstGeom>
            <a:noFill/>
            <a:ln w="19050">
              <a:solidFill>
                <a:srgbClr val="9999CC"/>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41" name="Group 37"/>
          <p:cNvGrpSpPr>
            <a:grpSpLocks/>
          </p:cNvGrpSpPr>
          <p:nvPr/>
        </p:nvGrpSpPr>
        <p:grpSpPr bwMode="auto">
          <a:xfrm>
            <a:off x="5434122" y="4405016"/>
            <a:ext cx="457200" cy="1066800"/>
            <a:chOff x="3792" y="3072"/>
            <a:chExt cx="288" cy="672"/>
          </a:xfrm>
        </p:grpSpPr>
        <p:sp>
          <p:nvSpPr>
            <p:cNvPr id="42" name="Oval 38"/>
            <p:cNvSpPr>
              <a:spLocks noChangeArrowheads="1"/>
            </p:cNvSpPr>
            <p:nvPr/>
          </p:nvSpPr>
          <p:spPr bwMode="auto">
            <a:xfrm>
              <a:off x="3792" y="3504"/>
              <a:ext cx="288" cy="240"/>
            </a:xfrm>
            <a:prstGeom prst="ellipse">
              <a:avLst/>
            </a:prstGeom>
            <a:solidFill>
              <a:srgbClr val="FF9933"/>
            </a:solidFill>
            <a:ln w="9525">
              <a:solidFill>
                <a:srgbClr val="000000"/>
              </a:solidFill>
              <a:round/>
              <a:headEnd/>
              <a:tailEnd/>
            </a:ln>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ysClr val="windowText" lastClr="000000"/>
                  </a:solidFill>
                  <a:effectLst/>
                  <a:uLnTx/>
                  <a:uFillTx/>
                  <a:latin typeface="Arial" charset="0"/>
                  <a:cs typeface="Arial" charset="0"/>
                </a:rPr>
                <a:t>D</a:t>
              </a:r>
            </a:p>
          </p:txBody>
        </p:sp>
        <p:sp>
          <p:nvSpPr>
            <p:cNvPr id="43" name="Line 39"/>
            <p:cNvSpPr>
              <a:spLocks noChangeShapeType="1"/>
            </p:cNvSpPr>
            <p:nvPr/>
          </p:nvSpPr>
          <p:spPr bwMode="auto">
            <a:xfrm>
              <a:off x="3936" y="3072"/>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44" name="Group 40"/>
          <p:cNvGrpSpPr>
            <a:grpSpLocks/>
          </p:cNvGrpSpPr>
          <p:nvPr/>
        </p:nvGrpSpPr>
        <p:grpSpPr bwMode="auto">
          <a:xfrm>
            <a:off x="6691422" y="2995316"/>
            <a:ext cx="457200" cy="990600"/>
            <a:chOff x="5280" y="2160"/>
            <a:chExt cx="288" cy="624"/>
          </a:xfrm>
        </p:grpSpPr>
        <p:sp>
          <p:nvSpPr>
            <p:cNvPr id="45" name="Text Box 41"/>
            <p:cNvSpPr txBox="1">
              <a:spLocks noChangeArrowheads="1"/>
            </p:cNvSpPr>
            <p:nvPr/>
          </p:nvSpPr>
          <p:spPr bwMode="auto">
            <a:xfrm rot="-5503572">
              <a:off x="5304"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ahoma" pitchFamily="34" charset="0"/>
                  <a:ea typeface="宋体" charset="-122"/>
                </a:defRPr>
              </a:lvl1pPr>
              <a:lvl2pPr marL="742950" indent="-285750" eaLnBrk="0" hangingPunct="0">
                <a:defRPr sz="3200" b="1">
                  <a:solidFill>
                    <a:schemeClr val="tx1"/>
                  </a:solidFill>
                  <a:latin typeface="Tahoma" pitchFamily="34" charset="0"/>
                  <a:ea typeface="宋体" charset="-122"/>
                </a:defRPr>
              </a:lvl2pPr>
              <a:lvl3pPr marL="1143000" indent="-228600" eaLnBrk="0" hangingPunct="0">
                <a:defRPr sz="3200" b="1">
                  <a:solidFill>
                    <a:schemeClr val="tx1"/>
                  </a:solidFill>
                  <a:latin typeface="Tahoma" pitchFamily="34" charset="0"/>
                  <a:ea typeface="宋体" charset="-122"/>
                </a:defRPr>
              </a:lvl3pPr>
              <a:lvl4pPr marL="1600200" indent="-228600" eaLnBrk="0" hangingPunct="0">
                <a:defRPr sz="3200" b="1">
                  <a:solidFill>
                    <a:schemeClr val="tx1"/>
                  </a:solidFill>
                  <a:latin typeface="Tahoma" pitchFamily="34" charset="0"/>
                  <a:ea typeface="宋体" charset="-122"/>
                </a:defRPr>
              </a:lvl4pPr>
              <a:lvl5pPr marL="2057400" indent="-228600" eaLnBrk="0" hangingPunct="0">
                <a:defRPr sz="3200" b="1">
                  <a:solidFill>
                    <a:schemeClr val="tx1"/>
                  </a:solidFill>
                  <a:latin typeface="Tahoma" pitchFamily="34" charset="0"/>
                  <a:ea typeface="宋体" charset="-122"/>
                </a:defRPr>
              </a:lvl5pPr>
              <a:lvl6pPr marL="2514600" indent="-228600" eaLnBrk="0" fontAlgn="base" hangingPunct="0">
                <a:spcBef>
                  <a:spcPct val="0"/>
                </a:spcBef>
                <a:spcAft>
                  <a:spcPct val="0"/>
                </a:spcAft>
                <a:defRPr sz="3200" b="1">
                  <a:solidFill>
                    <a:schemeClr val="tx1"/>
                  </a:solidFill>
                  <a:latin typeface="Tahoma" pitchFamily="34" charset="0"/>
                  <a:ea typeface="宋体" charset="-122"/>
                </a:defRPr>
              </a:lvl6pPr>
              <a:lvl7pPr marL="2971800" indent="-228600" eaLnBrk="0" fontAlgn="base" hangingPunct="0">
                <a:spcBef>
                  <a:spcPct val="0"/>
                </a:spcBef>
                <a:spcAft>
                  <a:spcPct val="0"/>
                </a:spcAft>
                <a:defRPr sz="3200" b="1">
                  <a:solidFill>
                    <a:schemeClr val="tx1"/>
                  </a:solidFill>
                  <a:latin typeface="Tahoma" pitchFamily="34" charset="0"/>
                  <a:ea typeface="宋体" charset="-122"/>
                </a:defRPr>
              </a:lvl7pPr>
              <a:lvl8pPr marL="3429000" indent="-228600" eaLnBrk="0" fontAlgn="base" hangingPunct="0">
                <a:spcBef>
                  <a:spcPct val="0"/>
                </a:spcBef>
                <a:spcAft>
                  <a:spcPct val="0"/>
                </a:spcAft>
                <a:defRPr sz="3200" b="1">
                  <a:solidFill>
                    <a:schemeClr val="tx1"/>
                  </a:solidFill>
                  <a:latin typeface="Tahoma" pitchFamily="34" charset="0"/>
                  <a:ea typeface="宋体" charset="-122"/>
                </a:defRPr>
              </a:lvl8pPr>
              <a:lvl9pPr marL="3886200" indent="-228600" eaLnBrk="0" fontAlgn="base" hangingPunct="0">
                <a:spcBef>
                  <a:spcPct val="0"/>
                </a:spcBef>
                <a:spcAft>
                  <a:spcPct val="0"/>
                </a:spcAft>
                <a:defRPr sz="3200" b="1">
                  <a:solidFill>
                    <a:schemeClr val="tx1"/>
                  </a:solidFill>
                  <a:latin typeface="Tahoma" pitchFamily="34" charset="0"/>
                  <a:ea typeface="宋体" charset="-122"/>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Arial" charset="0"/>
                  <a:ea typeface="宋体" charset="-122"/>
                  <a:cs typeface="Arial" charset="0"/>
                </a:rPr>
                <a:t>&gt;</a:t>
              </a:r>
            </a:p>
          </p:txBody>
        </p:sp>
        <p:sp>
          <p:nvSpPr>
            <p:cNvPr id="46" name="Line 42"/>
            <p:cNvSpPr>
              <a:spLocks noChangeShapeType="1"/>
            </p:cNvSpPr>
            <p:nvPr/>
          </p:nvSpPr>
          <p:spPr bwMode="auto">
            <a:xfrm>
              <a:off x="542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47" name="Group 43"/>
          <p:cNvGrpSpPr>
            <a:grpSpLocks/>
          </p:cNvGrpSpPr>
          <p:nvPr/>
        </p:nvGrpSpPr>
        <p:grpSpPr bwMode="auto">
          <a:xfrm>
            <a:off x="6138972" y="3014366"/>
            <a:ext cx="457200" cy="990600"/>
            <a:chOff x="4992" y="2160"/>
            <a:chExt cx="288" cy="624"/>
          </a:xfrm>
        </p:grpSpPr>
        <p:sp>
          <p:nvSpPr>
            <p:cNvPr id="48" name="Text Box 44"/>
            <p:cNvSpPr txBox="1">
              <a:spLocks noChangeArrowheads="1"/>
            </p:cNvSpPr>
            <p:nvPr/>
          </p:nvSpPr>
          <p:spPr bwMode="auto">
            <a:xfrm rot="-5503572">
              <a:off x="501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tx1"/>
                  </a:solidFill>
                  <a:latin typeface="Tahoma" pitchFamily="34" charset="0"/>
                  <a:ea typeface="宋体" charset="-122"/>
                </a:defRPr>
              </a:lvl1pPr>
              <a:lvl2pPr marL="742950" indent="-285750" eaLnBrk="0" hangingPunct="0">
                <a:defRPr sz="3200" b="1">
                  <a:solidFill>
                    <a:schemeClr val="tx1"/>
                  </a:solidFill>
                  <a:latin typeface="Tahoma" pitchFamily="34" charset="0"/>
                  <a:ea typeface="宋体" charset="-122"/>
                </a:defRPr>
              </a:lvl2pPr>
              <a:lvl3pPr marL="1143000" indent="-228600" eaLnBrk="0" hangingPunct="0">
                <a:defRPr sz="3200" b="1">
                  <a:solidFill>
                    <a:schemeClr val="tx1"/>
                  </a:solidFill>
                  <a:latin typeface="Tahoma" pitchFamily="34" charset="0"/>
                  <a:ea typeface="宋体" charset="-122"/>
                </a:defRPr>
              </a:lvl3pPr>
              <a:lvl4pPr marL="1600200" indent="-228600" eaLnBrk="0" hangingPunct="0">
                <a:defRPr sz="3200" b="1">
                  <a:solidFill>
                    <a:schemeClr val="tx1"/>
                  </a:solidFill>
                  <a:latin typeface="Tahoma" pitchFamily="34" charset="0"/>
                  <a:ea typeface="宋体" charset="-122"/>
                </a:defRPr>
              </a:lvl4pPr>
              <a:lvl5pPr marL="2057400" indent="-228600" eaLnBrk="0" hangingPunct="0">
                <a:defRPr sz="3200" b="1">
                  <a:solidFill>
                    <a:schemeClr val="tx1"/>
                  </a:solidFill>
                  <a:latin typeface="Tahoma" pitchFamily="34" charset="0"/>
                  <a:ea typeface="宋体" charset="-122"/>
                </a:defRPr>
              </a:lvl5pPr>
              <a:lvl6pPr marL="2514600" indent="-228600" eaLnBrk="0" fontAlgn="base" hangingPunct="0">
                <a:spcBef>
                  <a:spcPct val="0"/>
                </a:spcBef>
                <a:spcAft>
                  <a:spcPct val="0"/>
                </a:spcAft>
                <a:defRPr sz="3200" b="1">
                  <a:solidFill>
                    <a:schemeClr val="tx1"/>
                  </a:solidFill>
                  <a:latin typeface="Tahoma" pitchFamily="34" charset="0"/>
                  <a:ea typeface="宋体" charset="-122"/>
                </a:defRPr>
              </a:lvl6pPr>
              <a:lvl7pPr marL="2971800" indent="-228600" eaLnBrk="0" fontAlgn="base" hangingPunct="0">
                <a:spcBef>
                  <a:spcPct val="0"/>
                </a:spcBef>
                <a:spcAft>
                  <a:spcPct val="0"/>
                </a:spcAft>
                <a:defRPr sz="3200" b="1">
                  <a:solidFill>
                    <a:schemeClr val="tx1"/>
                  </a:solidFill>
                  <a:latin typeface="Tahoma" pitchFamily="34" charset="0"/>
                  <a:ea typeface="宋体" charset="-122"/>
                </a:defRPr>
              </a:lvl7pPr>
              <a:lvl8pPr marL="3429000" indent="-228600" eaLnBrk="0" fontAlgn="base" hangingPunct="0">
                <a:spcBef>
                  <a:spcPct val="0"/>
                </a:spcBef>
                <a:spcAft>
                  <a:spcPct val="0"/>
                </a:spcAft>
                <a:defRPr sz="3200" b="1">
                  <a:solidFill>
                    <a:schemeClr val="tx1"/>
                  </a:solidFill>
                  <a:latin typeface="Tahoma" pitchFamily="34" charset="0"/>
                  <a:ea typeface="宋体" charset="-122"/>
                </a:defRPr>
              </a:lvl8pPr>
              <a:lvl9pPr marL="3886200" indent="-228600" eaLnBrk="0" fontAlgn="base" hangingPunct="0">
                <a:spcBef>
                  <a:spcPct val="0"/>
                </a:spcBef>
                <a:spcAft>
                  <a:spcPct val="0"/>
                </a:spcAft>
                <a:defRPr sz="3200" b="1">
                  <a:solidFill>
                    <a:schemeClr val="tx1"/>
                  </a:solidFill>
                  <a:latin typeface="Tahoma" pitchFamily="34" charset="0"/>
                  <a:ea typeface="宋体" charset="-122"/>
                </a:defRPr>
              </a:lvl9pPr>
            </a:lstStyle>
            <a:p>
              <a:pPr marL="0" marR="0" lvl="0" indent="0" defTabSz="914400" eaLnBrk="0" fontAlgn="auto" latinLnBrk="0" hangingPunct="0">
                <a:lnSpc>
                  <a:spcPct val="100000"/>
                </a:lnSpc>
                <a:spcBef>
                  <a:spcPct val="50000"/>
                </a:spcBef>
                <a:spcAft>
                  <a:spcPts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Arial" charset="0"/>
                  <a:ea typeface="宋体" charset="-122"/>
                  <a:cs typeface="Arial" charset="0"/>
                </a:rPr>
                <a:t>&gt;</a:t>
              </a:r>
            </a:p>
          </p:txBody>
        </p:sp>
        <p:sp>
          <p:nvSpPr>
            <p:cNvPr id="49" name="Line 45"/>
            <p:cNvSpPr>
              <a:spLocks noChangeShapeType="1"/>
            </p:cNvSpPr>
            <p:nvPr/>
          </p:nvSpPr>
          <p:spPr bwMode="auto">
            <a:xfrm>
              <a:off x="5136" y="2160"/>
              <a:ext cx="0" cy="432"/>
            </a:xfrm>
            <a:prstGeom prst="line">
              <a:avLst/>
            </a:prstGeom>
            <a:noFill/>
            <a:ln w="19050">
              <a:solidFill>
                <a:srgbClr val="9999CC"/>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50" name="Group 46"/>
          <p:cNvGrpSpPr>
            <a:grpSpLocks/>
          </p:cNvGrpSpPr>
          <p:nvPr/>
        </p:nvGrpSpPr>
        <p:grpSpPr bwMode="auto">
          <a:xfrm>
            <a:off x="7148622" y="2995316"/>
            <a:ext cx="457200" cy="1066800"/>
            <a:chOff x="4704" y="2160"/>
            <a:chExt cx="288" cy="672"/>
          </a:xfrm>
        </p:grpSpPr>
        <p:sp>
          <p:nvSpPr>
            <p:cNvPr id="51" name="Oval 47"/>
            <p:cNvSpPr>
              <a:spLocks noChangeArrowheads="1"/>
            </p:cNvSpPr>
            <p:nvPr/>
          </p:nvSpPr>
          <p:spPr bwMode="auto">
            <a:xfrm>
              <a:off x="4704" y="2592"/>
              <a:ext cx="288" cy="240"/>
            </a:xfrm>
            <a:prstGeom prst="ellipse">
              <a:avLst/>
            </a:prstGeom>
            <a:solidFill>
              <a:srgbClr val="FF9933"/>
            </a:solidFill>
            <a:ln w="9525">
              <a:solidFill>
                <a:srgbClr val="000000"/>
              </a:solidFill>
              <a:round/>
              <a:headEnd/>
              <a:tailEnd/>
            </a:ln>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ysClr val="windowText" lastClr="000000"/>
                  </a:solidFill>
                  <a:effectLst/>
                  <a:uLnTx/>
                  <a:uFillTx/>
                  <a:latin typeface="Arial" charset="0"/>
                  <a:cs typeface="Arial" charset="0"/>
                </a:rPr>
                <a:t>C</a:t>
              </a:r>
            </a:p>
          </p:txBody>
        </p:sp>
        <p:sp>
          <p:nvSpPr>
            <p:cNvPr id="52" name="Line 48"/>
            <p:cNvSpPr>
              <a:spLocks noChangeShapeType="1"/>
            </p:cNvSpPr>
            <p:nvPr/>
          </p:nvSpPr>
          <p:spPr bwMode="auto">
            <a:xfrm>
              <a:off x="484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53" name="Group 49"/>
          <p:cNvGrpSpPr>
            <a:grpSpLocks/>
          </p:cNvGrpSpPr>
          <p:nvPr/>
        </p:nvGrpSpPr>
        <p:grpSpPr bwMode="auto">
          <a:xfrm>
            <a:off x="6177072" y="1395116"/>
            <a:ext cx="1447800" cy="1600200"/>
            <a:chOff x="4356" y="972"/>
            <a:chExt cx="912" cy="1008"/>
          </a:xfrm>
        </p:grpSpPr>
        <p:grpSp>
          <p:nvGrpSpPr>
            <p:cNvPr id="54" name="Group 50"/>
            <p:cNvGrpSpPr>
              <a:grpSpLocks/>
            </p:cNvGrpSpPr>
            <p:nvPr/>
          </p:nvGrpSpPr>
          <p:grpSpPr bwMode="auto">
            <a:xfrm>
              <a:off x="4500" y="1500"/>
              <a:ext cx="576" cy="240"/>
              <a:chOff x="4800" y="1680"/>
              <a:chExt cx="576" cy="240"/>
            </a:xfrm>
          </p:grpSpPr>
          <p:sp>
            <p:nvSpPr>
              <p:cNvPr id="57" name="Line 51"/>
              <p:cNvSpPr>
                <a:spLocks noChangeShapeType="1"/>
              </p:cNvSpPr>
              <p:nvPr/>
            </p:nvSpPr>
            <p:spPr bwMode="auto">
              <a:xfrm>
                <a:off x="4800" y="1680"/>
                <a:ext cx="57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8" name="Line 52"/>
              <p:cNvSpPr>
                <a:spLocks noChangeShapeType="1"/>
              </p:cNvSpPr>
              <p:nvPr/>
            </p:nvSpPr>
            <p:spPr bwMode="auto">
              <a:xfrm>
                <a:off x="4800" y="1680"/>
                <a:ext cx="0"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9" name="Line 53"/>
              <p:cNvSpPr>
                <a:spLocks noChangeShapeType="1"/>
              </p:cNvSpPr>
              <p:nvPr/>
            </p:nvSpPr>
            <p:spPr bwMode="auto">
              <a:xfrm>
                <a:off x="5376" y="1680"/>
                <a:ext cx="0"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55" name="Rectangle 54"/>
            <p:cNvSpPr>
              <a:spLocks noChangeArrowheads="1"/>
            </p:cNvSpPr>
            <p:nvPr/>
          </p:nvSpPr>
          <p:spPr bwMode="auto">
            <a:xfrm>
              <a:off x="4356" y="1740"/>
              <a:ext cx="912" cy="240"/>
            </a:xfrm>
            <a:prstGeom prst="rect">
              <a:avLst/>
            </a:prstGeom>
            <a:solidFill>
              <a:srgbClr val="99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ysClr val="windowText" lastClr="000000"/>
                  </a:solidFill>
                  <a:effectLst/>
                  <a:uLnTx/>
                  <a:uFillTx/>
                  <a:latin typeface="Arial" charset="0"/>
                  <a:cs typeface="Arial" charset="0"/>
                </a:rPr>
                <a:t>L    R   D</a:t>
              </a:r>
            </a:p>
          </p:txBody>
        </p:sp>
        <p:sp>
          <p:nvSpPr>
            <p:cNvPr id="56" name="Line 55"/>
            <p:cNvSpPr>
              <a:spLocks noChangeShapeType="1"/>
            </p:cNvSpPr>
            <p:nvPr/>
          </p:nvSpPr>
          <p:spPr bwMode="auto">
            <a:xfrm>
              <a:off x="4740" y="972"/>
              <a:ext cx="0" cy="528"/>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60" name="Text Box 56"/>
          <p:cNvSpPr txBox="1">
            <a:spLocks noChangeArrowheads="1"/>
          </p:cNvSpPr>
          <p:nvPr/>
        </p:nvSpPr>
        <p:spPr bwMode="auto">
          <a:xfrm>
            <a:off x="750997" y="5585304"/>
            <a:ext cx="49720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ahoma" pitchFamily="34" charset="0"/>
                <a:ea typeface="宋体" charset="-122"/>
              </a:defRPr>
            </a:lvl1pPr>
            <a:lvl2pPr marL="742950" indent="-285750" eaLnBrk="0" hangingPunct="0">
              <a:defRPr sz="3200" b="1">
                <a:solidFill>
                  <a:schemeClr val="tx1"/>
                </a:solidFill>
                <a:latin typeface="Tahoma" pitchFamily="34" charset="0"/>
                <a:ea typeface="宋体" charset="-122"/>
              </a:defRPr>
            </a:lvl2pPr>
            <a:lvl3pPr marL="1143000" indent="-228600" eaLnBrk="0" hangingPunct="0">
              <a:defRPr sz="3200" b="1">
                <a:solidFill>
                  <a:schemeClr val="tx1"/>
                </a:solidFill>
                <a:latin typeface="Tahoma" pitchFamily="34" charset="0"/>
                <a:ea typeface="宋体" charset="-122"/>
              </a:defRPr>
            </a:lvl3pPr>
            <a:lvl4pPr marL="1600200" indent="-228600" eaLnBrk="0" hangingPunct="0">
              <a:defRPr sz="3200" b="1">
                <a:solidFill>
                  <a:schemeClr val="tx1"/>
                </a:solidFill>
                <a:latin typeface="Tahoma" pitchFamily="34" charset="0"/>
                <a:ea typeface="宋体" charset="-122"/>
              </a:defRPr>
            </a:lvl4pPr>
            <a:lvl5pPr marL="2057400" indent="-228600" eaLnBrk="0" hangingPunct="0">
              <a:defRPr sz="3200" b="1">
                <a:solidFill>
                  <a:schemeClr val="tx1"/>
                </a:solidFill>
                <a:latin typeface="Tahoma" pitchFamily="34" charset="0"/>
                <a:ea typeface="宋体" charset="-122"/>
              </a:defRPr>
            </a:lvl5pPr>
            <a:lvl6pPr marL="2514600" indent="-228600" eaLnBrk="0" fontAlgn="base" hangingPunct="0">
              <a:spcBef>
                <a:spcPct val="0"/>
              </a:spcBef>
              <a:spcAft>
                <a:spcPct val="0"/>
              </a:spcAft>
              <a:defRPr sz="3200" b="1">
                <a:solidFill>
                  <a:schemeClr val="tx1"/>
                </a:solidFill>
                <a:latin typeface="Tahoma" pitchFamily="34" charset="0"/>
                <a:ea typeface="宋体" charset="-122"/>
              </a:defRPr>
            </a:lvl6pPr>
            <a:lvl7pPr marL="2971800" indent="-228600" eaLnBrk="0" fontAlgn="base" hangingPunct="0">
              <a:spcBef>
                <a:spcPct val="0"/>
              </a:spcBef>
              <a:spcAft>
                <a:spcPct val="0"/>
              </a:spcAft>
              <a:defRPr sz="3200" b="1">
                <a:solidFill>
                  <a:schemeClr val="tx1"/>
                </a:solidFill>
                <a:latin typeface="Tahoma" pitchFamily="34" charset="0"/>
                <a:ea typeface="宋体" charset="-122"/>
              </a:defRPr>
            </a:lvl7pPr>
            <a:lvl8pPr marL="3429000" indent="-228600" eaLnBrk="0" fontAlgn="base" hangingPunct="0">
              <a:spcBef>
                <a:spcPct val="0"/>
              </a:spcBef>
              <a:spcAft>
                <a:spcPct val="0"/>
              </a:spcAft>
              <a:defRPr sz="3200" b="1">
                <a:solidFill>
                  <a:schemeClr val="tx1"/>
                </a:solidFill>
                <a:latin typeface="Tahoma" pitchFamily="34" charset="0"/>
                <a:ea typeface="宋体" charset="-122"/>
              </a:defRPr>
            </a:lvl8pPr>
            <a:lvl9pPr marL="3886200" indent="-228600" eaLnBrk="0" fontAlgn="base" hangingPunct="0">
              <a:spcBef>
                <a:spcPct val="0"/>
              </a:spcBef>
              <a:spcAft>
                <a:spcPct val="0"/>
              </a:spcAft>
              <a:defRPr sz="3200" b="1">
                <a:solidFill>
                  <a:schemeClr val="tx1"/>
                </a:solidFill>
                <a:latin typeface="Tahoma" pitchFamily="34"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3200" b="1" i="0" u="none" strike="noStrike" kern="0" cap="none" spc="0" normalizeH="0" baseline="0" noProof="0">
                <a:ln>
                  <a:noFill/>
                </a:ln>
                <a:solidFill>
                  <a:srgbClr val="FF3300"/>
                </a:solidFill>
                <a:effectLst/>
                <a:uLnTx/>
                <a:uFillTx/>
                <a:latin typeface="Tahoma" pitchFamily="34" charset="0"/>
                <a:ea typeface="宋体" charset="-122"/>
              </a:rPr>
              <a:t>后序遍历序列： </a:t>
            </a:r>
            <a:r>
              <a:rPr kumimoji="1" lang="en-US" altLang="zh-CN" sz="3200" b="1" i="0" u="none" strike="noStrike" kern="0" cap="none" spc="0" normalizeH="0" baseline="0" noProof="0">
                <a:ln>
                  <a:noFill/>
                </a:ln>
                <a:solidFill>
                  <a:srgbClr val="FF3300"/>
                </a:solidFill>
                <a:effectLst/>
                <a:uLnTx/>
                <a:uFillTx/>
                <a:latin typeface="Tahoma" pitchFamily="34" charset="0"/>
                <a:ea typeface="宋体" charset="-122"/>
              </a:rPr>
              <a:t>D   B  C  A</a:t>
            </a:r>
          </a:p>
        </p:txBody>
      </p:sp>
      <p:sp>
        <p:nvSpPr>
          <p:cNvPr id="61" name="Text Box 57"/>
          <p:cNvSpPr txBox="1">
            <a:spLocks noChangeArrowheads="1"/>
          </p:cNvSpPr>
          <p:nvPr/>
        </p:nvSpPr>
        <p:spPr bwMode="auto">
          <a:xfrm>
            <a:off x="1146175" y="796868"/>
            <a:ext cx="19224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a:solidFill>
                  <a:schemeClr val="tx1"/>
                </a:solidFill>
                <a:latin typeface="Tahoma" pitchFamily="34" charset="0"/>
                <a:ea typeface="宋体" charset="-122"/>
              </a:defRPr>
            </a:lvl1pPr>
            <a:lvl2pPr marL="742950" indent="-285750" eaLnBrk="0" hangingPunct="0">
              <a:defRPr sz="3200" b="1">
                <a:solidFill>
                  <a:schemeClr val="tx1"/>
                </a:solidFill>
                <a:latin typeface="Tahoma" pitchFamily="34" charset="0"/>
                <a:ea typeface="宋体" charset="-122"/>
              </a:defRPr>
            </a:lvl2pPr>
            <a:lvl3pPr marL="1143000" indent="-228600" eaLnBrk="0" hangingPunct="0">
              <a:defRPr sz="3200" b="1">
                <a:solidFill>
                  <a:schemeClr val="tx1"/>
                </a:solidFill>
                <a:latin typeface="Tahoma" pitchFamily="34" charset="0"/>
                <a:ea typeface="宋体" charset="-122"/>
              </a:defRPr>
            </a:lvl3pPr>
            <a:lvl4pPr marL="1600200" indent="-228600" eaLnBrk="0" hangingPunct="0">
              <a:defRPr sz="3200" b="1">
                <a:solidFill>
                  <a:schemeClr val="tx1"/>
                </a:solidFill>
                <a:latin typeface="Tahoma" pitchFamily="34" charset="0"/>
                <a:ea typeface="宋体" charset="-122"/>
              </a:defRPr>
            </a:lvl4pPr>
            <a:lvl5pPr marL="2057400" indent="-228600" eaLnBrk="0" hangingPunct="0">
              <a:defRPr sz="3200" b="1">
                <a:solidFill>
                  <a:schemeClr val="tx1"/>
                </a:solidFill>
                <a:latin typeface="Tahoma" pitchFamily="34" charset="0"/>
                <a:ea typeface="宋体" charset="-122"/>
              </a:defRPr>
            </a:lvl5pPr>
            <a:lvl6pPr marL="2514600" indent="-228600" eaLnBrk="0" fontAlgn="base" hangingPunct="0">
              <a:spcBef>
                <a:spcPct val="0"/>
              </a:spcBef>
              <a:spcAft>
                <a:spcPct val="0"/>
              </a:spcAft>
              <a:defRPr sz="3200" b="1">
                <a:solidFill>
                  <a:schemeClr val="tx1"/>
                </a:solidFill>
                <a:latin typeface="Tahoma" pitchFamily="34" charset="0"/>
                <a:ea typeface="宋体" charset="-122"/>
              </a:defRPr>
            </a:lvl6pPr>
            <a:lvl7pPr marL="2971800" indent="-228600" eaLnBrk="0" fontAlgn="base" hangingPunct="0">
              <a:spcBef>
                <a:spcPct val="0"/>
              </a:spcBef>
              <a:spcAft>
                <a:spcPct val="0"/>
              </a:spcAft>
              <a:defRPr sz="3200" b="1">
                <a:solidFill>
                  <a:schemeClr val="tx1"/>
                </a:solidFill>
                <a:latin typeface="Tahoma" pitchFamily="34" charset="0"/>
                <a:ea typeface="宋体" charset="-122"/>
              </a:defRPr>
            </a:lvl7pPr>
            <a:lvl8pPr marL="3429000" indent="-228600" eaLnBrk="0" fontAlgn="base" hangingPunct="0">
              <a:spcBef>
                <a:spcPct val="0"/>
              </a:spcBef>
              <a:spcAft>
                <a:spcPct val="0"/>
              </a:spcAft>
              <a:defRPr sz="3200" b="1">
                <a:solidFill>
                  <a:schemeClr val="tx1"/>
                </a:solidFill>
                <a:latin typeface="Tahoma" pitchFamily="34" charset="0"/>
                <a:ea typeface="宋体" charset="-122"/>
              </a:defRPr>
            </a:lvl8pPr>
            <a:lvl9pPr marL="3886200" indent="-228600" eaLnBrk="0" fontAlgn="base" hangingPunct="0">
              <a:spcBef>
                <a:spcPct val="0"/>
              </a:spcBef>
              <a:spcAft>
                <a:spcPct val="0"/>
              </a:spcAft>
              <a:defRPr sz="3200" b="1">
                <a:solidFill>
                  <a:schemeClr val="tx1"/>
                </a:solidFill>
                <a:latin typeface="Tahoma" pitchFamily="34" charset="0"/>
                <a:ea typeface="宋体" charset="-122"/>
              </a:defRPr>
            </a:lvl9pPr>
          </a:lstStyle>
          <a:p>
            <a:pPr eaLnBrk="1" hangingPunct="1"/>
            <a:r>
              <a:rPr kumimoji="1" lang="zh-CN" altLang="en-US" dirty="0">
                <a:solidFill>
                  <a:srgbClr val="FF3300"/>
                </a:solidFill>
                <a:ea typeface="隶书" pitchFamily="49" charset="-122"/>
              </a:rPr>
              <a:t>后序遍历</a:t>
            </a:r>
            <a:r>
              <a:rPr kumimoji="1" lang="en-US" altLang="zh-CN" dirty="0">
                <a:solidFill>
                  <a:srgbClr val="FF3300"/>
                </a:solidFill>
                <a:ea typeface="隶书" pitchFamily="49" charset="-122"/>
              </a:rPr>
              <a:t>:</a:t>
            </a:r>
          </a:p>
        </p:txBody>
      </p:sp>
      <p:grpSp>
        <p:nvGrpSpPr>
          <p:cNvPr id="62" name="Group 58"/>
          <p:cNvGrpSpPr>
            <a:grpSpLocks/>
          </p:cNvGrpSpPr>
          <p:nvPr/>
        </p:nvGrpSpPr>
        <p:grpSpPr bwMode="auto">
          <a:xfrm>
            <a:off x="5567472" y="2995316"/>
            <a:ext cx="666750" cy="990600"/>
            <a:chOff x="3360" y="1752"/>
            <a:chExt cx="420" cy="624"/>
          </a:xfrm>
        </p:grpSpPr>
        <p:sp>
          <p:nvSpPr>
            <p:cNvPr id="63" name="Line 59"/>
            <p:cNvSpPr>
              <a:spLocks noChangeShapeType="1"/>
            </p:cNvSpPr>
            <p:nvPr/>
          </p:nvSpPr>
          <p:spPr bwMode="auto">
            <a:xfrm>
              <a:off x="3636" y="1956"/>
              <a:ext cx="0" cy="180"/>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4" name="Oval 60"/>
            <p:cNvSpPr>
              <a:spLocks noChangeArrowheads="1"/>
            </p:cNvSpPr>
            <p:nvPr/>
          </p:nvSpPr>
          <p:spPr bwMode="auto">
            <a:xfrm>
              <a:off x="3492" y="2136"/>
              <a:ext cx="288" cy="240"/>
            </a:xfrm>
            <a:prstGeom prst="ellipse">
              <a:avLst/>
            </a:prstGeom>
            <a:solidFill>
              <a:srgbClr val="FF9933"/>
            </a:solidFill>
            <a:ln w="9525">
              <a:solidFill>
                <a:srgbClr val="000000"/>
              </a:solidFill>
              <a:round/>
              <a:headEnd/>
              <a:tailEnd/>
            </a:ln>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ysClr val="windowText" lastClr="000000"/>
                  </a:solidFill>
                  <a:effectLst/>
                  <a:uLnTx/>
                  <a:uFillTx/>
                  <a:latin typeface="Arial" charset="0"/>
                  <a:cs typeface="Arial" charset="0"/>
                </a:rPr>
                <a:t>B</a:t>
              </a:r>
            </a:p>
          </p:txBody>
        </p:sp>
        <p:sp>
          <p:nvSpPr>
            <p:cNvPr id="65" name="Line 61"/>
            <p:cNvSpPr>
              <a:spLocks noChangeShapeType="1"/>
            </p:cNvSpPr>
            <p:nvPr/>
          </p:nvSpPr>
          <p:spPr bwMode="auto">
            <a:xfrm>
              <a:off x="3360" y="1752"/>
              <a:ext cx="276" cy="20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36028861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AFBD43-1714-7DA7-FF6C-FC594B92523C}"/>
              </a:ext>
            </a:extLst>
          </p:cNvPr>
          <p:cNvSpPr>
            <a:spLocks noGrp="1"/>
          </p:cNvSpPr>
          <p:nvPr>
            <p:ph type="title"/>
          </p:nvPr>
        </p:nvSpPr>
        <p:spPr/>
        <p:txBody>
          <a:bodyPr/>
          <a:lstStyle/>
          <a:p>
            <a:r>
              <a:rPr lang="zh-CN" altLang="en-US" dirty="0"/>
              <a:t>思考：用投影法理解树的遍历</a:t>
            </a:r>
          </a:p>
        </p:txBody>
      </p:sp>
      <p:sp>
        <p:nvSpPr>
          <p:cNvPr id="3" name="内容占位符 2">
            <a:extLst>
              <a:ext uri="{FF2B5EF4-FFF2-40B4-BE49-F238E27FC236}">
                <a16:creationId xmlns:a16="http://schemas.microsoft.com/office/drawing/2014/main" id="{D3F796FA-4653-76C1-763B-93B2DE0ECF1A}"/>
              </a:ext>
            </a:extLst>
          </p:cNvPr>
          <p:cNvSpPr>
            <a:spLocks noGrp="1"/>
          </p:cNvSpPr>
          <p:nvPr>
            <p:ph idx="1"/>
          </p:nvPr>
        </p:nvSpPr>
        <p:spPr/>
        <p:txBody>
          <a:bodyPr>
            <a:normAutofit/>
          </a:bodyPr>
          <a:lstStyle/>
          <a:p>
            <a:pPr>
              <a:lnSpc>
                <a:spcPct val="120000"/>
              </a:lnSpc>
              <a:spcBef>
                <a:spcPts val="600"/>
              </a:spcBef>
            </a:pPr>
            <a:r>
              <a:rPr lang="zh-CN" altLang="en-US" sz="1400" b="1" dirty="0">
                <a:solidFill>
                  <a:srgbClr val="005825"/>
                </a:solidFill>
              </a:rPr>
              <a:t>中序遍历</a:t>
            </a:r>
            <a:r>
              <a:rPr lang="zh-CN" altLang="en-US" sz="1400" dirty="0"/>
              <a:t>的方法是按先中序访问左子树，再访问根结点，最后中序访问右子树的顺序进行的。处于二叉树最左下方的结点应该是第一个要访问的结点，在上述二叉树的正下方画一条水平直线，将树中各结点依次垂直投影到这条水平直线上，此时该水平直线上得到的结点序列，即为该二叉树的中序遍历序列</a:t>
            </a:r>
            <a:r>
              <a:rPr lang="en-US" altLang="zh-CN" sz="1400" dirty="0"/>
              <a:t>LDR</a:t>
            </a:r>
            <a:r>
              <a:rPr lang="zh-CN" altLang="en-US" sz="1400" dirty="0"/>
              <a:t>。</a:t>
            </a:r>
            <a:endParaRPr lang="en-US" altLang="zh-CN" sz="1400" dirty="0"/>
          </a:p>
          <a:p>
            <a:pPr>
              <a:lnSpc>
                <a:spcPct val="120000"/>
              </a:lnSpc>
              <a:spcBef>
                <a:spcPts val="600"/>
              </a:spcBef>
            </a:pPr>
            <a:endParaRPr lang="en-US" altLang="zh-CN" sz="1400" dirty="0"/>
          </a:p>
          <a:p>
            <a:pPr>
              <a:lnSpc>
                <a:spcPct val="120000"/>
              </a:lnSpc>
              <a:spcBef>
                <a:spcPts val="600"/>
              </a:spcBef>
            </a:pPr>
            <a:endParaRPr lang="en-US" altLang="zh-CN" sz="1400" dirty="0"/>
          </a:p>
          <a:p>
            <a:pPr>
              <a:lnSpc>
                <a:spcPct val="120000"/>
              </a:lnSpc>
              <a:spcBef>
                <a:spcPts val="600"/>
              </a:spcBef>
            </a:pPr>
            <a:endParaRPr lang="en-US" altLang="zh-CN" sz="1400" dirty="0"/>
          </a:p>
          <a:p>
            <a:pPr>
              <a:lnSpc>
                <a:spcPct val="120000"/>
              </a:lnSpc>
              <a:spcBef>
                <a:spcPts val="600"/>
              </a:spcBef>
            </a:pPr>
            <a:endParaRPr lang="en-US" altLang="zh-CN" sz="1400" dirty="0"/>
          </a:p>
          <a:p>
            <a:pPr>
              <a:lnSpc>
                <a:spcPct val="120000"/>
              </a:lnSpc>
              <a:spcBef>
                <a:spcPts val="600"/>
              </a:spcBef>
            </a:pPr>
            <a:r>
              <a:rPr lang="zh-CN" altLang="en-US" sz="1400" b="1" dirty="0">
                <a:solidFill>
                  <a:srgbClr val="0000FF"/>
                </a:solidFill>
              </a:rPr>
              <a:t>先序遍历</a:t>
            </a:r>
            <a:r>
              <a:rPr lang="zh-CN" altLang="en-US" sz="1400" dirty="0"/>
              <a:t>可以把上图</a:t>
            </a:r>
            <a:r>
              <a:rPr lang="zh-CN" altLang="en-US" sz="1400" b="1" dirty="0">
                <a:solidFill>
                  <a:srgbClr val="0000FF"/>
                </a:solidFill>
              </a:rPr>
              <a:t>逆时针旋转</a:t>
            </a:r>
            <a:r>
              <a:rPr lang="en-US" altLang="zh-CN" sz="1400" b="1" dirty="0">
                <a:solidFill>
                  <a:srgbClr val="0000FF"/>
                </a:solidFill>
              </a:rPr>
              <a:t>90°</a:t>
            </a:r>
            <a:r>
              <a:rPr lang="zh-CN" altLang="en-US" sz="1400" dirty="0"/>
              <a:t>，子树按照先左后右的遍历顺序，将树的结点投影后得到。</a:t>
            </a:r>
            <a:endParaRPr lang="en-US" altLang="zh-CN" sz="1400" dirty="0"/>
          </a:p>
          <a:p>
            <a:pPr>
              <a:lnSpc>
                <a:spcPct val="120000"/>
              </a:lnSpc>
              <a:spcBef>
                <a:spcPts val="600"/>
              </a:spcBef>
            </a:pPr>
            <a:r>
              <a:rPr lang="zh-CN" altLang="en-US" sz="1400" b="1" dirty="0">
                <a:solidFill>
                  <a:srgbClr val="FF0000"/>
                </a:solidFill>
              </a:rPr>
              <a:t>后序遍历</a:t>
            </a:r>
            <a:r>
              <a:rPr lang="zh-CN" altLang="en-US" sz="1400" dirty="0"/>
              <a:t>是将把上图</a:t>
            </a:r>
            <a:r>
              <a:rPr lang="zh-CN" altLang="en-US" sz="1400" b="1" dirty="0">
                <a:solidFill>
                  <a:srgbClr val="FF0000"/>
                </a:solidFill>
              </a:rPr>
              <a:t>顺时针旋转</a:t>
            </a:r>
            <a:r>
              <a:rPr lang="en-US" altLang="zh-CN" sz="1400" b="1" dirty="0">
                <a:solidFill>
                  <a:srgbClr val="FF0000"/>
                </a:solidFill>
              </a:rPr>
              <a:t>90°</a:t>
            </a:r>
            <a:r>
              <a:rPr lang="zh-CN" altLang="en-US" sz="1400" dirty="0"/>
              <a:t>，子树也按照先左后右的遍历顺序，将树的结点投影后得到。</a:t>
            </a:r>
            <a:endParaRPr lang="en-US" altLang="zh-CN" sz="1400" dirty="0"/>
          </a:p>
          <a:p>
            <a:pPr>
              <a:lnSpc>
                <a:spcPct val="120000"/>
              </a:lnSpc>
              <a:spcBef>
                <a:spcPts val="600"/>
              </a:spcBef>
            </a:pPr>
            <a:r>
              <a:rPr lang="zh-CN" altLang="en-US" sz="1400" dirty="0"/>
              <a:t>可以观察到，树根的位置分别在最左端、中间和最右端。</a:t>
            </a:r>
          </a:p>
        </p:txBody>
      </p:sp>
      <p:sp>
        <p:nvSpPr>
          <p:cNvPr id="4" name="灯片编号占位符 3">
            <a:extLst>
              <a:ext uri="{FF2B5EF4-FFF2-40B4-BE49-F238E27FC236}">
                <a16:creationId xmlns:a16="http://schemas.microsoft.com/office/drawing/2014/main" id="{FFD10F43-D9AA-D7CE-B3CE-6CAD3A3D361C}"/>
              </a:ext>
            </a:extLst>
          </p:cNvPr>
          <p:cNvSpPr>
            <a:spLocks noGrp="1"/>
          </p:cNvSpPr>
          <p:nvPr>
            <p:ph type="sldNum" sz="quarter" idx="12"/>
          </p:nvPr>
        </p:nvSpPr>
        <p:spPr/>
        <p:txBody>
          <a:bodyPr/>
          <a:lstStyle/>
          <a:p>
            <a:fld id="{36FD9405-CE62-418F-9683-85B6A1C55A4B}" type="slidenum">
              <a:rPr lang="zh-CN" altLang="en-US" smtClean="0"/>
              <a:pPr/>
              <a:t>53</a:t>
            </a:fld>
            <a:endParaRPr lang="zh-CN" altLang="en-US" dirty="0"/>
          </a:p>
        </p:txBody>
      </p:sp>
      <p:sp>
        <p:nvSpPr>
          <p:cNvPr id="5" name="页脚占位符 4">
            <a:extLst>
              <a:ext uri="{FF2B5EF4-FFF2-40B4-BE49-F238E27FC236}">
                <a16:creationId xmlns:a16="http://schemas.microsoft.com/office/drawing/2014/main" id="{B676986B-697C-515F-6A31-2ECBC489D8D5}"/>
              </a:ext>
            </a:extLst>
          </p:cNvPr>
          <p:cNvSpPr>
            <a:spLocks noGrp="1"/>
          </p:cNvSpPr>
          <p:nvPr>
            <p:ph type="ftr" sz="quarter" idx="11"/>
          </p:nvPr>
        </p:nvSpPr>
        <p:spPr/>
        <p:txBody>
          <a:bodyPr/>
          <a:lstStyle/>
          <a:p>
            <a:pPr algn="l"/>
            <a:r>
              <a:rPr lang="en-US" altLang="zh-CN"/>
              <a:t>Data Structure &amp; Algorithms</a:t>
            </a:r>
            <a:endParaRPr lang="zh-CN" altLang="en-US" dirty="0"/>
          </a:p>
        </p:txBody>
      </p:sp>
      <p:pic>
        <p:nvPicPr>
          <p:cNvPr id="7" name="图片 6">
            <a:extLst>
              <a:ext uri="{FF2B5EF4-FFF2-40B4-BE49-F238E27FC236}">
                <a16:creationId xmlns:a16="http://schemas.microsoft.com/office/drawing/2014/main" id="{8827A481-54B5-3AB9-BB7C-CC8F2582A6D6}"/>
              </a:ext>
            </a:extLst>
          </p:cNvPr>
          <p:cNvPicPr>
            <a:picLocks noChangeAspect="1"/>
          </p:cNvPicPr>
          <p:nvPr/>
        </p:nvPicPr>
        <p:blipFill>
          <a:blip r:embed="rId2"/>
          <a:stretch>
            <a:fillRect/>
          </a:stretch>
        </p:blipFill>
        <p:spPr>
          <a:xfrm>
            <a:off x="2543885" y="1813409"/>
            <a:ext cx="1643554" cy="1524563"/>
          </a:xfrm>
          <a:prstGeom prst="rect">
            <a:avLst/>
          </a:prstGeom>
        </p:spPr>
      </p:pic>
      <p:pic>
        <p:nvPicPr>
          <p:cNvPr id="9" name="图片 8">
            <a:extLst>
              <a:ext uri="{FF2B5EF4-FFF2-40B4-BE49-F238E27FC236}">
                <a16:creationId xmlns:a16="http://schemas.microsoft.com/office/drawing/2014/main" id="{F69F821B-8069-9CF4-B237-B1DD2A3D1AD1}"/>
              </a:ext>
            </a:extLst>
          </p:cNvPr>
          <p:cNvPicPr>
            <a:picLocks noChangeAspect="1"/>
          </p:cNvPicPr>
          <p:nvPr/>
        </p:nvPicPr>
        <p:blipFill>
          <a:blip r:embed="rId3"/>
          <a:stretch>
            <a:fillRect/>
          </a:stretch>
        </p:blipFill>
        <p:spPr>
          <a:xfrm>
            <a:off x="4768553" y="2000375"/>
            <a:ext cx="1939896" cy="1329051"/>
          </a:xfrm>
          <a:prstGeom prst="rect">
            <a:avLst/>
          </a:prstGeom>
        </p:spPr>
      </p:pic>
      <p:pic>
        <p:nvPicPr>
          <p:cNvPr id="11" name="图片 10">
            <a:extLst>
              <a:ext uri="{FF2B5EF4-FFF2-40B4-BE49-F238E27FC236}">
                <a16:creationId xmlns:a16="http://schemas.microsoft.com/office/drawing/2014/main" id="{BB9BDA77-F48D-F79D-9942-86BBAD298A40}"/>
              </a:ext>
            </a:extLst>
          </p:cNvPr>
          <p:cNvPicPr>
            <a:picLocks noChangeAspect="1"/>
          </p:cNvPicPr>
          <p:nvPr/>
        </p:nvPicPr>
        <p:blipFill>
          <a:blip r:embed="rId4"/>
          <a:stretch>
            <a:fillRect/>
          </a:stretch>
        </p:blipFill>
        <p:spPr>
          <a:xfrm>
            <a:off x="792875" y="4495141"/>
            <a:ext cx="1366448" cy="1664943"/>
          </a:xfrm>
          <a:prstGeom prst="rect">
            <a:avLst/>
          </a:prstGeom>
        </p:spPr>
      </p:pic>
      <p:pic>
        <p:nvPicPr>
          <p:cNvPr id="13" name="图片 12">
            <a:extLst>
              <a:ext uri="{FF2B5EF4-FFF2-40B4-BE49-F238E27FC236}">
                <a16:creationId xmlns:a16="http://schemas.microsoft.com/office/drawing/2014/main" id="{6EAD1AF1-2E6E-6A1A-5711-6850614E8F3B}"/>
              </a:ext>
            </a:extLst>
          </p:cNvPr>
          <p:cNvPicPr>
            <a:picLocks noChangeAspect="1"/>
          </p:cNvPicPr>
          <p:nvPr/>
        </p:nvPicPr>
        <p:blipFill>
          <a:blip r:embed="rId5"/>
          <a:stretch>
            <a:fillRect/>
          </a:stretch>
        </p:blipFill>
        <p:spPr>
          <a:xfrm>
            <a:off x="5071041" y="4493284"/>
            <a:ext cx="1367971" cy="1666800"/>
          </a:xfrm>
          <a:prstGeom prst="rect">
            <a:avLst/>
          </a:prstGeom>
        </p:spPr>
      </p:pic>
      <p:pic>
        <p:nvPicPr>
          <p:cNvPr id="15" name="图片 14">
            <a:extLst>
              <a:ext uri="{FF2B5EF4-FFF2-40B4-BE49-F238E27FC236}">
                <a16:creationId xmlns:a16="http://schemas.microsoft.com/office/drawing/2014/main" id="{9979437A-DD92-D618-FD1C-775BDDF6211F}"/>
              </a:ext>
            </a:extLst>
          </p:cNvPr>
          <p:cNvPicPr>
            <a:picLocks noChangeAspect="1"/>
          </p:cNvPicPr>
          <p:nvPr/>
        </p:nvPicPr>
        <p:blipFill>
          <a:blip r:embed="rId6"/>
          <a:stretch>
            <a:fillRect/>
          </a:stretch>
        </p:blipFill>
        <p:spPr>
          <a:xfrm>
            <a:off x="2413013" y="4360084"/>
            <a:ext cx="1527581" cy="1800000"/>
          </a:xfrm>
          <a:prstGeom prst="rect">
            <a:avLst/>
          </a:prstGeom>
        </p:spPr>
      </p:pic>
      <p:pic>
        <p:nvPicPr>
          <p:cNvPr id="17" name="图片 16">
            <a:extLst>
              <a:ext uri="{FF2B5EF4-FFF2-40B4-BE49-F238E27FC236}">
                <a16:creationId xmlns:a16="http://schemas.microsoft.com/office/drawing/2014/main" id="{5446EE04-8096-64C5-B92D-A3ACFEB5D788}"/>
              </a:ext>
            </a:extLst>
          </p:cNvPr>
          <p:cNvPicPr>
            <a:picLocks noChangeAspect="1"/>
          </p:cNvPicPr>
          <p:nvPr/>
        </p:nvPicPr>
        <p:blipFill>
          <a:blip r:embed="rId7"/>
          <a:stretch>
            <a:fillRect/>
          </a:stretch>
        </p:blipFill>
        <p:spPr>
          <a:xfrm>
            <a:off x="6823544" y="4360084"/>
            <a:ext cx="1527581" cy="1800000"/>
          </a:xfrm>
          <a:prstGeom prst="rect">
            <a:avLst/>
          </a:prstGeom>
        </p:spPr>
      </p:pic>
    </p:spTree>
    <p:extLst>
      <p:ext uri="{BB962C8B-B14F-4D97-AF65-F5344CB8AC3E}">
        <p14:creationId xmlns:p14="http://schemas.microsoft.com/office/powerpoint/2010/main" val="4494342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Traversal of Binary Trees</a:t>
            </a:r>
            <a:endParaRPr lang="zh-CN" altLang="en-US" dirty="0"/>
          </a:p>
        </p:txBody>
      </p:sp>
      <p:sp>
        <p:nvSpPr>
          <p:cNvPr id="3" name="内容占位符 2"/>
          <p:cNvSpPr>
            <a:spLocks noGrp="1"/>
          </p:cNvSpPr>
          <p:nvPr>
            <p:ph idx="1"/>
          </p:nvPr>
        </p:nvSpPr>
        <p:spPr/>
        <p:txBody>
          <a:bodyPr/>
          <a:lstStyle/>
          <a:p>
            <a:pPr marL="342900" lvl="0" indent="-342900" fontAlgn="base">
              <a:lnSpc>
                <a:spcPct val="100000"/>
              </a:lnSpc>
              <a:spcBef>
                <a:spcPts val="1200"/>
              </a:spcBef>
              <a:spcAft>
                <a:spcPct val="0"/>
              </a:spcAft>
              <a:buClr>
                <a:srgbClr val="0000FF"/>
              </a:buClr>
              <a:buNone/>
              <a:defRPr/>
            </a:pPr>
            <a:r>
              <a:rPr lang="en-US" altLang="zh-CN" b="1" kern="0" dirty="0">
                <a:solidFill>
                  <a:srgbClr val="FF0000"/>
                </a:solidFill>
                <a:latin typeface="微软雅黑" pitchFamily="34" charset="-122"/>
              </a:rPr>
              <a:t>4. </a:t>
            </a:r>
            <a:r>
              <a:rPr lang="zh-CN" altLang="en-US" b="1" kern="0" dirty="0">
                <a:solidFill>
                  <a:srgbClr val="FF0000"/>
                </a:solidFill>
                <a:latin typeface="微软雅黑" pitchFamily="34" charset="-122"/>
              </a:rPr>
              <a:t>层次遍历</a:t>
            </a:r>
          </a:p>
          <a:p>
            <a:pPr marL="342900" lvl="0" indent="-342900" algn="just" fontAlgn="base">
              <a:lnSpc>
                <a:spcPct val="150000"/>
              </a:lnSpc>
              <a:spcBef>
                <a:spcPts val="1200"/>
              </a:spcBef>
              <a:spcAft>
                <a:spcPct val="0"/>
              </a:spcAft>
              <a:buClr>
                <a:srgbClr val="0000FF"/>
              </a:buClr>
              <a:buFont typeface="Wingdings" pitchFamily="2" charset="2"/>
              <a:buChar char="n"/>
              <a:defRPr/>
            </a:pPr>
            <a:r>
              <a:rPr lang="zh-CN" altLang="en-US" sz="1800" kern="0" dirty="0">
                <a:solidFill>
                  <a:srgbClr val="000000"/>
                </a:solidFill>
                <a:latin typeface="微软雅黑" pitchFamily="34" charset="-122"/>
              </a:rPr>
              <a:t>所谓二叉树的层次遍历，是指从二叉树的第一层</a:t>
            </a:r>
            <a:r>
              <a:rPr lang="en-US" altLang="zh-CN" sz="1800" kern="0" dirty="0">
                <a:solidFill>
                  <a:srgbClr val="000000"/>
                </a:solidFill>
                <a:latin typeface="微软雅黑" pitchFamily="34" charset="-122"/>
              </a:rPr>
              <a:t>(</a:t>
            </a:r>
            <a:r>
              <a:rPr lang="zh-CN" altLang="en-US" sz="1800" kern="0" dirty="0">
                <a:solidFill>
                  <a:srgbClr val="000000"/>
                </a:solidFill>
                <a:latin typeface="微软雅黑" pitchFamily="34" charset="-122"/>
              </a:rPr>
              <a:t>根结点</a:t>
            </a:r>
            <a:r>
              <a:rPr lang="en-US" altLang="zh-CN" sz="1800" kern="0" dirty="0">
                <a:solidFill>
                  <a:srgbClr val="000000"/>
                </a:solidFill>
                <a:latin typeface="微软雅黑" pitchFamily="34" charset="-122"/>
              </a:rPr>
              <a:t>)</a:t>
            </a:r>
            <a:r>
              <a:rPr lang="zh-CN" altLang="en-US" sz="1800" kern="0" dirty="0">
                <a:solidFill>
                  <a:srgbClr val="000000"/>
                </a:solidFill>
                <a:latin typeface="微软雅黑" pitchFamily="34" charset="-122"/>
              </a:rPr>
              <a:t>开始，从上至下逐层遍历，在同一层中，则按从左到右的顺序对结点逐个访问。</a:t>
            </a:r>
          </a:p>
          <a:p>
            <a:pPr marL="0" lvl="0" indent="0" algn="ctr" fontAlgn="base">
              <a:lnSpc>
                <a:spcPct val="150000"/>
              </a:lnSpc>
              <a:spcBef>
                <a:spcPts val="1200"/>
              </a:spcBef>
              <a:spcAft>
                <a:spcPct val="0"/>
              </a:spcAft>
              <a:buNone/>
            </a:pPr>
            <a:r>
              <a:rPr lang="zh-CN" altLang="en-US" sz="1800" kern="0" dirty="0">
                <a:solidFill>
                  <a:srgbClr val="000000"/>
                </a:solidFill>
                <a:latin typeface="微软雅黑" pitchFamily="34" charset="-122"/>
              </a:rPr>
              <a:t>对于图</a:t>
            </a:r>
            <a:r>
              <a:rPr lang="en-US" altLang="zh-CN" sz="1800" kern="0" dirty="0">
                <a:solidFill>
                  <a:srgbClr val="000000"/>
                </a:solidFill>
                <a:latin typeface="微软雅黑" pitchFamily="34" charset="-122"/>
              </a:rPr>
              <a:t>6.3(b)</a:t>
            </a:r>
            <a:r>
              <a:rPr lang="zh-CN" altLang="en-US" sz="1800" kern="0" dirty="0">
                <a:solidFill>
                  <a:srgbClr val="000000"/>
                </a:solidFill>
                <a:latin typeface="微软雅黑" pitchFamily="34" charset="-122"/>
              </a:rPr>
              <a:t>所示的二叉树，按层次遍历所得到的结果序列为：</a:t>
            </a:r>
            <a:r>
              <a:rPr lang="en-US" altLang="zh-CN" b="1" dirty="0">
                <a:solidFill>
                  <a:srgbClr val="0000FF"/>
                </a:solidFill>
                <a:latin typeface="Arial" charset="0"/>
                <a:ea typeface="宋体" charset="-122"/>
                <a:cs typeface="Tahoma" pitchFamily="34" charset="0"/>
              </a:rPr>
              <a:t>ABCDEFG</a:t>
            </a:r>
          </a:p>
          <a:p>
            <a:pPr marL="342900" lvl="0" indent="-342900" algn="just" fontAlgn="base">
              <a:lnSpc>
                <a:spcPct val="100000"/>
              </a:lnSpc>
              <a:spcBef>
                <a:spcPts val="1200"/>
              </a:spcBef>
              <a:spcAft>
                <a:spcPct val="0"/>
              </a:spcAft>
              <a:buClr>
                <a:srgbClr val="0000FF"/>
              </a:buClr>
              <a:buFont typeface="Wingdings" pitchFamily="2" charset="2"/>
              <a:buChar char="n"/>
              <a:defRPr/>
            </a:pPr>
            <a:endParaRPr lang="zh-CN" altLang="en-US" sz="1800" kern="0" dirty="0">
              <a:solidFill>
                <a:srgbClr val="000000"/>
              </a:solidFill>
              <a:latin typeface="微软雅黑" pitchFamily="34" charset="-122"/>
            </a:endParaRP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54</a:t>
            </a:fld>
            <a:endParaRPr lang="zh-CN" altLang="en-US" dirty="0"/>
          </a:p>
        </p:txBody>
      </p:sp>
      <p:grpSp>
        <p:nvGrpSpPr>
          <p:cNvPr id="6" name="Group 3"/>
          <p:cNvGrpSpPr>
            <a:grpSpLocks/>
          </p:cNvGrpSpPr>
          <p:nvPr/>
        </p:nvGrpSpPr>
        <p:grpSpPr bwMode="auto">
          <a:xfrm>
            <a:off x="3005138" y="3327400"/>
            <a:ext cx="3016250" cy="2201862"/>
            <a:chOff x="3742" y="754"/>
            <a:chExt cx="1900" cy="1387"/>
          </a:xfrm>
        </p:grpSpPr>
        <p:sp>
          <p:nvSpPr>
            <p:cNvPr id="7" name="Text Box 4"/>
            <p:cNvSpPr txBox="1">
              <a:spLocks noChangeArrowheads="1"/>
            </p:cNvSpPr>
            <p:nvPr/>
          </p:nvSpPr>
          <p:spPr bwMode="auto">
            <a:xfrm flipH="1">
              <a:off x="3878" y="1933"/>
              <a:ext cx="143" cy="208"/>
            </a:xfrm>
            <a:prstGeom prst="rect">
              <a:avLst/>
            </a:prstGeom>
            <a:noFill/>
            <a:ln w="9525">
              <a:solidFill>
                <a:srgbClr val="FFFFFF"/>
              </a:solidFill>
              <a:miter lim="800000"/>
              <a:headEnd/>
              <a:tailEnd/>
            </a:ln>
          </p:spPr>
          <p:txBody>
            <a:bodyPr lIns="0" tIns="0" rIns="0" bIns="0"/>
            <a:lstStyle>
              <a:defPPr>
                <a:defRPr lang="zh-CN"/>
              </a:defPPr>
              <a:lvl1pPr algn="just" eaLnBrk="0" hangingPunct="0">
                <a:lnSpc>
                  <a:spcPct val="115000"/>
                </a:lnSpc>
                <a:defRPr sz="2000" b="1">
                  <a:latin typeface="Times New Roman" pitchFamily="18" charset="0"/>
                  <a:ea typeface="宋体" charset="-122"/>
                </a:defRPr>
              </a:lvl1pPr>
              <a:lvl2pPr marL="742950" indent="-285750" eaLnBrk="0" hangingPunct="0">
                <a:defRPr sz="3200" b="1">
                  <a:latin typeface="Tahoma" pitchFamily="34" charset="0"/>
                  <a:ea typeface="宋体" charset="-122"/>
                </a:defRPr>
              </a:lvl2pPr>
              <a:lvl3pPr marL="1143000" indent="-228600" eaLnBrk="0" hangingPunct="0">
                <a:defRPr sz="3200" b="1">
                  <a:latin typeface="Tahoma" pitchFamily="34" charset="0"/>
                  <a:ea typeface="宋体" charset="-122"/>
                </a:defRPr>
              </a:lvl3pPr>
              <a:lvl4pPr marL="1600200" indent="-228600" eaLnBrk="0" hangingPunct="0">
                <a:defRPr sz="3200" b="1">
                  <a:latin typeface="Tahoma" pitchFamily="34" charset="0"/>
                  <a:ea typeface="宋体" charset="-122"/>
                </a:defRPr>
              </a:lvl4pPr>
              <a:lvl5pPr marL="2057400" indent="-228600" eaLnBrk="0" hangingPunct="0">
                <a:defRPr sz="3200" b="1">
                  <a:latin typeface="Tahoma" pitchFamily="34" charset="0"/>
                  <a:ea typeface="宋体" charset="-122"/>
                </a:defRPr>
              </a:lvl5pPr>
              <a:lvl6pPr marL="2514600" indent="-228600" eaLnBrk="0" fontAlgn="base" hangingPunct="0">
                <a:spcBef>
                  <a:spcPct val="0"/>
                </a:spcBef>
                <a:spcAft>
                  <a:spcPct val="0"/>
                </a:spcAft>
                <a:defRPr sz="3200" b="1">
                  <a:latin typeface="Tahoma" pitchFamily="34" charset="0"/>
                  <a:ea typeface="宋体" charset="-122"/>
                </a:defRPr>
              </a:lvl6pPr>
              <a:lvl7pPr marL="2971800" indent="-228600" eaLnBrk="0" fontAlgn="base" hangingPunct="0">
                <a:spcBef>
                  <a:spcPct val="0"/>
                </a:spcBef>
                <a:spcAft>
                  <a:spcPct val="0"/>
                </a:spcAft>
                <a:defRPr sz="3200" b="1">
                  <a:latin typeface="Tahoma" pitchFamily="34" charset="0"/>
                  <a:ea typeface="宋体" charset="-122"/>
                </a:defRPr>
              </a:lvl7pPr>
              <a:lvl8pPr marL="3429000" indent="-228600" eaLnBrk="0" fontAlgn="base" hangingPunct="0">
                <a:spcBef>
                  <a:spcPct val="0"/>
                </a:spcBef>
                <a:spcAft>
                  <a:spcPct val="0"/>
                </a:spcAft>
                <a:defRPr sz="3200" b="1">
                  <a:latin typeface="Tahoma" pitchFamily="34" charset="0"/>
                  <a:ea typeface="宋体" charset="-122"/>
                </a:defRPr>
              </a:lvl8pPr>
              <a:lvl9pPr marL="3886200" indent="-228600" eaLnBrk="0" fontAlgn="base" hangingPunct="0">
                <a:spcBef>
                  <a:spcPct val="0"/>
                </a:spcBef>
                <a:spcAft>
                  <a:spcPct val="0"/>
                </a:spcAft>
                <a:defRPr sz="3200" b="1">
                  <a:latin typeface="Tahoma" pitchFamily="34" charset="0"/>
                  <a:ea typeface="宋体" charset="-122"/>
                </a:defRPr>
              </a:lvl9pPr>
            </a:lstStyle>
            <a:p>
              <a:r>
                <a:rPr lang="en-US" altLang="zh-CN"/>
                <a:t>7</a:t>
              </a:r>
            </a:p>
          </p:txBody>
        </p:sp>
        <p:sp>
          <p:nvSpPr>
            <p:cNvPr id="8" name="Line 5"/>
            <p:cNvSpPr>
              <a:spLocks noChangeShapeType="1"/>
            </p:cNvSpPr>
            <p:nvPr/>
          </p:nvSpPr>
          <p:spPr bwMode="auto">
            <a:xfrm>
              <a:off x="3937" y="1587"/>
              <a:ext cx="178" cy="334"/>
            </a:xfrm>
            <a:prstGeom prst="line">
              <a:avLst/>
            </a:prstGeom>
            <a:noFill/>
            <a:ln w="9525">
              <a:solidFill>
                <a:schemeClr val="tx1"/>
              </a:solidFill>
              <a:miter lim="800000"/>
              <a:headEnd/>
              <a:tailEnd/>
            </a:ln>
            <a:effectLst/>
          </p:spPr>
          <p:txBody>
            <a:bodyPr wrap="none"/>
            <a:lstStyle/>
            <a:p>
              <a:pPr algn="ctr">
                <a:defRPr/>
              </a:pPr>
              <a:endParaRPr lang="zh-CN" altLang="en-US">
                <a:effectLst>
                  <a:outerShdw blurRad="38100" dist="38100" dir="2700000" algn="tl">
                    <a:srgbClr val="000000">
                      <a:alpha val="43137"/>
                    </a:srgbClr>
                  </a:outerShdw>
                </a:effectLst>
                <a:ea typeface="宋体" pitchFamily="2" charset="-122"/>
              </a:endParaRPr>
            </a:p>
          </p:txBody>
        </p:sp>
        <p:sp>
          <p:nvSpPr>
            <p:cNvPr id="9" name="Line 6"/>
            <p:cNvSpPr>
              <a:spLocks noChangeShapeType="1"/>
            </p:cNvSpPr>
            <p:nvPr/>
          </p:nvSpPr>
          <p:spPr bwMode="auto">
            <a:xfrm flipH="1">
              <a:off x="3901" y="1247"/>
              <a:ext cx="238" cy="377"/>
            </a:xfrm>
            <a:prstGeom prst="line">
              <a:avLst/>
            </a:prstGeom>
            <a:noFill/>
            <a:ln w="9525">
              <a:solidFill>
                <a:schemeClr val="tx1"/>
              </a:solidFill>
              <a:miter lim="800000"/>
              <a:headEnd/>
              <a:tailEnd/>
            </a:ln>
            <a:effectLst/>
          </p:spPr>
          <p:txBody>
            <a:bodyPr wrap="none"/>
            <a:lstStyle/>
            <a:p>
              <a:pPr algn="ctr">
                <a:defRPr/>
              </a:pPr>
              <a:endParaRPr lang="zh-CN" altLang="en-US">
                <a:effectLst>
                  <a:outerShdw blurRad="38100" dist="38100" dir="2700000" algn="tl">
                    <a:srgbClr val="000000">
                      <a:alpha val="43137"/>
                    </a:srgbClr>
                  </a:outerShdw>
                </a:effectLst>
                <a:ea typeface="宋体" pitchFamily="2" charset="-122"/>
              </a:endParaRPr>
            </a:p>
          </p:txBody>
        </p:sp>
        <p:sp>
          <p:nvSpPr>
            <p:cNvPr id="10" name="Text Box 7"/>
            <p:cNvSpPr txBox="1">
              <a:spLocks noChangeArrowheads="1"/>
            </p:cNvSpPr>
            <p:nvPr/>
          </p:nvSpPr>
          <p:spPr bwMode="auto">
            <a:xfrm>
              <a:off x="3972" y="1106"/>
              <a:ext cx="107" cy="168"/>
            </a:xfrm>
            <a:prstGeom prst="rect">
              <a:avLst/>
            </a:prstGeom>
            <a:noFill/>
            <a:ln w="9525">
              <a:solidFill>
                <a:srgbClr val="FFFFFF"/>
              </a:solidFill>
              <a:miter lim="800000"/>
              <a:headEnd/>
              <a:tailEnd/>
            </a:ln>
          </p:spPr>
          <p:txBody>
            <a:bodyPr lIns="0" tIns="0" rIns="0" bIns="0"/>
            <a:lstStyle>
              <a:defPPr>
                <a:defRPr lang="zh-CN"/>
              </a:defPPr>
              <a:lvl1pPr algn="just" eaLnBrk="0" hangingPunct="0">
                <a:lnSpc>
                  <a:spcPct val="115000"/>
                </a:lnSpc>
                <a:defRPr sz="2000" b="1">
                  <a:latin typeface="Times New Roman" pitchFamily="18" charset="0"/>
                  <a:ea typeface="宋体" charset="-122"/>
                </a:defRPr>
              </a:lvl1pPr>
              <a:lvl2pPr marL="742950" indent="-285750" eaLnBrk="0" hangingPunct="0">
                <a:defRPr sz="3200" b="1">
                  <a:latin typeface="Tahoma" pitchFamily="34" charset="0"/>
                  <a:ea typeface="宋体" charset="-122"/>
                </a:defRPr>
              </a:lvl2pPr>
              <a:lvl3pPr marL="1143000" indent="-228600" eaLnBrk="0" hangingPunct="0">
                <a:defRPr sz="3200" b="1">
                  <a:latin typeface="Tahoma" pitchFamily="34" charset="0"/>
                  <a:ea typeface="宋体" charset="-122"/>
                </a:defRPr>
              </a:lvl3pPr>
              <a:lvl4pPr marL="1600200" indent="-228600" eaLnBrk="0" hangingPunct="0">
                <a:defRPr sz="3200" b="1">
                  <a:latin typeface="Tahoma" pitchFamily="34" charset="0"/>
                  <a:ea typeface="宋体" charset="-122"/>
                </a:defRPr>
              </a:lvl4pPr>
              <a:lvl5pPr marL="2057400" indent="-228600" eaLnBrk="0" hangingPunct="0">
                <a:defRPr sz="3200" b="1">
                  <a:latin typeface="Tahoma" pitchFamily="34" charset="0"/>
                  <a:ea typeface="宋体" charset="-122"/>
                </a:defRPr>
              </a:lvl5pPr>
              <a:lvl6pPr marL="2514600" indent="-228600" eaLnBrk="0" fontAlgn="base" hangingPunct="0">
                <a:spcBef>
                  <a:spcPct val="0"/>
                </a:spcBef>
                <a:spcAft>
                  <a:spcPct val="0"/>
                </a:spcAft>
                <a:defRPr sz="3200" b="1">
                  <a:latin typeface="Tahoma" pitchFamily="34" charset="0"/>
                  <a:ea typeface="宋体" charset="-122"/>
                </a:defRPr>
              </a:lvl6pPr>
              <a:lvl7pPr marL="2971800" indent="-228600" eaLnBrk="0" fontAlgn="base" hangingPunct="0">
                <a:spcBef>
                  <a:spcPct val="0"/>
                </a:spcBef>
                <a:spcAft>
                  <a:spcPct val="0"/>
                </a:spcAft>
                <a:defRPr sz="3200" b="1">
                  <a:latin typeface="Tahoma" pitchFamily="34" charset="0"/>
                  <a:ea typeface="宋体" charset="-122"/>
                </a:defRPr>
              </a:lvl7pPr>
              <a:lvl8pPr marL="3429000" indent="-228600" eaLnBrk="0" fontAlgn="base" hangingPunct="0">
                <a:spcBef>
                  <a:spcPct val="0"/>
                </a:spcBef>
                <a:spcAft>
                  <a:spcPct val="0"/>
                </a:spcAft>
                <a:defRPr sz="3200" b="1">
                  <a:latin typeface="Tahoma" pitchFamily="34" charset="0"/>
                  <a:ea typeface="宋体" charset="-122"/>
                </a:defRPr>
              </a:lvl8pPr>
              <a:lvl9pPr marL="3886200" indent="-228600" eaLnBrk="0" fontAlgn="base" hangingPunct="0">
                <a:spcBef>
                  <a:spcPct val="0"/>
                </a:spcBef>
                <a:spcAft>
                  <a:spcPct val="0"/>
                </a:spcAft>
                <a:defRPr sz="3200" b="1">
                  <a:latin typeface="Tahoma" pitchFamily="34" charset="0"/>
                  <a:ea typeface="宋体" charset="-122"/>
                </a:defRPr>
              </a:lvl9pPr>
            </a:lstStyle>
            <a:p>
              <a:r>
                <a:rPr lang="en-US" altLang="zh-CN" dirty="0"/>
                <a:t>2</a:t>
              </a:r>
            </a:p>
          </p:txBody>
        </p:sp>
        <p:sp>
          <p:nvSpPr>
            <p:cNvPr id="11" name="Line 8"/>
            <p:cNvSpPr>
              <a:spLocks noChangeShapeType="1"/>
            </p:cNvSpPr>
            <p:nvPr/>
          </p:nvSpPr>
          <p:spPr bwMode="auto">
            <a:xfrm flipH="1">
              <a:off x="4209" y="861"/>
              <a:ext cx="471" cy="336"/>
            </a:xfrm>
            <a:prstGeom prst="line">
              <a:avLst/>
            </a:prstGeom>
            <a:noFill/>
            <a:ln w="9525">
              <a:solidFill>
                <a:srgbClr val="000000"/>
              </a:solidFill>
              <a:round/>
              <a:headEnd/>
              <a:tailEnd/>
            </a:ln>
          </p:spPr>
          <p:txBody>
            <a:bodyPr/>
            <a:lstStyle/>
            <a:p>
              <a:pPr algn="ctr">
                <a:defRPr/>
              </a:pPr>
              <a:endParaRPr lang="zh-CN" altLang="en-US">
                <a:effectLst>
                  <a:outerShdw blurRad="38100" dist="38100" dir="2700000" algn="tl">
                    <a:srgbClr val="000000">
                      <a:alpha val="43137"/>
                    </a:srgbClr>
                  </a:outerShdw>
                </a:effectLst>
                <a:ea typeface="宋体" pitchFamily="2" charset="-122"/>
              </a:endParaRPr>
            </a:p>
          </p:txBody>
        </p:sp>
        <p:sp>
          <p:nvSpPr>
            <p:cNvPr id="12" name="Line 9"/>
            <p:cNvSpPr>
              <a:spLocks noChangeShapeType="1"/>
            </p:cNvSpPr>
            <p:nvPr/>
          </p:nvSpPr>
          <p:spPr bwMode="auto">
            <a:xfrm>
              <a:off x="4752" y="884"/>
              <a:ext cx="419" cy="290"/>
            </a:xfrm>
            <a:prstGeom prst="line">
              <a:avLst/>
            </a:prstGeom>
            <a:noFill/>
            <a:ln w="9525">
              <a:solidFill>
                <a:srgbClr val="000000"/>
              </a:solidFill>
              <a:round/>
              <a:headEnd/>
              <a:tailEnd/>
            </a:ln>
          </p:spPr>
          <p:txBody>
            <a:bodyPr/>
            <a:lstStyle/>
            <a:p>
              <a:pPr algn="ctr">
                <a:defRPr/>
              </a:pPr>
              <a:endParaRPr lang="zh-CN" altLang="en-US">
                <a:effectLst>
                  <a:outerShdw blurRad="38100" dist="38100" dir="2700000" algn="tl">
                    <a:srgbClr val="000000">
                      <a:alpha val="43137"/>
                    </a:srgbClr>
                  </a:outerShdw>
                </a:effectLst>
                <a:ea typeface="宋体" pitchFamily="2" charset="-122"/>
              </a:endParaRPr>
            </a:p>
          </p:txBody>
        </p:sp>
        <p:sp>
          <p:nvSpPr>
            <p:cNvPr id="13" name="Text Box 10"/>
            <p:cNvSpPr txBox="1">
              <a:spLocks noChangeArrowheads="1"/>
            </p:cNvSpPr>
            <p:nvPr/>
          </p:nvSpPr>
          <p:spPr bwMode="auto">
            <a:xfrm>
              <a:off x="3742" y="1525"/>
              <a:ext cx="108" cy="168"/>
            </a:xfrm>
            <a:prstGeom prst="rect">
              <a:avLst/>
            </a:prstGeom>
            <a:noFill/>
            <a:ln w="9525">
              <a:solidFill>
                <a:srgbClr val="FFFFFF"/>
              </a:solidFill>
              <a:miter lim="800000"/>
              <a:headEnd/>
              <a:tailEnd/>
            </a:ln>
          </p:spPr>
          <p:txBody>
            <a:bodyPr lIns="0" tIns="0" rIns="0" bIns="0"/>
            <a:lstStyle>
              <a:defPPr>
                <a:defRPr lang="zh-CN"/>
              </a:defPPr>
              <a:lvl1pPr algn="just" eaLnBrk="0" hangingPunct="0">
                <a:lnSpc>
                  <a:spcPct val="115000"/>
                </a:lnSpc>
                <a:defRPr sz="2000" b="1">
                  <a:latin typeface="Times New Roman" pitchFamily="18" charset="0"/>
                  <a:ea typeface="宋体" charset="-122"/>
                </a:defRPr>
              </a:lvl1pPr>
              <a:lvl2pPr marL="742950" indent="-285750" eaLnBrk="0" hangingPunct="0">
                <a:defRPr sz="3200" b="1">
                  <a:latin typeface="Tahoma" pitchFamily="34" charset="0"/>
                  <a:ea typeface="宋体" charset="-122"/>
                </a:defRPr>
              </a:lvl2pPr>
              <a:lvl3pPr marL="1143000" indent="-228600" eaLnBrk="0" hangingPunct="0">
                <a:defRPr sz="3200" b="1">
                  <a:latin typeface="Tahoma" pitchFamily="34" charset="0"/>
                  <a:ea typeface="宋体" charset="-122"/>
                </a:defRPr>
              </a:lvl3pPr>
              <a:lvl4pPr marL="1600200" indent="-228600" eaLnBrk="0" hangingPunct="0">
                <a:defRPr sz="3200" b="1">
                  <a:latin typeface="Tahoma" pitchFamily="34" charset="0"/>
                  <a:ea typeface="宋体" charset="-122"/>
                </a:defRPr>
              </a:lvl4pPr>
              <a:lvl5pPr marL="2057400" indent="-228600" eaLnBrk="0" hangingPunct="0">
                <a:defRPr sz="3200" b="1">
                  <a:latin typeface="Tahoma" pitchFamily="34" charset="0"/>
                  <a:ea typeface="宋体" charset="-122"/>
                </a:defRPr>
              </a:lvl5pPr>
              <a:lvl6pPr marL="2514600" indent="-228600" eaLnBrk="0" fontAlgn="base" hangingPunct="0">
                <a:spcBef>
                  <a:spcPct val="0"/>
                </a:spcBef>
                <a:spcAft>
                  <a:spcPct val="0"/>
                </a:spcAft>
                <a:defRPr sz="3200" b="1">
                  <a:latin typeface="Tahoma" pitchFamily="34" charset="0"/>
                  <a:ea typeface="宋体" charset="-122"/>
                </a:defRPr>
              </a:lvl6pPr>
              <a:lvl7pPr marL="2971800" indent="-228600" eaLnBrk="0" fontAlgn="base" hangingPunct="0">
                <a:spcBef>
                  <a:spcPct val="0"/>
                </a:spcBef>
                <a:spcAft>
                  <a:spcPct val="0"/>
                </a:spcAft>
                <a:defRPr sz="3200" b="1">
                  <a:latin typeface="Tahoma" pitchFamily="34" charset="0"/>
                  <a:ea typeface="宋体" charset="-122"/>
                </a:defRPr>
              </a:lvl7pPr>
              <a:lvl8pPr marL="3429000" indent="-228600" eaLnBrk="0" fontAlgn="base" hangingPunct="0">
                <a:spcBef>
                  <a:spcPct val="0"/>
                </a:spcBef>
                <a:spcAft>
                  <a:spcPct val="0"/>
                </a:spcAft>
                <a:defRPr sz="3200" b="1">
                  <a:latin typeface="Tahoma" pitchFamily="34" charset="0"/>
                  <a:ea typeface="宋体" charset="-122"/>
                </a:defRPr>
              </a:lvl8pPr>
              <a:lvl9pPr marL="3886200" indent="-228600" eaLnBrk="0" fontAlgn="base" hangingPunct="0">
                <a:spcBef>
                  <a:spcPct val="0"/>
                </a:spcBef>
                <a:spcAft>
                  <a:spcPct val="0"/>
                </a:spcAft>
                <a:defRPr sz="3200" b="1">
                  <a:latin typeface="Tahoma" pitchFamily="34" charset="0"/>
                  <a:ea typeface="宋体" charset="-122"/>
                </a:defRPr>
              </a:lvl9pPr>
            </a:lstStyle>
            <a:p>
              <a:r>
                <a:rPr lang="en-US" altLang="zh-CN" dirty="0"/>
                <a:t>4</a:t>
              </a:r>
            </a:p>
          </p:txBody>
        </p:sp>
        <p:sp>
          <p:nvSpPr>
            <p:cNvPr id="14" name="Oval 11"/>
            <p:cNvSpPr>
              <a:spLocks noChangeArrowheads="1"/>
            </p:cNvSpPr>
            <p:nvPr/>
          </p:nvSpPr>
          <p:spPr bwMode="auto">
            <a:xfrm>
              <a:off x="4623" y="788"/>
              <a:ext cx="227" cy="227"/>
            </a:xfrm>
            <a:prstGeom prst="ellipse">
              <a:avLst/>
            </a:prstGeom>
            <a:solidFill>
              <a:srgbClr val="00CCFF"/>
            </a:solidFill>
            <a:ln w="9525">
              <a:no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A</a:t>
              </a:r>
            </a:p>
          </p:txBody>
        </p:sp>
        <p:sp>
          <p:nvSpPr>
            <p:cNvPr id="15" name="Oval 12"/>
            <p:cNvSpPr>
              <a:spLocks noChangeArrowheads="1"/>
            </p:cNvSpPr>
            <p:nvPr/>
          </p:nvSpPr>
          <p:spPr bwMode="auto">
            <a:xfrm>
              <a:off x="4107" y="1131"/>
              <a:ext cx="227" cy="227"/>
            </a:xfrm>
            <a:prstGeom prst="ellipse">
              <a:avLst/>
            </a:prstGeom>
            <a:solidFill>
              <a:srgbClr val="00CCFF"/>
            </a:solidFill>
            <a:ln w="9525" algn="ctr">
              <a:no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B</a:t>
              </a:r>
            </a:p>
          </p:txBody>
        </p:sp>
        <p:sp>
          <p:nvSpPr>
            <p:cNvPr id="16" name="Oval 13"/>
            <p:cNvSpPr>
              <a:spLocks noChangeArrowheads="1"/>
            </p:cNvSpPr>
            <p:nvPr/>
          </p:nvSpPr>
          <p:spPr bwMode="auto">
            <a:xfrm>
              <a:off x="3862" y="1502"/>
              <a:ext cx="227" cy="227"/>
            </a:xfrm>
            <a:prstGeom prst="ellipse">
              <a:avLst/>
            </a:prstGeom>
            <a:solidFill>
              <a:srgbClr val="00CCFF"/>
            </a:solidFill>
            <a:ln w="9525" algn="ctr">
              <a:no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D</a:t>
              </a:r>
            </a:p>
          </p:txBody>
        </p:sp>
        <p:sp>
          <p:nvSpPr>
            <p:cNvPr id="17" name="Oval 14"/>
            <p:cNvSpPr>
              <a:spLocks noChangeArrowheads="1"/>
            </p:cNvSpPr>
            <p:nvPr/>
          </p:nvSpPr>
          <p:spPr bwMode="auto">
            <a:xfrm>
              <a:off x="4044" y="1874"/>
              <a:ext cx="227" cy="227"/>
            </a:xfrm>
            <a:prstGeom prst="ellipse">
              <a:avLst/>
            </a:prstGeom>
            <a:solidFill>
              <a:srgbClr val="00CCFF"/>
            </a:solidFill>
            <a:ln w="9525" algn="ctr">
              <a:no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G</a:t>
              </a:r>
            </a:p>
          </p:txBody>
        </p:sp>
        <p:sp>
          <p:nvSpPr>
            <p:cNvPr id="18" name="Line 15"/>
            <p:cNvSpPr>
              <a:spLocks noChangeShapeType="1"/>
            </p:cNvSpPr>
            <p:nvPr/>
          </p:nvSpPr>
          <p:spPr bwMode="auto">
            <a:xfrm>
              <a:off x="5290" y="1247"/>
              <a:ext cx="198" cy="302"/>
            </a:xfrm>
            <a:prstGeom prst="line">
              <a:avLst/>
            </a:prstGeom>
            <a:noFill/>
            <a:ln w="9525">
              <a:solidFill>
                <a:schemeClr val="tx1"/>
              </a:solidFill>
              <a:miter lim="800000"/>
              <a:headEnd/>
              <a:tailEnd/>
            </a:ln>
            <a:effectLst/>
          </p:spPr>
          <p:txBody>
            <a:bodyPr wrap="none"/>
            <a:lstStyle/>
            <a:p>
              <a:pPr algn="ctr">
                <a:defRPr/>
              </a:pPr>
              <a:endParaRPr lang="zh-CN" altLang="en-US">
                <a:effectLst>
                  <a:outerShdw blurRad="38100" dist="38100" dir="2700000" algn="tl">
                    <a:srgbClr val="000000">
                      <a:alpha val="43137"/>
                    </a:srgbClr>
                  </a:outerShdw>
                </a:effectLst>
                <a:ea typeface="宋体" pitchFamily="2" charset="-122"/>
              </a:endParaRPr>
            </a:p>
          </p:txBody>
        </p:sp>
        <p:sp>
          <p:nvSpPr>
            <p:cNvPr id="19" name="Line 16"/>
            <p:cNvSpPr>
              <a:spLocks noChangeShapeType="1"/>
            </p:cNvSpPr>
            <p:nvPr/>
          </p:nvSpPr>
          <p:spPr bwMode="auto">
            <a:xfrm flipH="1">
              <a:off x="5024" y="1248"/>
              <a:ext cx="217" cy="376"/>
            </a:xfrm>
            <a:prstGeom prst="line">
              <a:avLst/>
            </a:prstGeom>
            <a:noFill/>
            <a:ln w="9525">
              <a:solidFill>
                <a:schemeClr val="tx1"/>
              </a:solidFill>
              <a:miter lim="800000"/>
              <a:headEnd/>
              <a:tailEnd/>
            </a:ln>
            <a:effectLst/>
          </p:spPr>
          <p:txBody>
            <a:bodyPr wrap="none"/>
            <a:lstStyle/>
            <a:p>
              <a:pPr algn="ctr">
                <a:defRPr/>
              </a:pPr>
              <a:endParaRPr lang="zh-CN" altLang="en-US">
                <a:effectLst>
                  <a:outerShdw blurRad="38100" dist="38100" dir="2700000" algn="tl">
                    <a:srgbClr val="000000">
                      <a:alpha val="43137"/>
                    </a:srgbClr>
                  </a:outerShdw>
                </a:effectLst>
                <a:ea typeface="宋体" pitchFamily="2" charset="-122"/>
              </a:endParaRPr>
            </a:p>
          </p:txBody>
        </p:sp>
        <p:sp>
          <p:nvSpPr>
            <p:cNvPr id="20" name="Text Box 17"/>
            <p:cNvSpPr txBox="1">
              <a:spLocks noChangeArrowheads="1"/>
            </p:cNvSpPr>
            <p:nvPr/>
          </p:nvSpPr>
          <p:spPr bwMode="auto">
            <a:xfrm>
              <a:off x="5039" y="1126"/>
              <a:ext cx="106" cy="168"/>
            </a:xfrm>
            <a:prstGeom prst="rect">
              <a:avLst/>
            </a:prstGeom>
            <a:noFill/>
            <a:ln w="9525">
              <a:solidFill>
                <a:srgbClr val="FFFFFF"/>
              </a:solidFill>
              <a:miter lim="800000"/>
              <a:headEnd/>
              <a:tailEnd/>
            </a:ln>
          </p:spPr>
          <p:txBody>
            <a:bodyPr lIns="0" tIns="0" rIns="0" bIns="0"/>
            <a:lstStyle>
              <a:defPPr>
                <a:defRPr lang="zh-CN"/>
              </a:defPPr>
              <a:lvl1pPr algn="just" eaLnBrk="0" hangingPunct="0">
                <a:lnSpc>
                  <a:spcPct val="115000"/>
                </a:lnSpc>
                <a:defRPr sz="2000" b="1">
                  <a:latin typeface="Times New Roman" pitchFamily="18" charset="0"/>
                  <a:ea typeface="宋体" charset="-122"/>
                </a:defRPr>
              </a:lvl1pPr>
              <a:lvl2pPr marL="742950" indent="-285750" eaLnBrk="0" hangingPunct="0">
                <a:defRPr sz="3200" b="1">
                  <a:latin typeface="Tahoma" pitchFamily="34" charset="0"/>
                  <a:ea typeface="宋体" charset="-122"/>
                </a:defRPr>
              </a:lvl2pPr>
              <a:lvl3pPr marL="1143000" indent="-228600" eaLnBrk="0" hangingPunct="0">
                <a:defRPr sz="3200" b="1">
                  <a:latin typeface="Tahoma" pitchFamily="34" charset="0"/>
                  <a:ea typeface="宋体" charset="-122"/>
                </a:defRPr>
              </a:lvl3pPr>
              <a:lvl4pPr marL="1600200" indent="-228600" eaLnBrk="0" hangingPunct="0">
                <a:defRPr sz="3200" b="1">
                  <a:latin typeface="Tahoma" pitchFamily="34" charset="0"/>
                  <a:ea typeface="宋体" charset="-122"/>
                </a:defRPr>
              </a:lvl4pPr>
              <a:lvl5pPr marL="2057400" indent="-228600" eaLnBrk="0" hangingPunct="0">
                <a:defRPr sz="3200" b="1">
                  <a:latin typeface="Tahoma" pitchFamily="34" charset="0"/>
                  <a:ea typeface="宋体" charset="-122"/>
                </a:defRPr>
              </a:lvl5pPr>
              <a:lvl6pPr marL="2514600" indent="-228600" eaLnBrk="0" fontAlgn="base" hangingPunct="0">
                <a:spcBef>
                  <a:spcPct val="0"/>
                </a:spcBef>
                <a:spcAft>
                  <a:spcPct val="0"/>
                </a:spcAft>
                <a:defRPr sz="3200" b="1">
                  <a:latin typeface="Tahoma" pitchFamily="34" charset="0"/>
                  <a:ea typeface="宋体" charset="-122"/>
                </a:defRPr>
              </a:lvl6pPr>
              <a:lvl7pPr marL="2971800" indent="-228600" eaLnBrk="0" fontAlgn="base" hangingPunct="0">
                <a:spcBef>
                  <a:spcPct val="0"/>
                </a:spcBef>
                <a:spcAft>
                  <a:spcPct val="0"/>
                </a:spcAft>
                <a:defRPr sz="3200" b="1">
                  <a:latin typeface="Tahoma" pitchFamily="34" charset="0"/>
                  <a:ea typeface="宋体" charset="-122"/>
                </a:defRPr>
              </a:lvl7pPr>
              <a:lvl8pPr marL="3429000" indent="-228600" eaLnBrk="0" fontAlgn="base" hangingPunct="0">
                <a:spcBef>
                  <a:spcPct val="0"/>
                </a:spcBef>
                <a:spcAft>
                  <a:spcPct val="0"/>
                </a:spcAft>
                <a:defRPr sz="3200" b="1">
                  <a:latin typeface="Tahoma" pitchFamily="34" charset="0"/>
                  <a:ea typeface="宋体" charset="-122"/>
                </a:defRPr>
              </a:lvl8pPr>
              <a:lvl9pPr marL="3886200" indent="-228600" eaLnBrk="0" fontAlgn="base" hangingPunct="0">
                <a:spcBef>
                  <a:spcPct val="0"/>
                </a:spcBef>
                <a:spcAft>
                  <a:spcPct val="0"/>
                </a:spcAft>
                <a:defRPr sz="3200" b="1">
                  <a:latin typeface="Tahoma" pitchFamily="34" charset="0"/>
                  <a:ea typeface="宋体" charset="-122"/>
                </a:defRPr>
              </a:lvl9pPr>
            </a:lstStyle>
            <a:p>
              <a:r>
                <a:rPr lang="en-US" altLang="zh-CN" dirty="0"/>
                <a:t>3</a:t>
              </a:r>
            </a:p>
          </p:txBody>
        </p:sp>
        <p:sp>
          <p:nvSpPr>
            <p:cNvPr id="21" name="Text Box 18"/>
            <p:cNvSpPr txBox="1">
              <a:spLocks noChangeArrowheads="1"/>
            </p:cNvSpPr>
            <p:nvPr/>
          </p:nvSpPr>
          <p:spPr bwMode="auto">
            <a:xfrm>
              <a:off x="5302" y="1489"/>
              <a:ext cx="107" cy="167"/>
            </a:xfrm>
            <a:prstGeom prst="rect">
              <a:avLst/>
            </a:prstGeom>
            <a:noFill/>
            <a:ln w="9525">
              <a:solidFill>
                <a:srgbClr val="FFFFFF"/>
              </a:solidFill>
              <a:miter lim="800000"/>
              <a:headEnd/>
              <a:tailEnd/>
            </a:ln>
          </p:spPr>
          <p:txBody>
            <a:bodyPr lIns="0" tIns="0" rIns="0" bIns="0"/>
            <a:lstStyle>
              <a:defPPr>
                <a:defRPr lang="zh-CN"/>
              </a:defPPr>
              <a:lvl1pPr algn="just" eaLnBrk="0" hangingPunct="0">
                <a:lnSpc>
                  <a:spcPct val="115000"/>
                </a:lnSpc>
                <a:defRPr sz="2000" b="1">
                  <a:latin typeface="Times New Roman" pitchFamily="18" charset="0"/>
                  <a:ea typeface="宋体" charset="-122"/>
                </a:defRPr>
              </a:lvl1pPr>
              <a:lvl2pPr marL="742950" indent="-285750" eaLnBrk="0" hangingPunct="0">
                <a:defRPr sz="3200" b="1">
                  <a:latin typeface="Tahoma" pitchFamily="34" charset="0"/>
                  <a:ea typeface="宋体" charset="-122"/>
                </a:defRPr>
              </a:lvl2pPr>
              <a:lvl3pPr marL="1143000" indent="-228600" eaLnBrk="0" hangingPunct="0">
                <a:defRPr sz="3200" b="1">
                  <a:latin typeface="Tahoma" pitchFamily="34" charset="0"/>
                  <a:ea typeface="宋体" charset="-122"/>
                </a:defRPr>
              </a:lvl3pPr>
              <a:lvl4pPr marL="1600200" indent="-228600" eaLnBrk="0" hangingPunct="0">
                <a:defRPr sz="3200" b="1">
                  <a:latin typeface="Tahoma" pitchFamily="34" charset="0"/>
                  <a:ea typeface="宋体" charset="-122"/>
                </a:defRPr>
              </a:lvl4pPr>
              <a:lvl5pPr marL="2057400" indent="-228600" eaLnBrk="0" hangingPunct="0">
                <a:defRPr sz="3200" b="1">
                  <a:latin typeface="Tahoma" pitchFamily="34" charset="0"/>
                  <a:ea typeface="宋体" charset="-122"/>
                </a:defRPr>
              </a:lvl5pPr>
              <a:lvl6pPr marL="2514600" indent="-228600" eaLnBrk="0" fontAlgn="base" hangingPunct="0">
                <a:spcBef>
                  <a:spcPct val="0"/>
                </a:spcBef>
                <a:spcAft>
                  <a:spcPct val="0"/>
                </a:spcAft>
                <a:defRPr sz="3200" b="1">
                  <a:latin typeface="Tahoma" pitchFamily="34" charset="0"/>
                  <a:ea typeface="宋体" charset="-122"/>
                </a:defRPr>
              </a:lvl6pPr>
              <a:lvl7pPr marL="2971800" indent="-228600" eaLnBrk="0" fontAlgn="base" hangingPunct="0">
                <a:spcBef>
                  <a:spcPct val="0"/>
                </a:spcBef>
                <a:spcAft>
                  <a:spcPct val="0"/>
                </a:spcAft>
                <a:defRPr sz="3200" b="1">
                  <a:latin typeface="Tahoma" pitchFamily="34" charset="0"/>
                  <a:ea typeface="宋体" charset="-122"/>
                </a:defRPr>
              </a:lvl7pPr>
              <a:lvl8pPr marL="3429000" indent="-228600" eaLnBrk="0" fontAlgn="base" hangingPunct="0">
                <a:spcBef>
                  <a:spcPct val="0"/>
                </a:spcBef>
                <a:spcAft>
                  <a:spcPct val="0"/>
                </a:spcAft>
                <a:defRPr sz="3200" b="1">
                  <a:latin typeface="Tahoma" pitchFamily="34" charset="0"/>
                  <a:ea typeface="宋体" charset="-122"/>
                </a:defRPr>
              </a:lvl8pPr>
              <a:lvl9pPr marL="3886200" indent="-228600" eaLnBrk="0" fontAlgn="base" hangingPunct="0">
                <a:spcBef>
                  <a:spcPct val="0"/>
                </a:spcBef>
                <a:spcAft>
                  <a:spcPct val="0"/>
                </a:spcAft>
                <a:defRPr sz="3200" b="1">
                  <a:latin typeface="Tahoma" pitchFamily="34" charset="0"/>
                  <a:ea typeface="宋体" charset="-122"/>
                </a:defRPr>
              </a:lvl9pPr>
            </a:lstStyle>
            <a:p>
              <a:r>
                <a:rPr lang="en-US" altLang="zh-CN" dirty="0"/>
                <a:t>6</a:t>
              </a:r>
            </a:p>
          </p:txBody>
        </p:sp>
        <p:sp>
          <p:nvSpPr>
            <p:cNvPr id="22" name="Text Box 19"/>
            <p:cNvSpPr txBox="1">
              <a:spLocks noChangeArrowheads="1"/>
            </p:cNvSpPr>
            <p:nvPr/>
          </p:nvSpPr>
          <p:spPr bwMode="auto">
            <a:xfrm>
              <a:off x="4794" y="1489"/>
              <a:ext cx="107" cy="167"/>
            </a:xfrm>
            <a:prstGeom prst="rect">
              <a:avLst/>
            </a:prstGeom>
            <a:noFill/>
            <a:ln w="9525">
              <a:solidFill>
                <a:srgbClr val="FFFFFF"/>
              </a:solidFill>
              <a:miter lim="800000"/>
              <a:headEnd/>
              <a:tailEnd/>
            </a:ln>
          </p:spPr>
          <p:txBody>
            <a:bodyPr lIns="0" tIns="0" rIns="0" bIns="0"/>
            <a:lstStyle>
              <a:defPPr>
                <a:defRPr lang="zh-CN"/>
              </a:defPPr>
              <a:lvl1pPr algn="just" eaLnBrk="0" hangingPunct="0">
                <a:lnSpc>
                  <a:spcPct val="115000"/>
                </a:lnSpc>
                <a:defRPr sz="2000" b="1">
                  <a:latin typeface="Times New Roman" pitchFamily="18" charset="0"/>
                  <a:ea typeface="宋体" charset="-122"/>
                </a:defRPr>
              </a:lvl1pPr>
              <a:lvl2pPr marL="742950" indent="-285750" eaLnBrk="0" hangingPunct="0">
                <a:defRPr sz="3200" b="1">
                  <a:latin typeface="Tahoma" pitchFamily="34" charset="0"/>
                  <a:ea typeface="宋体" charset="-122"/>
                </a:defRPr>
              </a:lvl2pPr>
              <a:lvl3pPr marL="1143000" indent="-228600" eaLnBrk="0" hangingPunct="0">
                <a:defRPr sz="3200" b="1">
                  <a:latin typeface="Tahoma" pitchFamily="34" charset="0"/>
                  <a:ea typeface="宋体" charset="-122"/>
                </a:defRPr>
              </a:lvl3pPr>
              <a:lvl4pPr marL="1600200" indent="-228600" eaLnBrk="0" hangingPunct="0">
                <a:defRPr sz="3200" b="1">
                  <a:latin typeface="Tahoma" pitchFamily="34" charset="0"/>
                  <a:ea typeface="宋体" charset="-122"/>
                </a:defRPr>
              </a:lvl4pPr>
              <a:lvl5pPr marL="2057400" indent="-228600" eaLnBrk="0" hangingPunct="0">
                <a:defRPr sz="3200" b="1">
                  <a:latin typeface="Tahoma" pitchFamily="34" charset="0"/>
                  <a:ea typeface="宋体" charset="-122"/>
                </a:defRPr>
              </a:lvl5pPr>
              <a:lvl6pPr marL="2514600" indent="-228600" eaLnBrk="0" fontAlgn="base" hangingPunct="0">
                <a:spcBef>
                  <a:spcPct val="0"/>
                </a:spcBef>
                <a:spcAft>
                  <a:spcPct val="0"/>
                </a:spcAft>
                <a:defRPr sz="3200" b="1">
                  <a:latin typeface="Tahoma" pitchFamily="34" charset="0"/>
                  <a:ea typeface="宋体" charset="-122"/>
                </a:defRPr>
              </a:lvl6pPr>
              <a:lvl7pPr marL="2971800" indent="-228600" eaLnBrk="0" fontAlgn="base" hangingPunct="0">
                <a:spcBef>
                  <a:spcPct val="0"/>
                </a:spcBef>
                <a:spcAft>
                  <a:spcPct val="0"/>
                </a:spcAft>
                <a:defRPr sz="3200" b="1">
                  <a:latin typeface="Tahoma" pitchFamily="34" charset="0"/>
                  <a:ea typeface="宋体" charset="-122"/>
                </a:defRPr>
              </a:lvl7pPr>
              <a:lvl8pPr marL="3429000" indent="-228600" eaLnBrk="0" fontAlgn="base" hangingPunct="0">
                <a:spcBef>
                  <a:spcPct val="0"/>
                </a:spcBef>
                <a:spcAft>
                  <a:spcPct val="0"/>
                </a:spcAft>
                <a:defRPr sz="3200" b="1">
                  <a:latin typeface="Tahoma" pitchFamily="34" charset="0"/>
                  <a:ea typeface="宋体" charset="-122"/>
                </a:defRPr>
              </a:lvl8pPr>
              <a:lvl9pPr marL="3886200" indent="-228600" eaLnBrk="0" fontAlgn="base" hangingPunct="0">
                <a:spcBef>
                  <a:spcPct val="0"/>
                </a:spcBef>
                <a:spcAft>
                  <a:spcPct val="0"/>
                </a:spcAft>
                <a:defRPr sz="3200" b="1">
                  <a:latin typeface="Tahoma" pitchFamily="34" charset="0"/>
                  <a:ea typeface="宋体" charset="-122"/>
                </a:defRPr>
              </a:lvl9pPr>
            </a:lstStyle>
            <a:p>
              <a:r>
                <a:rPr lang="en-US" altLang="zh-CN" dirty="0"/>
                <a:t>5</a:t>
              </a:r>
            </a:p>
          </p:txBody>
        </p:sp>
        <p:sp>
          <p:nvSpPr>
            <p:cNvPr id="23" name="Oval 20"/>
            <p:cNvSpPr>
              <a:spLocks noChangeArrowheads="1"/>
            </p:cNvSpPr>
            <p:nvPr/>
          </p:nvSpPr>
          <p:spPr bwMode="auto">
            <a:xfrm>
              <a:off x="5155" y="1132"/>
              <a:ext cx="227" cy="227"/>
            </a:xfrm>
            <a:prstGeom prst="ellipse">
              <a:avLst/>
            </a:prstGeom>
            <a:solidFill>
              <a:srgbClr val="00CCFF"/>
            </a:solidFill>
            <a:ln w="9525" algn="ctr">
              <a:no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C</a:t>
              </a:r>
            </a:p>
          </p:txBody>
        </p:sp>
        <p:sp>
          <p:nvSpPr>
            <p:cNvPr id="24" name="Oval 21"/>
            <p:cNvSpPr>
              <a:spLocks noChangeArrowheads="1"/>
            </p:cNvSpPr>
            <p:nvPr/>
          </p:nvSpPr>
          <p:spPr bwMode="auto">
            <a:xfrm>
              <a:off x="4932" y="1489"/>
              <a:ext cx="227" cy="227"/>
            </a:xfrm>
            <a:prstGeom prst="ellipse">
              <a:avLst/>
            </a:prstGeom>
            <a:solidFill>
              <a:srgbClr val="00CCFF"/>
            </a:solidFill>
            <a:ln w="9525" algn="ctr">
              <a:no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E</a:t>
              </a:r>
            </a:p>
          </p:txBody>
        </p:sp>
        <p:sp>
          <p:nvSpPr>
            <p:cNvPr id="25" name="Oval 22"/>
            <p:cNvSpPr>
              <a:spLocks noChangeArrowheads="1"/>
            </p:cNvSpPr>
            <p:nvPr/>
          </p:nvSpPr>
          <p:spPr bwMode="auto">
            <a:xfrm>
              <a:off x="5415" y="1489"/>
              <a:ext cx="227" cy="227"/>
            </a:xfrm>
            <a:prstGeom prst="ellipse">
              <a:avLst/>
            </a:prstGeom>
            <a:solidFill>
              <a:srgbClr val="00CCFF"/>
            </a:solidFill>
            <a:ln w="9525" algn="ctr">
              <a:noFill/>
              <a:miter lim="800000"/>
              <a:headEnd/>
              <a:tailEnd/>
            </a:ln>
            <a:effectLst>
              <a:outerShdw dist="107763" dir="2700000" algn="ctr" rotWithShape="0">
                <a:schemeClr val="bg2">
                  <a:alpha val="50000"/>
                </a:schemeClr>
              </a:outerShdw>
            </a:effectLst>
          </p:spPr>
          <p:txBody>
            <a:bodyPr wrap="none" anchor="ctr"/>
            <a:lstStyle/>
            <a:p>
              <a:pPr algn="ctr"/>
              <a:r>
                <a:rPr lang="en-US" altLang="zh-CN" sz="2000">
                  <a:latin typeface="Times New Roman" pitchFamily="18" charset="0"/>
                </a:rPr>
                <a:t>F</a:t>
              </a:r>
            </a:p>
          </p:txBody>
        </p:sp>
        <p:sp>
          <p:nvSpPr>
            <p:cNvPr id="26" name="Text Box 23"/>
            <p:cNvSpPr txBox="1">
              <a:spLocks noChangeArrowheads="1"/>
            </p:cNvSpPr>
            <p:nvPr/>
          </p:nvSpPr>
          <p:spPr bwMode="auto">
            <a:xfrm>
              <a:off x="4468" y="754"/>
              <a:ext cx="107" cy="168"/>
            </a:xfrm>
            <a:prstGeom prst="rect">
              <a:avLst/>
            </a:prstGeom>
            <a:noFill/>
            <a:ln w="9525">
              <a:solidFill>
                <a:srgbClr val="FFFFFF"/>
              </a:solidFill>
              <a:miter lim="800000"/>
              <a:headEnd/>
              <a:tailEnd/>
            </a:ln>
          </p:spPr>
          <p:txBody>
            <a:bodyPr lIns="0" tIns="0" rIns="0" bIns="0"/>
            <a:lstStyle>
              <a:lvl1pPr eaLnBrk="0" hangingPunct="0">
                <a:defRPr sz="3200" b="1">
                  <a:solidFill>
                    <a:schemeClr val="tx1"/>
                  </a:solidFill>
                  <a:latin typeface="Tahoma" pitchFamily="34" charset="0"/>
                  <a:ea typeface="宋体" charset="-122"/>
                </a:defRPr>
              </a:lvl1pPr>
              <a:lvl2pPr marL="742950" indent="-285750" eaLnBrk="0" hangingPunct="0">
                <a:defRPr sz="3200" b="1">
                  <a:solidFill>
                    <a:schemeClr val="tx1"/>
                  </a:solidFill>
                  <a:latin typeface="Tahoma" pitchFamily="34" charset="0"/>
                  <a:ea typeface="宋体" charset="-122"/>
                </a:defRPr>
              </a:lvl2pPr>
              <a:lvl3pPr marL="1143000" indent="-228600" eaLnBrk="0" hangingPunct="0">
                <a:defRPr sz="3200" b="1">
                  <a:solidFill>
                    <a:schemeClr val="tx1"/>
                  </a:solidFill>
                  <a:latin typeface="Tahoma" pitchFamily="34" charset="0"/>
                  <a:ea typeface="宋体" charset="-122"/>
                </a:defRPr>
              </a:lvl3pPr>
              <a:lvl4pPr marL="1600200" indent="-228600" eaLnBrk="0" hangingPunct="0">
                <a:defRPr sz="3200" b="1">
                  <a:solidFill>
                    <a:schemeClr val="tx1"/>
                  </a:solidFill>
                  <a:latin typeface="Tahoma" pitchFamily="34" charset="0"/>
                  <a:ea typeface="宋体" charset="-122"/>
                </a:defRPr>
              </a:lvl4pPr>
              <a:lvl5pPr marL="2057400" indent="-228600" eaLnBrk="0" hangingPunct="0">
                <a:defRPr sz="3200" b="1">
                  <a:solidFill>
                    <a:schemeClr val="tx1"/>
                  </a:solidFill>
                  <a:latin typeface="Tahoma" pitchFamily="34" charset="0"/>
                  <a:ea typeface="宋体" charset="-122"/>
                </a:defRPr>
              </a:lvl5pPr>
              <a:lvl6pPr marL="2514600" indent="-228600" eaLnBrk="0" fontAlgn="base" hangingPunct="0">
                <a:spcBef>
                  <a:spcPct val="0"/>
                </a:spcBef>
                <a:spcAft>
                  <a:spcPct val="0"/>
                </a:spcAft>
                <a:defRPr sz="3200" b="1">
                  <a:solidFill>
                    <a:schemeClr val="tx1"/>
                  </a:solidFill>
                  <a:latin typeface="Tahoma" pitchFamily="34" charset="0"/>
                  <a:ea typeface="宋体" charset="-122"/>
                </a:defRPr>
              </a:lvl6pPr>
              <a:lvl7pPr marL="2971800" indent="-228600" eaLnBrk="0" fontAlgn="base" hangingPunct="0">
                <a:spcBef>
                  <a:spcPct val="0"/>
                </a:spcBef>
                <a:spcAft>
                  <a:spcPct val="0"/>
                </a:spcAft>
                <a:defRPr sz="3200" b="1">
                  <a:solidFill>
                    <a:schemeClr val="tx1"/>
                  </a:solidFill>
                  <a:latin typeface="Tahoma" pitchFamily="34" charset="0"/>
                  <a:ea typeface="宋体" charset="-122"/>
                </a:defRPr>
              </a:lvl7pPr>
              <a:lvl8pPr marL="3429000" indent="-228600" eaLnBrk="0" fontAlgn="base" hangingPunct="0">
                <a:spcBef>
                  <a:spcPct val="0"/>
                </a:spcBef>
                <a:spcAft>
                  <a:spcPct val="0"/>
                </a:spcAft>
                <a:defRPr sz="3200" b="1">
                  <a:solidFill>
                    <a:schemeClr val="tx1"/>
                  </a:solidFill>
                  <a:latin typeface="Tahoma" pitchFamily="34" charset="0"/>
                  <a:ea typeface="宋体" charset="-122"/>
                </a:defRPr>
              </a:lvl8pPr>
              <a:lvl9pPr marL="3886200" indent="-228600" eaLnBrk="0" fontAlgn="base" hangingPunct="0">
                <a:spcBef>
                  <a:spcPct val="0"/>
                </a:spcBef>
                <a:spcAft>
                  <a:spcPct val="0"/>
                </a:spcAft>
                <a:defRPr sz="3200" b="1">
                  <a:solidFill>
                    <a:schemeClr val="tx1"/>
                  </a:solidFill>
                  <a:latin typeface="Tahoma" pitchFamily="34" charset="0"/>
                  <a:ea typeface="宋体" charset="-122"/>
                </a:defRPr>
              </a:lvl9pPr>
            </a:lstStyle>
            <a:p>
              <a:pPr algn="just">
                <a:lnSpc>
                  <a:spcPct val="115000"/>
                </a:lnSpc>
              </a:pPr>
              <a:r>
                <a:rPr lang="en-US" altLang="zh-CN" sz="2000" dirty="0">
                  <a:latin typeface="Times New Roman" pitchFamily="18" charset="0"/>
                </a:rPr>
                <a:t>1</a:t>
              </a:r>
            </a:p>
          </p:txBody>
        </p:sp>
      </p:grpSp>
    </p:spTree>
    <p:extLst>
      <p:ext uri="{BB962C8B-B14F-4D97-AF65-F5344CB8AC3E}">
        <p14:creationId xmlns:p14="http://schemas.microsoft.com/office/powerpoint/2010/main" val="6771367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Traversal of Binary Trees</a:t>
            </a:r>
            <a:endParaRPr lang="zh-CN" altLang="en-US" dirty="0"/>
          </a:p>
        </p:txBody>
      </p:sp>
      <p:sp>
        <p:nvSpPr>
          <p:cNvPr id="3" name="内容占位符 2"/>
          <p:cNvSpPr>
            <a:spLocks noGrp="1"/>
          </p:cNvSpPr>
          <p:nvPr>
            <p:ph idx="1"/>
          </p:nvPr>
        </p:nvSpPr>
        <p:spPr/>
        <p:txBody>
          <a:bodyPr>
            <a:normAutofit/>
          </a:bodyPr>
          <a:lstStyle/>
          <a:p>
            <a:pPr marL="342900" lvl="0" indent="-342900" algn="just" fontAlgn="base">
              <a:lnSpc>
                <a:spcPct val="130000"/>
              </a:lnSpc>
              <a:spcBef>
                <a:spcPts val="1200"/>
              </a:spcBef>
              <a:spcAft>
                <a:spcPct val="0"/>
              </a:spcAft>
              <a:buClr>
                <a:srgbClr val="0000FF"/>
              </a:buClr>
              <a:buFont typeface="Wingdings" pitchFamily="2" charset="2"/>
              <a:buChar char="n"/>
            </a:pPr>
            <a:r>
              <a:rPr lang="zh-CN" altLang="en-US" sz="1800" kern="0" dirty="0">
                <a:solidFill>
                  <a:srgbClr val="000000"/>
                </a:solidFill>
                <a:latin typeface="微软雅黑" pitchFamily="34" charset="-122"/>
              </a:rPr>
              <a:t>由层次遍历的定义可以推知，在进行层次遍历时，对一层结点访问完后，再按照它们的访问次序对各个结点的左孩子和右孩子顺序访问，这样一层一层进行，先遇到的结点先访问，这与</a:t>
            </a:r>
            <a:r>
              <a:rPr lang="zh-CN" altLang="en-US" sz="1800" kern="0" dirty="0">
                <a:solidFill>
                  <a:srgbClr val="FF0000"/>
                </a:solidFill>
                <a:latin typeface="微软雅黑" pitchFamily="34" charset="-122"/>
              </a:rPr>
              <a:t>队列</a:t>
            </a:r>
            <a:r>
              <a:rPr lang="zh-CN" altLang="en-US" sz="1800" kern="0" dirty="0">
                <a:solidFill>
                  <a:srgbClr val="000000"/>
                </a:solidFill>
                <a:latin typeface="微软雅黑" pitchFamily="34" charset="-122"/>
              </a:rPr>
              <a:t>的操作原则比较吻合。</a:t>
            </a:r>
            <a:endParaRPr lang="en-US" altLang="zh-CN" sz="1800" kern="0" dirty="0">
              <a:solidFill>
                <a:srgbClr val="000000"/>
              </a:solidFill>
              <a:latin typeface="微软雅黑" pitchFamily="34" charset="-122"/>
            </a:endParaRPr>
          </a:p>
          <a:p>
            <a:pPr marL="342900" lvl="0" indent="-342900" algn="just" fontAlgn="base">
              <a:lnSpc>
                <a:spcPct val="130000"/>
              </a:lnSpc>
              <a:spcBef>
                <a:spcPts val="1200"/>
              </a:spcBef>
              <a:spcAft>
                <a:spcPct val="0"/>
              </a:spcAft>
              <a:buClr>
                <a:srgbClr val="0000FF"/>
              </a:buClr>
              <a:buFont typeface="Wingdings" pitchFamily="2" charset="2"/>
              <a:buChar char="n"/>
            </a:pPr>
            <a:r>
              <a:rPr lang="zh-CN" altLang="en-US" sz="1800" kern="0" dirty="0">
                <a:solidFill>
                  <a:srgbClr val="000000"/>
                </a:solidFill>
                <a:latin typeface="微软雅黑" pitchFamily="34" charset="-122"/>
              </a:rPr>
              <a:t>因此，在进行层次遍历时，可设置一个队列结构，遍历从二叉树的根结点开始，首先将根结点指针入队列，然后从队头取出一个元素，每取一个元素，执行下面两个操作：</a:t>
            </a:r>
          </a:p>
          <a:p>
            <a:pPr marL="342900" lvl="0" indent="-342900" algn="just" fontAlgn="base">
              <a:lnSpc>
                <a:spcPct val="130000"/>
              </a:lnSpc>
              <a:spcBef>
                <a:spcPts val="1200"/>
              </a:spcBef>
              <a:spcAft>
                <a:spcPct val="0"/>
              </a:spcAft>
              <a:buClr>
                <a:srgbClr val="0000FF"/>
              </a:buClr>
              <a:buNone/>
            </a:pPr>
            <a:r>
              <a:rPr lang="en-US" altLang="zh-CN" sz="1800" kern="0" dirty="0">
                <a:solidFill>
                  <a:srgbClr val="0000FF"/>
                </a:solidFill>
                <a:latin typeface="微软雅黑" pitchFamily="34" charset="-122"/>
              </a:rPr>
              <a:t>	</a:t>
            </a:r>
            <a:r>
              <a:rPr lang="zh-CN" altLang="en-US" sz="1800" kern="0" dirty="0">
                <a:solidFill>
                  <a:srgbClr val="0000FF"/>
                </a:solidFill>
                <a:latin typeface="微软雅黑" pitchFamily="34" charset="-122"/>
              </a:rPr>
              <a:t>⑴ 访问该元素所指结点；</a:t>
            </a:r>
          </a:p>
          <a:p>
            <a:pPr marL="342900" lvl="0" indent="-342900" algn="just" fontAlgn="base">
              <a:lnSpc>
                <a:spcPct val="130000"/>
              </a:lnSpc>
              <a:spcBef>
                <a:spcPts val="1200"/>
              </a:spcBef>
              <a:spcAft>
                <a:spcPct val="0"/>
              </a:spcAft>
              <a:buClr>
                <a:srgbClr val="0000FF"/>
              </a:buClr>
              <a:buNone/>
            </a:pPr>
            <a:r>
              <a:rPr lang="en-US" altLang="zh-CN" sz="1800" kern="0" dirty="0">
                <a:solidFill>
                  <a:srgbClr val="0000FF"/>
                </a:solidFill>
                <a:latin typeface="微软雅黑" pitchFamily="34" charset="-122"/>
              </a:rPr>
              <a:t>	</a:t>
            </a:r>
            <a:r>
              <a:rPr lang="zh-CN" altLang="en-US" sz="1800" kern="0" dirty="0">
                <a:solidFill>
                  <a:srgbClr val="0000FF"/>
                </a:solidFill>
                <a:latin typeface="微软雅黑" pitchFamily="34" charset="-122"/>
              </a:rPr>
              <a:t>⑵ 若该元素所指结点的左、右孩子结点非空，则将该元素所指结点的左孩子指针和右孩子指针顺序入队</a:t>
            </a:r>
            <a:r>
              <a:rPr lang="zh-CN" altLang="en-US" sz="1800" kern="0" dirty="0">
                <a:solidFill>
                  <a:srgbClr val="000000"/>
                </a:solidFill>
                <a:latin typeface="微软雅黑" pitchFamily="34" charset="-122"/>
              </a:rPr>
              <a:t>。</a:t>
            </a:r>
          </a:p>
          <a:p>
            <a:pPr marL="342900" lvl="0" indent="-342900" fontAlgn="base">
              <a:lnSpc>
                <a:spcPct val="130000"/>
              </a:lnSpc>
              <a:spcBef>
                <a:spcPts val="1200"/>
              </a:spcBef>
              <a:spcAft>
                <a:spcPct val="0"/>
              </a:spcAft>
              <a:buClr>
                <a:srgbClr val="0000FF"/>
              </a:buClr>
              <a:buFont typeface="Wingdings" pitchFamily="2" charset="2"/>
              <a:buChar char="n"/>
            </a:pPr>
            <a:r>
              <a:rPr lang="zh-CN" altLang="en-US" sz="1800" kern="0" dirty="0">
                <a:solidFill>
                  <a:srgbClr val="000000"/>
                </a:solidFill>
                <a:latin typeface="微软雅黑" pitchFamily="34" charset="-122"/>
              </a:rPr>
              <a:t>此过程不断进行，当队列为空时，二叉树的层次遍历结束。</a:t>
            </a: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55</a:t>
            </a:fld>
            <a:endParaRPr lang="zh-CN" altLang="en-US" dirty="0"/>
          </a:p>
        </p:txBody>
      </p:sp>
    </p:spTree>
    <p:extLst>
      <p:ext uri="{BB962C8B-B14F-4D97-AF65-F5344CB8AC3E}">
        <p14:creationId xmlns:p14="http://schemas.microsoft.com/office/powerpoint/2010/main" val="33598627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Traversal of Binary Trees</a:t>
            </a:r>
            <a:endParaRPr lang="zh-CN" altLang="en-US" dirty="0"/>
          </a:p>
        </p:txBody>
      </p:sp>
      <p:sp>
        <p:nvSpPr>
          <p:cNvPr id="3" name="内容占位符 2"/>
          <p:cNvSpPr>
            <a:spLocks noGrp="1"/>
          </p:cNvSpPr>
          <p:nvPr>
            <p:ph idx="1"/>
          </p:nvPr>
        </p:nvSpPr>
        <p:spPr>
          <a:xfrm>
            <a:off x="432000" y="846306"/>
            <a:ext cx="8280000" cy="5194134"/>
          </a:xfrm>
        </p:spPr>
        <p:txBody>
          <a:bodyPr/>
          <a:lstStyle/>
          <a:p>
            <a:pPr>
              <a:lnSpc>
                <a:spcPct val="125000"/>
              </a:lnSpc>
              <a:spcBef>
                <a:spcPts val="600"/>
              </a:spcBef>
            </a:pPr>
            <a:r>
              <a:rPr lang="zh-CN" altLang="en-US" sz="1600" dirty="0"/>
              <a:t>在下面的层次遍历算法中，二叉树以二叉链表存放，一维数组</a:t>
            </a:r>
            <a:r>
              <a:rPr lang="en-US" altLang="zh-CN" sz="1600" dirty="0"/>
              <a:t>Queue[</a:t>
            </a:r>
            <a:r>
              <a:rPr lang="en-US" altLang="zh-CN" sz="1600" dirty="0" err="1"/>
              <a:t>MaxNode</a:t>
            </a:r>
            <a:r>
              <a:rPr lang="en-US" altLang="zh-CN" sz="1600" dirty="0"/>
              <a:t>]</a:t>
            </a:r>
            <a:r>
              <a:rPr lang="zh-CN" altLang="en-US" sz="1600" dirty="0"/>
              <a:t>用以实现队列，变量</a:t>
            </a:r>
            <a:r>
              <a:rPr lang="en-US" altLang="zh-CN" sz="1600" dirty="0"/>
              <a:t>front</a:t>
            </a:r>
            <a:r>
              <a:rPr lang="zh-CN" altLang="en-US" sz="1600" dirty="0"/>
              <a:t>和</a:t>
            </a:r>
            <a:r>
              <a:rPr lang="en-US" altLang="zh-CN" sz="1600" dirty="0"/>
              <a:t>rear</a:t>
            </a:r>
            <a:r>
              <a:rPr lang="zh-CN" altLang="en-US" sz="1600" dirty="0"/>
              <a:t>分别表示当前对首元素和队尾元素在数组中的位置。</a:t>
            </a:r>
          </a:p>
          <a:p>
            <a:endParaRPr lang="zh-CN" altLang="en-US" dirty="0"/>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56</a:t>
            </a:fld>
            <a:endParaRPr lang="zh-CN" altLang="en-US" dirty="0"/>
          </a:p>
        </p:txBody>
      </p:sp>
      <p:sp>
        <p:nvSpPr>
          <p:cNvPr id="6" name="矩形 5"/>
          <p:cNvSpPr/>
          <p:nvPr/>
        </p:nvSpPr>
        <p:spPr>
          <a:xfrm>
            <a:off x="2037945" y="1607848"/>
            <a:ext cx="5068110" cy="4605043"/>
          </a:xfrm>
          <a:prstGeom prst="rect">
            <a:avLst/>
          </a:prstGeom>
        </p:spPr>
        <p:txBody>
          <a:bodyPr wrap="square">
            <a:spAutoFit/>
          </a:bodyPr>
          <a:lstStyle/>
          <a:p>
            <a:pPr marL="342900" lvl="0" indent="-342900" algn="just" fontAlgn="base">
              <a:lnSpc>
                <a:spcPct val="110000"/>
              </a:lnSpc>
              <a:spcBef>
                <a:spcPts val="400"/>
              </a:spcBef>
              <a:spcAft>
                <a:spcPct val="0"/>
              </a:spcAft>
              <a:buClr>
                <a:srgbClr val="FF0000"/>
              </a:buClr>
            </a:pPr>
            <a:r>
              <a:rPr lang="en-US" altLang="zh-CN" sz="1200" b="1" kern="0" dirty="0">
                <a:solidFill>
                  <a:srgbClr val="000000"/>
                </a:solidFill>
                <a:latin typeface="Arial"/>
                <a:ea typeface="楷体_GB2312" pitchFamily="49" charset="-122"/>
              </a:rPr>
              <a:t>void</a:t>
            </a:r>
            <a:r>
              <a:rPr lang="en-US" altLang="zh-CN" sz="1200" kern="0" dirty="0">
                <a:solidFill>
                  <a:srgbClr val="000000"/>
                </a:solidFill>
                <a:latin typeface="Arial"/>
                <a:ea typeface="楷体_GB2312" pitchFamily="49" charset="-122"/>
              </a:rPr>
              <a:t> </a:t>
            </a:r>
            <a:r>
              <a:rPr lang="en-US" altLang="zh-CN" sz="1200" kern="0" dirty="0" err="1">
                <a:solidFill>
                  <a:srgbClr val="000000"/>
                </a:solidFill>
                <a:latin typeface="Arial"/>
                <a:ea typeface="楷体_GB2312" pitchFamily="49" charset="-122"/>
              </a:rPr>
              <a:t>LevelOrder</a:t>
            </a:r>
            <a:r>
              <a:rPr lang="en-US" altLang="zh-CN" sz="1200" kern="0" dirty="0">
                <a:solidFill>
                  <a:srgbClr val="000000"/>
                </a:solidFill>
                <a:latin typeface="Arial"/>
                <a:ea typeface="楷体_GB2312" pitchFamily="49" charset="-122"/>
              </a:rPr>
              <a:t>(</a:t>
            </a:r>
            <a:r>
              <a:rPr lang="en-US" altLang="zh-CN" sz="1200" kern="0" dirty="0" err="1">
                <a:solidFill>
                  <a:srgbClr val="000000"/>
                </a:solidFill>
                <a:latin typeface="Arial"/>
                <a:ea typeface="楷体_GB2312" pitchFamily="49" charset="-122"/>
              </a:rPr>
              <a:t>BiTree</a:t>
            </a:r>
            <a:r>
              <a:rPr lang="en-US" altLang="zh-CN" sz="1200" kern="0" dirty="0">
                <a:solidFill>
                  <a:srgbClr val="000000"/>
                </a:solidFill>
                <a:latin typeface="Arial"/>
                <a:ea typeface="楷体_GB2312" pitchFamily="49" charset="-122"/>
              </a:rPr>
              <a:t> </a:t>
            </a:r>
            <a:r>
              <a:rPr lang="en-US" altLang="zh-CN" sz="1200" kern="0" dirty="0" err="1">
                <a:solidFill>
                  <a:srgbClr val="000000"/>
                </a:solidFill>
                <a:latin typeface="Arial"/>
                <a:ea typeface="楷体_GB2312" pitchFamily="49" charset="-122"/>
              </a:rPr>
              <a:t>bt</a:t>
            </a:r>
            <a:r>
              <a:rPr lang="en-US" altLang="zh-CN" sz="1200" kern="0" dirty="0">
                <a:solidFill>
                  <a:srgbClr val="000000"/>
                </a:solidFill>
                <a:latin typeface="Arial"/>
                <a:ea typeface="楷体_GB2312" pitchFamily="49" charset="-122"/>
              </a:rPr>
              <a:t>)	   //  </a:t>
            </a:r>
            <a:r>
              <a:rPr lang="zh-CN" altLang="en-US" sz="1200" kern="0" dirty="0">
                <a:solidFill>
                  <a:srgbClr val="000000"/>
                </a:solidFill>
                <a:latin typeface="Arial"/>
                <a:ea typeface="楷体_GB2312" pitchFamily="49" charset="-122"/>
              </a:rPr>
              <a:t>层次遍历二叉树</a:t>
            </a:r>
            <a:r>
              <a:rPr lang="en-US" altLang="zh-CN" sz="1200" kern="0" dirty="0" err="1">
                <a:solidFill>
                  <a:srgbClr val="000000"/>
                </a:solidFill>
                <a:latin typeface="Arial"/>
                <a:ea typeface="楷体_GB2312" pitchFamily="49" charset="-122"/>
              </a:rPr>
              <a:t>bt</a:t>
            </a:r>
            <a:endParaRPr lang="en-US" altLang="zh-CN" sz="1200" kern="0" dirty="0">
              <a:solidFill>
                <a:srgbClr val="000000"/>
              </a:solidFill>
              <a:latin typeface="Arial"/>
              <a:ea typeface="楷体_GB2312" pitchFamily="49" charset="-122"/>
            </a:endParaRPr>
          </a:p>
          <a:p>
            <a:pPr marL="342900" lvl="0" indent="-342900" algn="just" fontAlgn="base">
              <a:lnSpc>
                <a:spcPct val="110000"/>
              </a:lnSpc>
              <a:spcBef>
                <a:spcPts val="400"/>
              </a:spcBef>
              <a:spcAft>
                <a:spcPct val="0"/>
              </a:spcAft>
              <a:buClr>
                <a:srgbClr val="FF0000"/>
              </a:buClr>
            </a:pPr>
            <a:r>
              <a:rPr lang="en-US" altLang="zh-CN" sz="1200" kern="0" dirty="0">
                <a:solidFill>
                  <a:srgbClr val="000000"/>
                </a:solidFill>
                <a:latin typeface="Arial"/>
                <a:ea typeface="楷体_GB2312" pitchFamily="49" charset="-122"/>
              </a:rPr>
              <a:t>{   </a:t>
            </a:r>
            <a:r>
              <a:rPr lang="en-US" altLang="zh-CN" sz="1200" kern="0" dirty="0" err="1">
                <a:solidFill>
                  <a:srgbClr val="000000"/>
                </a:solidFill>
                <a:latin typeface="Arial"/>
                <a:ea typeface="楷体_GB2312" pitchFamily="49" charset="-122"/>
              </a:rPr>
              <a:t>BiTree</a:t>
            </a:r>
            <a:r>
              <a:rPr lang="en-US" altLang="zh-CN" sz="1200" kern="0" dirty="0">
                <a:solidFill>
                  <a:srgbClr val="000000"/>
                </a:solidFill>
                <a:latin typeface="Arial"/>
                <a:ea typeface="楷体_GB2312" pitchFamily="49" charset="-122"/>
              </a:rPr>
              <a:t> Queue[</a:t>
            </a:r>
            <a:r>
              <a:rPr lang="en-US" altLang="zh-CN" sz="1200" kern="0" dirty="0" err="1">
                <a:solidFill>
                  <a:srgbClr val="000000"/>
                </a:solidFill>
                <a:latin typeface="Arial"/>
                <a:ea typeface="楷体_GB2312" pitchFamily="49" charset="-122"/>
              </a:rPr>
              <a:t>MaxNode</a:t>
            </a:r>
            <a:r>
              <a:rPr lang="en-US" altLang="zh-CN" sz="1200" kern="0" dirty="0">
                <a:solidFill>
                  <a:srgbClr val="000000"/>
                </a:solidFill>
                <a:latin typeface="Arial"/>
                <a:ea typeface="楷体_GB2312" pitchFamily="49" charset="-122"/>
              </a:rPr>
              <a:t>];</a:t>
            </a:r>
          </a:p>
          <a:p>
            <a:pPr marL="342900" lvl="0" indent="-342900" algn="just" fontAlgn="base">
              <a:lnSpc>
                <a:spcPct val="110000"/>
              </a:lnSpc>
              <a:spcBef>
                <a:spcPts val="400"/>
              </a:spcBef>
              <a:spcAft>
                <a:spcPct val="0"/>
              </a:spcAft>
              <a:buClr>
                <a:srgbClr val="FF0000"/>
              </a:buClr>
            </a:pPr>
            <a:r>
              <a:rPr lang="en-US" altLang="zh-CN" sz="1200" kern="0" dirty="0">
                <a:solidFill>
                  <a:srgbClr val="000000"/>
                </a:solidFill>
                <a:latin typeface="Arial"/>
                <a:ea typeface="楷体_GB2312" pitchFamily="49" charset="-122"/>
              </a:rPr>
              <a:t>    </a:t>
            </a:r>
            <a:r>
              <a:rPr lang="en-US" altLang="zh-CN" sz="1200" b="1" kern="0" dirty="0" err="1">
                <a:solidFill>
                  <a:srgbClr val="000000"/>
                </a:solidFill>
                <a:latin typeface="Arial"/>
                <a:ea typeface="楷体_GB2312" pitchFamily="49" charset="-122"/>
              </a:rPr>
              <a:t>int</a:t>
            </a:r>
            <a:r>
              <a:rPr lang="en-US" altLang="zh-CN" sz="1200" kern="0" dirty="0">
                <a:solidFill>
                  <a:srgbClr val="000000"/>
                </a:solidFill>
                <a:latin typeface="Arial"/>
                <a:ea typeface="楷体_GB2312" pitchFamily="49" charset="-122"/>
              </a:rPr>
              <a:t> </a:t>
            </a:r>
            <a:r>
              <a:rPr lang="en-US" altLang="zh-CN" sz="1200" kern="0" dirty="0" err="1">
                <a:solidFill>
                  <a:srgbClr val="000000"/>
                </a:solidFill>
                <a:latin typeface="Arial"/>
                <a:ea typeface="楷体_GB2312" pitchFamily="49" charset="-122"/>
              </a:rPr>
              <a:t>front,rear</a:t>
            </a:r>
            <a:r>
              <a:rPr lang="en-US" altLang="zh-CN" sz="1200" kern="0" dirty="0">
                <a:solidFill>
                  <a:srgbClr val="000000"/>
                </a:solidFill>
                <a:latin typeface="Arial"/>
                <a:ea typeface="楷体_GB2312" pitchFamily="49" charset="-122"/>
              </a:rPr>
              <a:t>;</a:t>
            </a:r>
          </a:p>
          <a:p>
            <a:pPr marL="342900" lvl="0" indent="-342900" algn="just" fontAlgn="base">
              <a:lnSpc>
                <a:spcPct val="110000"/>
              </a:lnSpc>
              <a:spcBef>
                <a:spcPts val="400"/>
              </a:spcBef>
              <a:spcAft>
                <a:spcPct val="0"/>
              </a:spcAft>
              <a:buClr>
                <a:srgbClr val="FF0000"/>
              </a:buClr>
            </a:pPr>
            <a:r>
              <a:rPr lang="en-US" altLang="zh-CN" sz="1200" kern="0" dirty="0">
                <a:solidFill>
                  <a:srgbClr val="000000"/>
                </a:solidFill>
                <a:latin typeface="Arial"/>
                <a:ea typeface="楷体_GB2312" pitchFamily="49" charset="-122"/>
              </a:rPr>
              <a:t>    </a:t>
            </a:r>
            <a:r>
              <a:rPr lang="en-US" altLang="zh-CN" sz="1200" b="1" kern="0" dirty="0">
                <a:solidFill>
                  <a:srgbClr val="000000"/>
                </a:solidFill>
                <a:latin typeface="Arial"/>
                <a:ea typeface="楷体_GB2312" pitchFamily="49" charset="-122"/>
              </a:rPr>
              <a:t>if</a:t>
            </a:r>
            <a:r>
              <a:rPr lang="en-US" altLang="zh-CN" sz="1200" kern="0" dirty="0">
                <a:solidFill>
                  <a:srgbClr val="000000"/>
                </a:solidFill>
                <a:latin typeface="Arial"/>
                <a:ea typeface="楷体_GB2312" pitchFamily="49" charset="-122"/>
              </a:rPr>
              <a:t> (</a:t>
            </a:r>
            <a:r>
              <a:rPr lang="en-US" altLang="zh-CN" sz="1200" kern="0" dirty="0" err="1">
                <a:solidFill>
                  <a:srgbClr val="000000"/>
                </a:solidFill>
                <a:latin typeface="Arial"/>
                <a:ea typeface="楷体_GB2312" pitchFamily="49" charset="-122"/>
              </a:rPr>
              <a:t>bt</a:t>
            </a:r>
            <a:r>
              <a:rPr lang="en-US" altLang="zh-CN" sz="1200" kern="0" dirty="0">
                <a:solidFill>
                  <a:srgbClr val="000000"/>
                </a:solidFill>
                <a:latin typeface="Arial"/>
                <a:ea typeface="楷体_GB2312" pitchFamily="49" charset="-122"/>
              </a:rPr>
              <a:t>==NULL) </a:t>
            </a:r>
            <a:r>
              <a:rPr lang="en-US" altLang="zh-CN" sz="1200" b="1" kern="0" dirty="0">
                <a:solidFill>
                  <a:srgbClr val="000000"/>
                </a:solidFill>
                <a:latin typeface="Arial"/>
                <a:ea typeface="楷体_GB2312" pitchFamily="49" charset="-122"/>
              </a:rPr>
              <a:t>return</a:t>
            </a:r>
            <a:r>
              <a:rPr lang="en-US" altLang="zh-CN" sz="1200" kern="0" dirty="0">
                <a:solidFill>
                  <a:srgbClr val="000000"/>
                </a:solidFill>
                <a:latin typeface="Arial"/>
                <a:ea typeface="楷体_GB2312" pitchFamily="49" charset="-122"/>
              </a:rPr>
              <a:t>;</a:t>
            </a:r>
          </a:p>
          <a:p>
            <a:pPr marL="342900" lvl="0" indent="-342900" algn="just" fontAlgn="base">
              <a:lnSpc>
                <a:spcPct val="110000"/>
              </a:lnSpc>
              <a:spcBef>
                <a:spcPts val="400"/>
              </a:spcBef>
              <a:spcAft>
                <a:spcPct val="0"/>
              </a:spcAft>
              <a:buClr>
                <a:srgbClr val="FF0000"/>
              </a:buClr>
            </a:pPr>
            <a:r>
              <a:rPr lang="en-US" altLang="zh-CN" sz="1200" kern="0" dirty="0">
                <a:solidFill>
                  <a:srgbClr val="000000"/>
                </a:solidFill>
                <a:latin typeface="Arial"/>
                <a:ea typeface="楷体_GB2312" pitchFamily="49" charset="-122"/>
              </a:rPr>
              <a:t>    front=-1;  rear=0;  queue[rear]=</a:t>
            </a:r>
            <a:r>
              <a:rPr lang="en-US" altLang="zh-CN" sz="1200" kern="0" dirty="0" err="1">
                <a:solidFill>
                  <a:srgbClr val="000000"/>
                </a:solidFill>
                <a:latin typeface="Arial"/>
                <a:ea typeface="楷体_GB2312" pitchFamily="49" charset="-122"/>
              </a:rPr>
              <a:t>bt</a:t>
            </a:r>
            <a:r>
              <a:rPr lang="en-US" altLang="zh-CN" sz="1200" kern="0" dirty="0">
                <a:solidFill>
                  <a:srgbClr val="000000"/>
                </a:solidFill>
                <a:latin typeface="Arial"/>
                <a:ea typeface="楷体_GB2312" pitchFamily="49" charset="-122"/>
              </a:rPr>
              <a:t>;</a:t>
            </a:r>
          </a:p>
          <a:p>
            <a:pPr marL="342900" lvl="0" indent="-342900" algn="just" fontAlgn="base">
              <a:lnSpc>
                <a:spcPct val="110000"/>
              </a:lnSpc>
              <a:spcBef>
                <a:spcPts val="400"/>
              </a:spcBef>
              <a:spcAft>
                <a:spcPct val="0"/>
              </a:spcAft>
              <a:buClr>
                <a:srgbClr val="FF0000"/>
              </a:buClr>
            </a:pPr>
            <a:r>
              <a:rPr lang="en-US" altLang="zh-CN" sz="1200" kern="0" dirty="0">
                <a:solidFill>
                  <a:srgbClr val="000000"/>
                </a:solidFill>
                <a:latin typeface="Arial"/>
                <a:ea typeface="楷体_GB2312" pitchFamily="49" charset="-122"/>
              </a:rPr>
              <a:t>    </a:t>
            </a:r>
            <a:r>
              <a:rPr lang="en-US" altLang="zh-CN" sz="1200" b="1" kern="0" dirty="0">
                <a:solidFill>
                  <a:srgbClr val="000000"/>
                </a:solidFill>
                <a:latin typeface="Arial"/>
                <a:ea typeface="楷体_GB2312" pitchFamily="49" charset="-122"/>
              </a:rPr>
              <a:t>while</a:t>
            </a:r>
            <a:r>
              <a:rPr lang="en-US" altLang="zh-CN" sz="1200" kern="0" dirty="0">
                <a:solidFill>
                  <a:srgbClr val="000000"/>
                </a:solidFill>
                <a:latin typeface="Arial"/>
                <a:ea typeface="楷体_GB2312" pitchFamily="49" charset="-122"/>
              </a:rPr>
              <a:t>(front!=rear)</a:t>
            </a:r>
          </a:p>
          <a:p>
            <a:pPr marL="342900" lvl="0" indent="-342900" algn="just" fontAlgn="base">
              <a:lnSpc>
                <a:spcPct val="110000"/>
              </a:lnSpc>
              <a:spcBef>
                <a:spcPts val="400"/>
              </a:spcBef>
              <a:spcAft>
                <a:spcPct val="0"/>
              </a:spcAft>
              <a:buClr>
                <a:srgbClr val="FF0000"/>
              </a:buClr>
            </a:pPr>
            <a:r>
              <a:rPr lang="en-US" altLang="zh-CN" sz="1200" kern="0" dirty="0">
                <a:solidFill>
                  <a:srgbClr val="000000"/>
                </a:solidFill>
                <a:latin typeface="Arial"/>
                <a:ea typeface="楷体_GB2312" pitchFamily="49" charset="-122"/>
              </a:rPr>
              <a:t>    {  front++;</a:t>
            </a:r>
          </a:p>
          <a:p>
            <a:pPr marL="342900" lvl="0" indent="-342900" algn="just" fontAlgn="base">
              <a:lnSpc>
                <a:spcPct val="110000"/>
              </a:lnSpc>
              <a:spcBef>
                <a:spcPts val="400"/>
              </a:spcBef>
              <a:spcAft>
                <a:spcPct val="0"/>
              </a:spcAft>
              <a:buClr>
                <a:srgbClr val="FF0000"/>
              </a:buClr>
            </a:pPr>
            <a:r>
              <a:rPr lang="en-US" altLang="zh-CN" sz="1200" kern="0" dirty="0">
                <a:solidFill>
                  <a:srgbClr val="000000"/>
                </a:solidFill>
                <a:latin typeface="Arial"/>
                <a:ea typeface="楷体_GB2312" pitchFamily="49" charset="-122"/>
              </a:rPr>
              <a:t>       </a:t>
            </a:r>
            <a:r>
              <a:rPr lang="en-US" altLang="zh-CN" sz="1200" kern="0" dirty="0" err="1">
                <a:solidFill>
                  <a:srgbClr val="000000"/>
                </a:solidFill>
                <a:latin typeface="Arial"/>
                <a:ea typeface="楷体_GB2312" pitchFamily="49" charset="-122"/>
              </a:rPr>
              <a:t>Visite</a:t>
            </a:r>
            <a:r>
              <a:rPr lang="en-US" altLang="zh-CN" sz="1200" kern="0" dirty="0">
                <a:solidFill>
                  <a:srgbClr val="000000"/>
                </a:solidFill>
                <a:latin typeface="Arial"/>
                <a:ea typeface="楷体_GB2312" pitchFamily="49" charset="-122"/>
              </a:rPr>
              <a:t>(queue[front]-&gt;data);         // </a:t>
            </a:r>
            <a:r>
              <a:rPr lang="zh-CN" altLang="en-US" sz="1200" kern="0" dirty="0">
                <a:solidFill>
                  <a:srgbClr val="000000"/>
                </a:solidFill>
                <a:latin typeface="Arial"/>
                <a:ea typeface="楷体_GB2312" pitchFamily="49" charset="-122"/>
              </a:rPr>
              <a:t>访问队首结点的数据域</a:t>
            </a:r>
          </a:p>
          <a:p>
            <a:pPr marL="342900" lvl="0" indent="-342900" algn="just" fontAlgn="base">
              <a:lnSpc>
                <a:spcPct val="110000"/>
              </a:lnSpc>
              <a:spcBef>
                <a:spcPts val="400"/>
              </a:spcBef>
              <a:spcAft>
                <a:spcPct val="0"/>
              </a:spcAft>
              <a:buClr>
                <a:srgbClr val="FF0000"/>
              </a:buClr>
            </a:pPr>
            <a:r>
              <a:rPr lang="zh-CN" altLang="en-US" sz="1200" kern="0" dirty="0">
                <a:solidFill>
                  <a:srgbClr val="005825"/>
                </a:solidFill>
                <a:latin typeface="Arial"/>
                <a:ea typeface="楷体_GB2312" pitchFamily="49" charset="-122"/>
              </a:rPr>
              <a:t>       </a:t>
            </a:r>
            <a:r>
              <a:rPr lang="en-US" altLang="zh-CN" sz="1200" b="1" kern="0" dirty="0">
                <a:solidFill>
                  <a:srgbClr val="005825"/>
                </a:solidFill>
                <a:latin typeface="Arial"/>
                <a:ea typeface="楷体_GB2312" pitchFamily="49" charset="-122"/>
              </a:rPr>
              <a:t>if (queue[front]-&gt;</a:t>
            </a:r>
            <a:r>
              <a:rPr lang="en-US" altLang="zh-CN" sz="1200" b="1" kern="0" dirty="0" err="1">
                <a:solidFill>
                  <a:srgbClr val="005825"/>
                </a:solidFill>
                <a:latin typeface="Arial"/>
                <a:ea typeface="楷体_GB2312" pitchFamily="49" charset="-122"/>
              </a:rPr>
              <a:t>lchild</a:t>
            </a:r>
            <a:r>
              <a:rPr lang="en-US" altLang="zh-CN" sz="1200" b="1" kern="0" dirty="0">
                <a:solidFill>
                  <a:srgbClr val="005825"/>
                </a:solidFill>
                <a:latin typeface="Arial"/>
                <a:ea typeface="楷体_GB2312" pitchFamily="49" charset="-122"/>
              </a:rPr>
              <a:t>!=NULL)  // </a:t>
            </a:r>
            <a:r>
              <a:rPr lang="zh-CN" altLang="en-US" sz="1200" b="1" kern="0" dirty="0">
                <a:solidFill>
                  <a:srgbClr val="005825"/>
                </a:solidFill>
                <a:latin typeface="Arial"/>
                <a:ea typeface="楷体_GB2312" pitchFamily="49" charset="-122"/>
              </a:rPr>
              <a:t>将队首结点的左孩子结点入队列</a:t>
            </a:r>
          </a:p>
          <a:p>
            <a:pPr marL="342900" lvl="0" indent="-342900" algn="just" fontAlgn="base">
              <a:lnSpc>
                <a:spcPct val="110000"/>
              </a:lnSpc>
              <a:spcBef>
                <a:spcPts val="400"/>
              </a:spcBef>
              <a:spcAft>
                <a:spcPct val="0"/>
              </a:spcAft>
              <a:buClr>
                <a:srgbClr val="FF0000"/>
              </a:buClr>
            </a:pPr>
            <a:r>
              <a:rPr lang="zh-CN" altLang="en-US" sz="1200" kern="0" dirty="0">
                <a:solidFill>
                  <a:srgbClr val="000000"/>
                </a:solidFill>
                <a:latin typeface="Arial"/>
                <a:ea typeface="楷体_GB2312" pitchFamily="49" charset="-122"/>
              </a:rPr>
              <a:t>       </a:t>
            </a:r>
            <a:r>
              <a:rPr lang="en-US" altLang="zh-CN" sz="1200" kern="0" dirty="0">
                <a:solidFill>
                  <a:srgbClr val="000000"/>
                </a:solidFill>
                <a:latin typeface="Arial"/>
                <a:ea typeface="楷体_GB2312" pitchFamily="49" charset="-122"/>
              </a:rPr>
              <a:t>{   rear++;</a:t>
            </a:r>
          </a:p>
          <a:p>
            <a:pPr marL="342900" lvl="0" indent="-342900" algn="just" fontAlgn="base">
              <a:lnSpc>
                <a:spcPct val="110000"/>
              </a:lnSpc>
              <a:spcBef>
                <a:spcPts val="400"/>
              </a:spcBef>
              <a:spcAft>
                <a:spcPct val="0"/>
              </a:spcAft>
              <a:buClr>
                <a:srgbClr val="FF0000"/>
              </a:buClr>
            </a:pPr>
            <a:r>
              <a:rPr lang="en-US" altLang="zh-CN" sz="1200" kern="0" dirty="0">
                <a:solidFill>
                  <a:srgbClr val="000000"/>
                </a:solidFill>
                <a:latin typeface="Arial"/>
                <a:ea typeface="楷体_GB2312" pitchFamily="49" charset="-122"/>
              </a:rPr>
              <a:t>           queue[rear]=queue[front]-&gt;</a:t>
            </a:r>
            <a:r>
              <a:rPr lang="en-US" altLang="zh-CN" sz="1200" kern="0" dirty="0" err="1">
                <a:solidFill>
                  <a:srgbClr val="000000"/>
                </a:solidFill>
                <a:latin typeface="Arial"/>
                <a:ea typeface="楷体_GB2312" pitchFamily="49" charset="-122"/>
              </a:rPr>
              <a:t>lchild</a:t>
            </a:r>
            <a:r>
              <a:rPr lang="en-US" altLang="zh-CN" sz="1200" kern="0" dirty="0">
                <a:solidFill>
                  <a:srgbClr val="000000"/>
                </a:solidFill>
                <a:latin typeface="Arial"/>
                <a:ea typeface="楷体_GB2312" pitchFamily="49" charset="-122"/>
              </a:rPr>
              <a:t>;</a:t>
            </a:r>
          </a:p>
          <a:p>
            <a:pPr marL="342900" lvl="0" indent="-342900" algn="just" fontAlgn="base">
              <a:lnSpc>
                <a:spcPct val="110000"/>
              </a:lnSpc>
              <a:spcBef>
                <a:spcPts val="400"/>
              </a:spcBef>
              <a:spcAft>
                <a:spcPct val="0"/>
              </a:spcAft>
              <a:buClr>
                <a:srgbClr val="FF0000"/>
              </a:buClr>
            </a:pPr>
            <a:r>
              <a:rPr lang="en-US" altLang="zh-CN" sz="1200" kern="0" dirty="0">
                <a:solidFill>
                  <a:srgbClr val="000000"/>
                </a:solidFill>
                <a:latin typeface="Arial"/>
                <a:ea typeface="楷体_GB2312" pitchFamily="49" charset="-122"/>
              </a:rPr>
              <a:t>       }</a:t>
            </a:r>
          </a:p>
          <a:p>
            <a:pPr marL="342900" lvl="0" indent="-342900" algn="just" fontAlgn="base">
              <a:lnSpc>
                <a:spcPct val="110000"/>
              </a:lnSpc>
              <a:spcBef>
                <a:spcPts val="400"/>
              </a:spcBef>
              <a:spcAft>
                <a:spcPct val="0"/>
              </a:spcAft>
              <a:buClr>
                <a:srgbClr val="FF0000"/>
              </a:buClr>
            </a:pPr>
            <a:r>
              <a:rPr lang="en-US" altLang="zh-CN" sz="1200" b="1" kern="0" dirty="0">
                <a:solidFill>
                  <a:srgbClr val="005825"/>
                </a:solidFill>
                <a:latin typeface="Arial"/>
                <a:ea typeface="楷体_GB2312" pitchFamily="49" charset="-122"/>
              </a:rPr>
              <a:t>       if (queue[front]-&gt;</a:t>
            </a:r>
            <a:r>
              <a:rPr lang="en-US" altLang="zh-CN" sz="1200" b="1" kern="0" dirty="0" err="1">
                <a:solidFill>
                  <a:srgbClr val="005825"/>
                </a:solidFill>
                <a:latin typeface="Arial"/>
                <a:ea typeface="楷体_GB2312" pitchFamily="49" charset="-122"/>
              </a:rPr>
              <a:t>rchild</a:t>
            </a:r>
            <a:r>
              <a:rPr lang="en-US" altLang="zh-CN" sz="1200" b="1" kern="0" dirty="0">
                <a:solidFill>
                  <a:srgbClr val="005825"/>
                </a:solidFill>
                <a:latin typeface="Arial"/>
                <a:ea typeface="楷体_GB2312" pitchFamily="49" charset="-122"/>
              </a:rPr>
              <a:t>!=NULL) //</a:t>
            </a:r>
            <a:r>
              <a:rPr lang="zh-CN" altLang="en-US" sz="1200" b="1" kern="0" dirty="0">
                <a:solidFill>
                  <a:srgbClr val="005825"/>
                </a:solidFill>
                <a:latin typeface="Arial"/>
                <a:ea typeface="楷体_GB2312" pitchFamily="49" charset="-122"/>
              </a:rPr>
              <a:t>将队首结点的右孩子结点入队列</a:t>
            </a:r>
          </a:p>
          <a:p>
            <a:pPr marL="342900" lvl="0" indent="-342900" algn="just" fontAlgn="base">
              <a:lnSpc>
                <a:spcPct val="110000"/>
              </a:lnSpc>
              <a:spcBef>
                <a:spcPts val="400"/>
              </a:spcBef>
              <a:spcAft>
                <a:spcPct val="0"/>
              </a:spcAft>
              <a:buClr>
                <a:srgbClr val="FF0000"/>
              </a:buClr>
            </a:pPr>
            <a:r>
              <a:rPr lang="zh-CN" altLang="en-US" sz="1200" kern="0" dirty="0">
                <a:solidFill>
                  <a:srgbClr val="000000"/>
                </a:solidFill>
                <a:latin typeface="Arial"/>
                <a:ea typeface="楷体_GB2312" pitchFamily="49" charset="-122"/>
              </a:rPr>
              <a:t>       </a:t>
            </a:r>
            <a:r>
              <a:rPr lang="en-US" altLang="zh-CN" sz="1200" kern="0" dirty="0">
                <a:solidFill>
                  <a:srgbClr val="000000"/>
                </a:solidFill>
                <a:latin typeface="Arial"/>
                <a:ea typeface="楷体_GB2312" pitchFamily="49" charset="-122"/>
              </a:rPr>
              <a:t>{   rear++;</a:t>
            </a:r>
          </a:p>
          <a:p>
            <a:pPr marL="342900" lvl="0" indent="-342900" algn="just" fontAlgn="base">
              <a:lnSpc>
                <a:spcPct val="110000"/>
              </a:lnSpc>
              <a:spcBef>
                <a:spcPts val="400"/>
              </a:spcBef>
              <a:spcAft>
                <a:spcPct val="0"/>
              </a:spcAft>
              <a:buClr>
                <a:srgbClr val="FF0000"/>
              </a:buClr>
            </a:pPr>
            <a:r>
              <a:rPr lang="en-US" altLang="zh-CN" sz="1200" kern="0" dirty="0">
                <a:solidFill>
                  <a:srgbClr val="000000"/>
                </a:solidFill>
                <a:latin typeface="Arial"/>
                <a:ea typeface="楷体_GB2312" pitchFamily="49" charset="-122"/>
              </a:rPr>
              <a:t>           queue[rear]=queue[front]-&gt;</a:t>
            </a:r>
            <a:r>
              <a:rPr lang="en-US" altLang="zh-CN" sz="1200" kern="0" dirty="0" err="1">
                <a:solidFill>
                  <a:srgbClr val="000000"/>
                </a:solidFill>
                <a:latin typeface="Arial"/>
                <a:ea typeface="楷体_GB2312" pitchFamily="49" charset="-122"/>
              </a:rPr>
              <a:t>rchild</a:t>
            </a:r>
            <a:r>
              <a:rPr lang="en-US" altLang="zh-CN" sz="1200" kern="0" dirty="0">
                <a:solidFill>
                  <a:srgbClr val="000000"/>
                </a:solidFill>
                <a:latin typeface="Arial"/>
                <a:ea typeface="楷体_GB2312" pitchFamily="49" charset="-122"/>
              </a:rPr>
              <a:t>;</a:t>
            </a:r>
          </a:p>
          <a:p>
            <a:pPr marL="342900" lvl="0" indent="-342900" algn="just" fontAlgn="base">
              <a:lnSpc>
                <a:spcPct val="110000"/>
              </a:lnSpc>
              <a:spcBef>
                <a:spcPts val="400"/>
              </a:spcBef>
              <a:spcAft>
                <a:spcPct val="0"/>
              </a:spcAft>
              <a:buClr>
                <a:srgbClr val="FF0000"/>
              </a:buClr>
            </a:pPr>
            <a:r>
              <a:rPr lang="en-US" altLang="zh-CN" sz="1200" kern="0" dirty="0">
                <a:solidFill>
                  <a:srgbClr val="000000"/>
                </a:solidFill>
                <a:latin typeface="Arial"/>
                <a:ea typeface="楷体_GB2312" pitchFamily="49" charset="-122"/>
              </a:rPr>
              <a:t>       }</a:t>
            </a:r>
          </a:p>
          <a:p>
            <a:pPr marL="342900" lvl="0" indent="-342900" algn="just" fontAlgn="base">
              <a:lnSpc>
                <a:spcPct val="110000"/>
              </a:lnSpc>
              <a:spcBef>
                <a:spcPts val="400"/>
              </a:spcBef>
              <a:spcAft>
                <a:spcPct val="0"/>
              </a:spcAft>
              <a:buClr>
                <a:srgbClr val="FF0000"/>
              </a:buClr>
            </a:pPr>
            <a:r>
              <a:rPr lang="en-US" altLang="zh-CN" sz="1200" kern="0" dirty="0">
                <a:solidFill>
                  <a:srgbClr val="000000"/>
                </a:solidFill>
                <a:latin typeface="Arial"/>
                <a:ea typeface="楷体_GB2312" pitchFamily="49" charset="-122"/>
              </a:rPr>
              <a:t>   }</a:t>
            </a:r>
          </a:p>
          <a:p>
            <a:pPr marL="342900" lvl="0" indent="-342900" algn="just" fontAlgn="base">
              <a:lnSpc>
                <a:spcPct val="110000"/>
              </a:lnSpc>
              <a:spcBef>
                <a:spcPts val="400"/>
              </a:spcBef>
              <a:spcAft>
                <a:spcPct val="0"/>
              </a:spcAft>
              <a:buClr>
                <a:srgbClr val="FF0000"/>
              </a:buClr>
            </a:pPr>
            <a:r>
              <a:rPr lang="en-US" altLang="zh-CN" sz="1200" kern="0" dirty="0">
                <a:solidFill>
                  <a:srgbClr val="000000"/>
                </a:solidFill>
                <a:latin typeface="Arial"/>
                <a:ea typeface="楷体_GB2312" pitchFamily="49" charset="-122"/>
              </a:rPr>
              <a:t>}</a:t>
            </a:r>
          </a:p>
        </p:txBody>
      </p:sp>
    </p:spTree>
    <p:extLst>
      <p:ext uri="{BB962C8B-B14F-4D97-AF65-F5344CB8AC3E}">
        <p14:creationId xmlns:p14="http://schemas.microsoft.com/office/powerpoint/2010/main" val="983172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a:t>
            </a:r>
            <a:endParaRPr lang="zh-CN" altLang="en-US" dirty="0"/>
          </a:p>
        </p:txBody>
      </p:sp>
      <p:sp>
        <p:nvSpPr>
          <p:cNvPr id="3" name="内容占位符 2"/>
          <p:cNvSpPr>
            <a:spLocks noGrp="1"/>
          </p:cNvSpPr>
          <p:nvPr>
            <p:ph idx="1"/>
          </p:nvPr>
        </p:nvSpPr>
        <p:spPr>
          <a:xfrm>
            <a:off x="432000" y="976838"/>
            <a:ext cx="4704204" cy="5063602"/>
          </a:xfrm>
        </p:spPr>
        <p:txBody>
          <a:bodyPr>
            <a:normAutofit/>
          </a:bodyPr>
          <a:lstStyle/>
          <a:p>
            <a:pPr marL="342900" lvl="0" indent="-342900" fontAlgn="base">
              <a:lnSpc>
                <a:spcPct val="100000"/>
              </a:lnSpc>
              <a:spcBef>
                <a:spcPts val="600"/>
              </a:spcBef>
              <a:spcAft>
                <a:spcPct val="0"/>
              </a:spcAft>
              <a:buClr>
                <a:srgbClr val="0000FF"/>
              </a:buClr>
              <a:buNone/>
            </a:pPr>
            <a:r>
              <a:rPr kumimoji="1" lang="en-US" altLang="zh-CN" sz="2000" kern="0" dirty="0">
                <a:solidFill>
                  <a:srgbClr val="FF0000"/>
                </a:solidFill>
                <a:latin typeface="微软雅黑" pitchFamily="34" charset="-122"/>
              </a:rPr>
              <a:t>【</a:t>
            </a:r>
            <a:r>
              <a:rPr kumimoji="1" lang="zh-CN" altLang="en-US" sz="2000" kern="0" dirty="0">
                <a:solidFill>
                  <a:srgbClr val="FF0000"/>
                </a:solidFill>
                <a:latin typeface="微软雅黑" pitchFamily="34" charset="-122"/>
              </a:rPr>
              <a:t>例</a:t>
            </a:r>
            <a:r>
              <a:rPr kumimoji="1" lang="en-US" altLang="zh-CN" sz="2000" kern="0" dirty="0">
                <a:solidFill>
                  <a:srgbClr val="FF0000"/>
                </a:solidFill>
                <a:latin typeface="微软雅黑" pitchFamily="34" charset="-122"/>
              </a:rPr>
              <a:t>】</a:t>
            </a:r>
            <a:r>
              <a:rPr kumimoji="1" lang="zh-CN" altLang="en-US" sz="2000" kern="0" dirty="0">
                <a:solidFill>
                  <a:srgbClr val="000000"/>
                </a:solidFill>
                <a:latin typeface="微软雅黑" pitchFamily="34" charset="-122"/>
              </a:rPr>
              <a:t>右下图</a:t>
            </a:r>
            <a:r>
              <a:rPr kumimoji="1" lang="en-US" altLang="zh-CN" sz="2000" kern="0" dirty="0">
                <a:solidFill>
                  <a:srgbClr val="000000"/>
                </a:solidFill>
                <a:latin typeface="微软雅黑" pitchFamily="34" charset="-122"/>
              </a:rPr>
              <a:t>(1)</a:t>
            </a:r>
            <a:r>
              <a:rPr kumimoji="1" lang="zh-CN" altLang="en-US" sz="2000" kern="0" dirty="0">
                <a:solidFill>
                  <a:srgbClr val="000000"/>
                </a:solidFill>
                <a:latin typeface="微软雅黑" pitchFamily="34" charset="-122"/>
              </a:rPr>
              <a:t>所示的二叉树表达式</a:t>
            </a:r>
          </a:p>
          <a:p>
            <a:pPr lvl="2" fontAlgn="base">
              <a:lnSpc>
                <a:spcPct val="100000"/>
              </a:lnSpc>
              <a:spcBef>
                <a:spcPts val="600"/>
              </a:spcBef>
              <a:spcAft>
                <a:spcPct val="0"/>
              </a:spcAft>
              <a:buClr>
                <a:srgbClr val="0000FF"/>
              </a:buClr>
              <a:buNone/>
            </a:pPr>
            <a:r>
              <a:rPr kumimoji="1" lang="en-US" altLang="zh-CN" sz="2000" kern="0" dirty="0">
                <a:solidFill>
                  <a:srgbClr val="000000"/>
                </a:solidFill>
                <a:latin typeface="微软雅黑" pitchFamily="34" charset="-122"/>
              </a:rPr>
              <a:t>(</a:t>
            </a:r>
            <a:r>
              <a:rPr kumimoji="1" lang="en-US" altLang="zh-CN" sz="2000" kern="0" dirty="0" err="1">
                <a:solidFill>
                  <a:srgbClr val="000000"/>
                </a:solidFill>
                <a:latin typeface="微软雅黑" pitchFamily="34" charset="-122"/>
              </a:rPr>
              <a:t>a+b</a:t>
            </a:r>
            <a:r>
              <a:rPr lang="en-US" altLang="zh-CN" sz="1600" kern="0" dirty="0">
                <a:solidFill>
                  <a:srgbClr val="000000"/>
                </a:solidFill>
                <a:latin typeface="微软雅黑" pitchFamily="34" charset="-122"/>
              </a:rPr>
              <a:t>×</a:t>
            </a:r>
            <a:r>
              <a:rPr kumimoji="1" lang="en-US" altLang="zh-CN" sz="2000" kern="0" dirty="0">
                <a:solidFill>
                  <a:srgbClr val="000000"/>
                </a:solidFill>
                <a:latin typeface="微软雅黑" pitchFamily="34" charset="-122"/>
              </a:rPr>
              <a:t>(c-d)-e/f)</a:t>
            </a:r>
          </a:p>
          <a:p>
            <a:pPr lvl="0" fontAlgn="base">
              <a:lnSpc>
                <a:spcPct val="100000"/>
              </a:lnSpc>
              <a:spcBef>
                <a:spcPts val="1200"/>
              </a:spcBef>
              <a:spcAft>
                <a:spcPct val="0"/>
              </a:spcAft>
              <a:buClr>
                <a:srgbClr val="005825"/>
              </a:buClr>
              <a:buFont typeface="Wingdings" panose="05000000000000000000" pitchFamily="2" charset="2"/>
              <a:buChar char="l"/>
            </a:pPr>
            <a:r>
              <a:rPr kumimoji="1" lang="zh-CN" altLang="en-US" sz="1800" kern="0" dirty="0">
                <a:solidFill>
                  <a:srgbClr val="000000"/>
                </a:solidFill>
                <a:latin typeface="微软雅黑" pitchFamily="34" charset="-122"/>
              </a:rPr>
              <a:t>若先序遍历此二叉树，按访问结点的先后次序将结点排列起来，其先序序列为：</a:t>
            </a:r>
          </a:p>
          <a:p>
            <a:pPr lvl="0" fontAlgn="base">
              <a:lnSpc>
                <a:spcPct val="100000"/>
              </a:lnSpc>
              <a:spcBef>
                <a:spcPts val="1200"/>
              </a:spcBef>
              <a:spcAft>
                <a:spcPct val="0"/>
              </a:spcAft>
              <a:buClr>
                <a:srgbClr val="005825"/>
              </a:buClr>
              <a:buFont typeface="Wingdings" panose="05000000000000000000" pitchFamily="2" charset="2"/>
              <a:buChar char="l"/>
            </a:pPr>
            <a:endParaRPr kumimoji="1" lang="en-US" altLang="zh-CN" sz="1800" kern="0" dirty="0">
              <a:solidFill>
                <a:srgbClr val="000000"/>
              </a:solidFill>
              <a:latin typeface="微软雅黑" pitchFamily="34" charset="-122"/>
            </a:endParaRPr>
          </a:p>
          <a:p>
            <a:pPr lvl="0" fontAlgn="base">
              <a:lnSpc>
                <a:spcPct val="100000"/>
              </a:lnSpc>
              <a:spcBef>
                <a:spcPts val="1200"/>
              </a:spcBef>
              <a:spcAft>
                <a:spcPct val="0"/>
              </a:spcAft>
              <a:buClr>
                <a:srgbClr val="005825"/>
              </a:buClr>
              <a:buFont typeface="Wingdings" panose="05000000000000000000" pitchFamily="2" charset="2"/>
              <a:buChar char="l"/>
            </a:pPr>
            <a:r>
              <a:rPr kumimoji="1" lang="zh-CN" altLang="en-US" sz="1800" kern="0" dirty="0">
                <a:solidFill>
                  <a:srgbClr val="000000"/>
                </a:solidFill>
                <a:latin typeface="微软雅黑" pitchFamily="34" charset="-122"/>
              </a:rPr>
              <a:t>按中序遍历，其中序序列为：</a:t>
            </a:r>
          </a:p>
          <a:p>
            <a:pPr marL="914400" lvl="2" indent="0" fontAlgn="base">
              <a:lnSpc>
                <a:spcPct val="100000"/>
              </a:lnSpc>
              <a:spcBef>
                <a:spcPts val="1200"/>
              </a:spcBef>
              <a:spcAft>
                <a:spcPct val="0"/>
              </a:spcAft>
              <a:buClr>
                <a:srgbClr val="005825"/>
              </a:buClr>
              <a:buNone/>
            </a:pPr>
            <a:r>
              <a:rPr kumimoji="1" lang="en-US" altLang="zh-CN" kern="0" dirty="0">
                <a:solidFill>
                  <a:srgbClr val="000000"/>
                </a:solidFill>
                <a:latin typeface="微软雅黑" pitchFamily="34" charset="-122"/>
              </a:rPr>
              <a:t> </a:t>
            </a:r>
          </a:p>
          <a:p>
            <a:pPr lvl="0" fontAlgn="base">
              <a:lnSpc>
                <a:spcPct val="100000"/>
              </a:lnSpc>
              <a:spcBef>
                <a:spcPts val="1200"/>
              </a:spcBef>
              <a:spcAft>
                <a:spcPct val="0"/>
              </a:spcAft>
              <a:buClr>
                <a:srgbClr val="005825"/>
              </a:buClr>
              <a:buFont typeface="Wingdings" panose="05000000000000000000" pitchFamily="2" charset="2"/>
              <a:buChar char="l"/>
            </a:pPr>
            <a:r>
              <a:rPr kumimoji="1" lang="zh-CN" altLang="en-US" sz="1800" kern="0" dirty="0">
                <a:solidFill>
                  <a:srgbClr val="000000"/>
                </a:solidFill>
                <a:latin typeface="微软雅黑" pitchFamily="34" charset="-122"/>
              </a:rPr>
              <a:t>按后序遍历，其后序序列为：</a:t>
            </a:r>
          </a:p>
          <a:p>
            <a:pPr marL="914400" lvl="2" indent="0" fontAlgn="base">
              <a:lnSpc>
                <a:spcPct val="100000"/>
              </a:lnSpc>
              <a:spcBef>
                <a:spcPts val="1200"/>
              </a:spcBef>
              <a:spcAft>
                <a:spcPct val="0"/>
              </a:spcAft>
              <a:buClr>
                <a:srgbClr val="005825"/>
              </a:buClr>
              <a:buNone/>
            </a:pPr>
            <a:r>
              <a:rPr kumimoji="1" lang="en-US" altLang="zh-CN" kern="0" dirty="0">
                <a:solidFill>
                  <a:srgbClr val="000000"/>
                </a:solidFill>
                <a:latin typeface="微软雅黑" pitchFamily="34" charset="-122"/>
              </a:rPr>
              <a:t> </a:t>
            </a: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57</a:t>
            </a:fld>
            <a:endParaRPr lang="zh-CN" altLang="en-US" dirty="0"/>
          </a:p>
        </p:txBody>
      </p:sp>
      <p:grpSp>
        <p:nvGrpSpPr>
          <p:cNvPr id="6" name="Group 37"/>
          <p:cNvGrpSpPr>
            <a:grpSpLocks/>
          </p:cNvGrpSpPr>
          <p:nvPr/>
        </p:nvGrpSpPr>
        <p:grpSpPr bwMode="auto">
          <a:xfrm>
            <a:off x="5239544" y="1473994"/>
            <a:ext cx="3175000" cy="3729037"/>
            <a:chOff x="3360" y="1253"/>
            <a:chExt cx="2000" cy="2349"/>
          </a:xfrm>
        </p:grpSpPr>
        <p:sp>
          <p:nvSpPr>
            <p:cNvPr id="7" name="Line 20"/>
            <p:cNvSpPr>
              <a:spLocks noChangeShapeType="1"/>
            </p:cNvSpPr>
            <p:nvPr/>
          </p:nvSpPr>
          <p:spPr bwMode="auto">
            <a:xfrm flipH="1">
              <a:off x="4684" y="2024"/>
              <a:ext cx="192" cy="355"/>
            </a:xfrm>
            <a:prstGeom prst="line">
              <a:avLst/>
            </a:prstGeom>
            <a:noFill/>
            <a:ln w="12700" cap="sq">
              <a:solidFill>
                <a:srgbClr val="000000"/>
              </a:solidFill>
              <a:round/>
              <a:headEnd type="none" w="sm" len="sm"/>
              <a:tailEnd type="none" w="sm" len="sm"/>
            </a:ln>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ea typeface="宋体" pitchFamily="2" charset="-122"/>
              </a:endParaRPr>
            </a:p>
          </p:txBody>
        </p:sp>
        <p:sp>
          <p:nvSpPr>
            <p:cNvPr id="8" name="Line 21"/>
            <p:cNvSpPr>
              <a:spLocks noChangeShapeType="1"/>
            </p:cNvSpPr>
            <p:nvPr/>
          </p:nvSpPr>
          <p:spPr bwMode="auto">
            <a:xfrm flipH="1">
              <a:off x="4158" y="2980"/>
              <a:ext cx="192" cy="355"/>
            </a:xfrm>
            <a:prstGeom prst="line">
              <a:avLst/>
            </a:prstGeom>
            <a:noFill/>
            <a:ln w="12700" cap="sq">
              <a:solidFill>
                <a:srgbClr val="000000"/>
              </a:solidFill>
              <a:round/>
              <a:headEnd type="none" w="sm" len="sm"/>
              <a:tailEnd type="none" w="sm" len="sm"/>
            </a:ln>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ea typeface="宋体" pitchFamily="2" charset="-122"/>
              </a:endParaRPr>
            </a:p>
          </p:txBody>
        </p:sp>
        <p:sp>
          <p:nvSpPr>
            <p:cNvPr id="9" name="Line 22"/>
            <p:cNvSpPr>
              <a:spLocks noChangeShapeType="1"/>
            </p:cNvSpPr>
            <p:nvPr/>
          </p:nvSpPr>
          <p:spPr bwMode="auto">
            <a:xfrm flipH="1">
              <a:off x="3840" y="2523"/>
              <a:ext cx="174" cy="320"/>
            </a:xfrm>
            <a:prstGeom prst="line">
              <a:avLst/>
            </a:prstGeom>
            <a:noFill/>
            <a:ln w="12700" cap="sq">
              <a:solidFill>
                <a:srgbClr val="000000"/>
              </a:solidFill>
              <a:round/>
              <a:headEnd type="none" w="sm" len="sm"/>
              <a:tailEnd type="none" w="sm" len="sm"/>
            </a:ln>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ea typeface="宋体" pitchFamily="2" charset="-122"/>
              </a:endParaRPr>
            </a:p>
          </p:txBody>
        </p:sp>
        <p:sp>
          <p:nvSpPr>
            <p:cNvPr id="10" name="Line 23"/>
            <p:cNvSpPr>
              <a:spLocks noChangeShapeType="1"/>
            </p:cNvSpPr>
            <p:nvPr/>
          </p:nvSpPr>
          <p:spPr bwMode="auto">
            <a:xfrm flipH="1">
              <a:off x="3514" y="1389"/>
              <a:ext cx="772" cy="953"/>
            </a:xfrm>
            <a:prstGeom prst="line">
              <a:avLst/>
            </a:prstGeom>
            <a:noFill/>
            <a:ln w="9525">
              <a:solidFill>
                <a:srgbClr val="000000"/>
              </a:solidFill>
              <a:miter lim="800000"/>
              <a:headEnd/>
              <a:tailEnd/>
            </a:ln>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ea typeface="宋体" pitchFamily="2" charset="-122"/>
              </a:endParaRPr>
            </a:p>
          </p:txBody>
        </p:sp>
        <p:sp>
          <p:nvSpPr>
            <p:cNvPr id="11" name="Line 24"/>
            <p:cNvSpPr>
              <a:spLocks noChangeShapeType="1"/>
            </p:cNvSpPr>
            <p:nvPr/>
          </p:nvSpPr>
          <p:spPr bwMode="auto">
            <a:xfrm>
              <a:off x="4402" y="1424"/>
              <a:ext cx="807" cy="943"/>
            </a:xfrm>
            <a:prstGeom prst="line">
              <a:avLst/>
            </a:prstGeom>
            <a:noFill/>
            <a:ln w="9525">
              <a:solidFill>
                <a:srgbClr val="000000"/>
              </a:solidFill>
              <a:miter lim="800000"/>
              <a:headEnd/>
              <a:tailEnd/>
            </a:ln>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ea typeface="宋体" pitchFamily="2" charset="-122"/>
              </a:endParaRPr>
            </a:p>
          </p:txBody>
        </p:sp>
        <p:sp>
          <p:nvSpPr>
            <p:cNvPr id="12" name="Line 25"/>
            <p:cNvSpPr>
              <a:spLocks noChangeShapeType="1"/>
            </p:cNvSpPr>
            <p:nvPr/>
          </p:nvSpPr>
          <p:spPr bwMode="auto">
            <a:xfrm>
              <a:off x="3787" y="2024"/>
              <a:ext cx="907" cy="1390"/>
            </a:xfrm>
            <a:prstGeom prst="line">
              <a:avLst/>
            </a:prstGeom>
            <a:noFill/>
            <a:ln w="19050">
              <a:solidFill>
                <a:srgbClr val="000000"/>
              </a:solidFill>
              <a:miter lim="800000"/>
              <a:headEnd/>
              <a:tailEnd/>
            </a:ln>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ea typeface="宋体" pitchFamily="2" charset="-122"/>
              </a:endParaRPr>
            </a:p>
          </p:txBody>
        </p:sp>
        <p:sp>
          <p:nvSpPr>
            <p:cNvPr id="13" name="Oval 26"/>
            <p:cNvSpPr>
              <a:spLocks noChangeArrowheads="1"/>
            </p:cNvSpPr>
            <p:nvPr/>
          </p:nvSpPr>
          <p:spPr bwMode="auto">
            <a:xfrm>
              <a:off x="4235" y="1253"/>
              <a:ext cx="272" cy="272"/>
            </a:xfrm>
            <a:prstGeom prst="ellipse">
              <a:avLst/>
            </a:prstGeom>
            <a:solidFill>
              <a:srgbClr val="00CCFF"/>
            </a:solidFill>
            <a:ln w="12700" cap="sq" algn="ctr">
              <a:solidFill>
                <a:srgbClr val="000000"/>
              </a:solidFill>
              <a:round/>
              <a:headEnd type="none" w="sm" len="sm"/>
              <a:tailEnd type="none" w="sm" len="sm"/>
            </a:ln>
            <a:effectLst>
              <a:outerShdw dist="107763" dir="2700000" algn="ctr" rotWithShape="0">
                <a:srgbClr val="00007D">
                  <a:alpha val="50000"/>
                </a:srgbClr>
              </a:outerShdw>
            </a:effectLst>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ysClr val="windowText" lastClr="000000"/>
                  </a:solidFill>
                  <a:effectLst/>
                  <a:uLnTx/>
                  <a:uFillTx/>
                  <a:latin typeface="宋体" charset="-122"/>
                </a:rPr>
                <a:t>-</a:t>
              </a:r>
            </a:p>
          </p:txBody>
        </p:sp>
        <p:sp>
          <p:nvSpPr>
            <p:cNvPr id="14" name="Oval 27"/>
            <p:cNvSpPr>
              <a:spLocks noChangeArrowheads="1"/>
            </p:cNvSpPr>
            <p:nvPr/>
          </p:nvSpPr>
          <p:spPr bwMode="auto">
            <a:xfrm>
              <a:off x="3646" y="1882"/>
              <a:ext cx="272" cy="272"/>
            </a:xfrm>
            <a:prstGeom prst="ellipse">
              <a:avLst/>
            </a:prstGeom>
            <a:solidFill>
              <a:srgbClr val="9999FF"/>
            </a:solidFill>
            <a:ln w="12700" cap="sq" algn="ctr">
              <a:solidFill>
                <a:srgbClr val="000000"/>
              </a:solidFill>
              <a:round/>
              <a:headEnd type="none" w="sm" len="sm"/>
              <a:tailEnd type="none" w="sm" len="sm"/>
            </a:ln>
            <a:effectLst>
              <a:outerShdw dist="107763" dir="2700000" algn="ctr" rotWithShape="0">
                <a:srgbClr val="00007D">
                  <a:alpha val="50000"/>
                </a:srgbClr>
              </a:outerShdw>
            </a:effectLst>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ysClr val="windowText" lastClr="000000"/>
                  </a:solidFill>
                  <a:effectLst/>
                  <a:uLnTx/>
                  <a:uFillTx/>
                  <a:latin typeface="宋体" charset="-122"/>
                </a:rPr>
                <a:t>+</a:t>
              </a:r>
            </a:p>
          </p:txBody>
        </p:sp>
        <p:sp>
          <p:nvSpPr>
            <p:cNvPr id="15" name="Oval 28"/>
            <p:cNvSpPr>
              <a:spLocks noChangeArrowheads="1"/>
            </p:cNvSpPr>
            <p:nvPr/>
          </p:nvSpPr>
          <p:spPr bwMode="auto">
            <a:xfrm>
              <a:off x="3936" y="2311"/>
              <a:ext cx="272" cy="272"/>
            </a:xfrm>
            <a:prstGeom prst="ellipse">
              <a:avLst/>
            </a:prstGeom>
            <a:solidFill>
              <a:srgbClr val="9999FF"/>
            </a:solidFill>
            <a:ln w="12700" cap="sq" algn="ctr">
              <a:solidFill>
                <a:srgbClr val="000000"/>
              </a:solidFill>
              <a:round/>
              <a:headEnd type="none" w="sm" len="sm"/>
              <a:tailEnd type="none" w="sm" len="sm"/>
            </a:ln>
            <a:effectLst>
              <a:outerShdw dist="107763" dir="2700000" algn="ctr" rotWithShape="0">
                <a:srgbClr val="00007D">
                  <a:alpha val="50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ysClr val="windowText" lastClr="000000"/>
                  </a:solidFill>
                  <a:effectLst/>
                  <a:uLnTx/>
                  <a:uFillTx/>
                  <a:latin typeface="Times New Roman" pitchFamily="18" charset="0"/>
                  <a:ea typeface="宋体" pitchFamily="2" charset="-122"/>
                </a:rPr>
                <a:t>×</a:t>
              </a:r>
            </a:p>
          </p:txBody>
        </p:sp>
        <p:sp>
          <p:nvSpPr>
            <p:cNvPr id="16" name="Oval 29"/>
            <p:cNvSpPr>
              <a:spLocks noChangeArrowheads="1"/>
            </p:cNvSpPr>
            <p:nvPr/>
          </p:nvSpPr>
          <p:spPr bwMode="auto">
            <a:xfrm>
              <a:off x="3360" y="2311"/>
              <a:ext cx="272" cy="272"/>
            </a:xfrm>
            <a:prstGeom prst="ellipse">
              <a:avLst/>
            </a:prstGeom>
            <a:solidFill>
              <a:srgbClr val="9999FF"/>
            </a:solidFill>
            <a:ln w="12700" cap="sq" algn="ctr">
              <a:solidFill>
                <a:srgbClr val="000000"/>
              </a:solidFill>
              <a:round/>
              <a:headEnd type="none" w="sm" len="sm"/>
              <a:tailEnd type="none" w="sm" len="sm"/>
            </a:ln>
            <a:effectLst>
              <a:outerShdw dist="107763" dir="2700000" algn="ctr" rotWithShape="0">
                <a:srgbClr val="00007D">
                  <a:alpha val="50000"/>
                </a:srgbClr>
              </a:outerShdw>
            </a:effectLst>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ysClr val="windowText" lastClr="000000"/>
                  </a:solidFill>
                  <a:effectLst/>
                  <a:uLnTx/>
                  <a:uFillTx/>
                  <a:latin typeface="Times New Roman" pitchFamily="18" charset="0"/>
                </a:rPr>
                <a:t>a</a:t>
              </a:r>
            </a:p>
          </p:txBody>
        </p:sp>
        <p:sp>
          <p:nvSpPr>
            <p:cNvPr id="17" name="Oval 30"/>
            <p:cNvSpPr>
              <a:spLocks noChangeArrowheads="1"/>
            </p:cNvSpPr>
            <p:nvPr/>
          </p:nvSpPr>
          <p:spPr bwMode="auto">
            <a:xfrm>
              <a:off x="4765" y="1877"/>
              <a:ext cx="272" cy="272"/>
            </a:xfrm>
            <a:prstGeom prst="ellipse">
              <a:avLst/>
            </a:prstGeom>
            <a:solidFill>
              <a:srgbClr val="9999FF"/>
            </a:solidFill>
            <a:ln w="12700" cap="sq" algn="ctr">
              <a:solidFill>
                <a:srgbClr val="000000"/>
              </a:solidFill>
              <a:round/>
              <a:headEnd type="none" w="sm" len="sm"/>
              <a:tailEnd type="none" w="sm" len="sm"/>
            </a:ln>
            <a:effectLst>
              <a:outerShdw dist="107763" dir="2700000" algn="ctr" rotWithShape="0">
                <a:srgbClr val="00007D">
                  <a:alpha val="50000"/>
                </a:srgbClr>
              </a:outerShdw>
            </a:effectLst>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ysClr val="windowText" lastClr="000000"/>
                  </a:solidFill>
                  <a:effectLst/>
                  <a:uLnTx/>
                  <a:uFillTx/>
                  <a:latin typeface="宋体" charset="-122"/>
                </a:rPr>
                <a:t>/</a:t>
              </a:r>
            </a:p>
          </p:txBody>
        </p:sp>
        <p:sp>
          <p:nvSpPr>
            <p:cNvPr id="18" name="Oval 31"/>
            <p:cNvSpPr>
              <a:spLocks noChangeArrowheads="1"/>
            </p:cNvSpPr>
            <p:nvPr/>
          </p:nvSpPr>
          <p:spPr bwMode="auto">
            <a:xfrm>
              <a:off x="3696" y="2799"/>
              <a:ext cx="272" cy="272"/>
            </a:xfrm>
            <a:prstGeom prst="ellipse">
              <a:avLst/>
            </a:prstGeom>
            <a:solidFill>
              <a:srgbClr val="9999FF"/>
            </a:solidFill>
            <a:ln w="12700" cap="sq" algn="ctr">
              <a:solidFill>
                <a:srgbClr val="000000"/>
              </a:solidFill>
              <a:round/>
              <a:headEnd type="none" w="sm" len="sm"/>
              <a:tailEnd type="none" w="sm" len="sm"/>
            </a:ln>
            <a:effectLst>
              <a:outerShdw dist="107763" dir="2700000" algn="ctr" rotWithShape="0">
                <a:srgbClr val="00007D">
                  <a:alpha val="50000"/>
                </a:srgbClr>
              </a:outerShdw>
            </a:effectLst>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ysClr val="windowText" lastClr="000000"/>
                  </a:solidFill>
                  <a:effectLst/>
                  <a:uLnTx/>
                  <a:uFillTx/>
                  <a:latin typeface="Times New Roman" pitchFamily="18" charset="0"/>
                </a:rPr>
                <a:t>b</a:t>
              </a:r>
            </a:p>
          </p:txBody>
        </p:sp>
        <p:sp>
          <p:nvSpPr>
            <p:cNvPr id="19" name="Oval 32"/>
            <p:cNvSpPr>
              <a:spLocks noChangeArrowheads="1"/>
            </p:cNvSpPr>
            <p:nvPr/>
          </p:nvSpPr>
          <p:spPr bwMode="auto">
            <a:xfrm>
              <a:off x="4272" y="2799"/>
              <a:ext cx="272" cy="272"/>
            </a:xfrm>
            <a:prstGeom prst="ellipse">
              <a:avLst/>
            </a:prstGeom>
            <a:solidFill>
              <a:srgbClr val="9999FF"/>
            </a:solidFill>
            <a:ln w="12700" cap="sq" algn="ctr">
              <a:solidFill>
                <a:srgbClr val="000000"/>
              </a:solidFill>
              <a:round/>
              <a:headEnd type="none" w="sm" len="sm"/>
              <a:tailEnd type="none" w="sm" len="sm"/>
            </a:ln>
            <a:effectLst>
              <a:outerShdw dist="107763" dir="2700000" algn="ctr" rotWithShape="0">
                <a:srgbClr val="00007D">
                  <a:alpha val="50000"/>
                </a:srgbClr>
              </a:outerShdw>
            </a:effectLst>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ysClr val="windowText" lastClr="000000"/>
                  </a:solidFill>
                  <a:effectLst/>
                  <a:uLnTx/>
                  <a:uFillTx/>
                  <a:latin typeface="宋体" charset="-122"/>
                </a:rPr>
                <a:t>-</a:t>
              </a:r>
            </a:p>
          </p:txBody>
        </p:sp>
        <p:sp>
          <p:nvSpPr>
            <p:cNvPr id="20" name="Oval 33"/>
            <p:cNvSpPr>
              <a:spLocks noChangeArrowheads="1"/>
            </p:cNvSpPr>
            <p:nvPr/>
          </p:nvSpPr>
          <p:spPr bwMode="auto">
            <a:xfrm>
              <a:off x="4560" y="3330"/>
              <a:ext cx="272" cy="272"/>
            </a:xfrm>
            <a:prstGeom prst="ellipse">
              <a:avLst/>
            </a:prstGeom>
            <a:solidFill>
              <a:srgbClr val="9999FF"/>
            </a:solidFill>
            <a:ln w="12700" cap="sq" algn="ctr">
              <a:solidFill>
                <a:srgbClr val="000000"/>
              </a:solidFill>
              <a:round/>
              <a:headEnd type="none" w="sm" len="sm"/>
              <a:tailEnd type="none" w="sm" len="sm"/>
            </a:ln>
            <a:effectLst>
              <a:outerShdw dist="107763" dir="2700000" algn="ctr" rotWithShape="0">
                <a:srgbClr val="00007D">
                  <a:alpha val="50000"/>
                </a:srgbClr>
              </a:outerShdw>
            </a:effectLst>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ysClr val="windowText" lastClr="000000"/>
                  </a:solidFill>
                  <a:effectLst/>
                  <a:uLnTx/>
                  <a:uFillTx/>
                  <a:latin typeface="Times New Roman" pitchFamily="18" charset="0"/>
                </a:rPr>
                <a:t>d</a:t>
              </a:r>
            </a:p>
          </p:txBody>
        </p:sp>
        <p:sp>
          <p:nvSpPr>
            <p:cNvPr id="21" name="Oval 34"/>
            <p:cNvSpPr>
              <a:spLocks noChangeArrowheads="1"/>
            </p:cNvSpPr>
            <p:nvPr/>
          </p:nvSpPr>
          <p:spPr bwMode="auto">
            <a:xfrm>
              <a:off x="3984" y="3330"/>
              <a:ext cx="272" cy="272"/>
            </a:xfrm>
            <a:prstGeom prst="ellipse">
              <a:avLst/>
            </a:prstGeom>
            <a:solidFill>
              <a:srgbClr val="9999FF"/>
            </a:solidFill>
            <a:ln w="12700" cap="sq" algn="ctr">
              <a:solidFill>
                <a:srgbClr val="000000"/>
              </a:solidFill>
              <a:round/>
              <a:headEnd type="none" w="sm" len="sm"/>
              <a:tailEnd type="none" w="sm" len="sm"/>
            </a:ln>
            <a:effectLst>
              <a:outerShdw dist="107763" dir="2700000" algn="ctr" rotWithShape="0">
                <a:srgbClr val="00007D">
                  <a:alpha val="50000"/>
                </a:srgbClr>
              </a:outerShdw>
            </a:effectLst>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ysClr val="windowText" lastClr="000000"/>
                  </a:solidFill>
                  <a:effectLst/>
                  <a:uLnTx/>
                  <a:uFillTx/>
                  <a:latin typeface="Times New Roman" pitchFamily="18" charset="0"/>
                </a:rPr>
                <a:t>c</a:t>
              </a:r>
            </a:p>
          </p:txBody>
        </p:sp>
        <p:sp>
          <p:nvSpPr>
            <p:cNvPr id="22" name="Oval 35"/>
            <p:cNvSpPr>
              <a:spLocks noChangeArrowheads="1"/>
            </p:cNvSpPr>
            <p:nvPr/>
          </p:nvSpPr>
          <p:spPr bwMode="auto">
            <a:xfrm>
              <a:off x="5088" y="2323"/>
              <a:ext cx="272" cy="272"/>
            </a:xfrm>
            <a:prstGeom prst="ellipse">
              <a:avLst/>
            </a:prstGeom>
            <a:solidFill>
              <a:srgbClr val="9999FF"/>
            </a:solidFill>
            <a:ln w="12700" cap="sq" algn="ctr">
              <a:solidFill>
                <a:srgbClr val="000000"/>
              </a:solidFill>
              <a:round/>
              <a:headEnd type="none" w="sm" len="sm"/>
              <a:tailEnd type="none" w="sm" len="sm"/>
            </a:ln>
            <a:effectLst>
              <a:outerShdw dist="107763" dir="2700000" algn="ctr" rotWithShape="0">
                <a:srgbClr val="00007D">
                  <a:alpha val="50000"/>
                </a:srgbClr>
              </a:outerShdw>
            </a:effectLst>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ysClr val="windowText" lastClr="000000"/>
                  </a:solidFill>
                  <a:effectLst/>
                  <a:uLnTx/>
                  <a:uFillTx/>
                  <a:latin typeface="Times New Roman" pitchFamily="18" charset="0"/>
                </a:rPr>
                <a:t>f</a:t>
              </a:r>
            </a:p>
          </p:txBody>
        </p:sp>
        <p:sp>
          <p:nvSpPr>
            <p:cNvPr id="23" name="Oval 36"/>
            <p:cNvSpPr>
              <a:spLocks noChangeArrowheads="1"/>
            </p:cNvSpPr>
            <p:nvPr/>
          </p:nvSpPr>
          <p:spPr bwMode="auto">
            <a:xfrm>
              <a:off x="4540" y="2327"/>
              <a:ext cx="272" cy="272"/>
            </a:xfrm>
            <a:prstGeom prst="ellipse">
              <a:avLst/>
            </a:prstGeom>
            <a:solidFill>
              <a:srgbClr val="9999FF"/>
            </a:solidFill>
            <a:ln w="12700" cap="sq" algn="ctr">
              <a:solidFill>
                <a:srgbClr val="000000"/>
              </a:solidFill>
              <a:round/>
              <a:headEnd type="none" w="sm" len="sm"/>
              <a:tailEnd type="none" w="sm" len="sm"/>
            </a:ln>
            <a:effectLst>
              <a:outerShdw dist="107763" dir="2700000" algn="ctr" rotWithShape="0">
                <a:srgbClr val="00007D">
                  <a:alpha val="50000"/>
                </a:srgbClr>
              </a:outerShdw>
            </a:effectLst>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ysClr val="windowText" lastClr="000000"/>
                  </a:solidFill>
                  <a:effectLst/>
                  <a:uLnTx/>
                  <a:uFillTx/>
                  <a:latin typeface="Times New Roman" pitchFamily="18" charset="0"/>
                </a:rPr>
                <a:t>e</a:t>
              </a:r>
            </a:p>
          </p:txBody>
        </p:sp>
      </p:grpSp>
      <p:sp>
        <p:nvSpPr>
          <p:cNvPr id="24" name="矩形 23"/>
          <p:cNvSpPr/>
          <p:nvPr/>
        </p:nvSpPr>
        <p:spPr>
          <a:xfrm>
            <a:off x="6549313" y="5394147"/>
            <a:ext cx="779381" cy="369332"/>
          </a:xfrm>
          <a:prstGeom prst="rect">
            <a:avLst/>
          </a:prstGeom>
        </p:spPr>
        <p:txBody>
          <a:bodyPr wrap="none">
            <a:spAutoFit/>
          </a:bodyPr>
          <a:lstStyle/>
          <a:p>
            <a:r>
              <a:rPr lang="zh-CN" altLang="en-US" dirty="0"/>
              <a:t>图 </a:t>
            </a:r>
            <a:r>
              <a:rPr lang="en-US" altLang="zh-CN" dirty="0"/>
              <a:t>(1) </a:t>
            </a:r>
            <a:endParaRPr lang="zh-CN" altLang="en-US" dirty="0"/>
          </a:p>
        </p:txBody>
      </p:sp>
    </p:spTree>
    <p:extLst>
      <p:ext uri="{BB962C8B-B14F-4D97-AF65-F5344CB8AC3E}">
        <p14:creationId xmlns:p14="http://schemas.microsoft.com/office/powerpoint/2010/main" val="29464634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a:t>
            </a:r>
            <a:endParaRPr lang="zh-CN" altLang="en-US" dirty="0"/>
          </a:p>
        </p:txBody>
      </p:sp>
      <p:sp>
        <p:nvSpPr>
          <p:cNvPr id="3" name="内容占位符 2"/>
          <p:cNvSpPr>
            <a:spLocks noGrp="1"/>
          </p:cNvSpPr>
          <p:nvPr>
            <p:ph idx="1"/>
          </p:nvPr>
        </p:nvSpPr>
        <p:spPr>
          <a:xfrm>
            <a:off x="432000" y="976838"/>
            <a:ext cx="4704204" cy="5063602"/>
          </a:xfrm>
        </p:spPr>
        <p:txBody>
          <a:bodyPr>
            <a:normAutofit/>
          </a:bodyPr>
          <a:lstStyle/>
          <a:p>
            <a:pPr marL="342900" lvl="0" indent="-342900" fontAlgn="base">
              <a:lnSpc>
                <a:spcPct val="100000"/>
              </a:lnSpc>
              <a:spcBef>
                <a:spcPts val="600"/>
              </a:spcBef>
              <a:spcAft>
                <a:spcPct val="0"/>
              </a:spcAft>
              <a:buClr>
                <a:srgbClr val="0000FF"/>
              </a:buClr>
              <a:buNone/>
            </a:pPr>
            <a:r>
              <a:rPr kumimoji="1" lang="en-US" altLang="zh-CN" sz="2000" kern="0" dirty="0">
                <a:solidFill>
                  <a:srgbClr val="FF0000"/>
                </a:solidFill>
                <a:latin typeface="微软雅黑" pitchFamily="34" charset="-122"/>
              </a:rPr>
              <a:t>【</a:t>
            </a:r>
            <a:r>
              <a:rPr kumimoji="1" lang="zh-CN" altLang="en-US" sz="2000" kern="0" dirty="0">
                <a:solidFill>
                  <a:srgbClr val="FF0000"/>
                </a:solidFill>
                <a:latin typeface="微软雅黑" pitchFamily="34" charset="-122"/>
              </a:rPr>
              <a:t>例</a:t>
            </a:r>
            <a:r>
              <a:rPr kumimoji="1" lang="en-US" altLang="zh-CN" sz="2000" kern="0" dirty="0">
                <a:solidFill>
                  <a:srgbClr val="FF0000"/>
                </a:solidFill>
                <a:latin typeface="微软雅黑" pitchFamily="34" charset="-122"/>
              </a:rPr>
              <a:t>】</a:t>
            </a:r>
            <a:r>
              <a:rPr kumimoji="1" lang="zh-CN" altLang="en-US" sz="2000" kern="0" dirty="0">
                <a:solidFill>
                  <a:srgbClr val="000000"/>
                </a:solidFill>
                <a:latin typeface="微软雅黑" pitchFamily="34" charset="-122"/>
              </a:rPr>
              <a:t>右下图</a:t>
            </a:r>
            <a:r>
              <a:rPr kumimoji="1" lang="en-US" altLang="zh-CN" sz="2000" kern="0" dirty="0">
                <a:solidFill>
                  <a:srgbClr val="000000"/>
                </a:solidFill>
                <a:latin typeface="微软雅黑" pitchFamily="34" charset="-122"/>
              </a:rPr>
              <a:t>(1)</a:t>
            </a:r>
            <a:r>
              <a:rPr kumimoji="1" lang="zh-CN" altLang="en-US" sz="2000" kern="0" dirty="0">
                <a:solidFill>
                  <a:srgbClr val="000000"/>
                </a:solidFill>
                <a:latin typeface="微软雅黑" pitchFamily="34" charset="-122"/>
              </a:rPr>
              <a:t>所示的二叉树表达式</a:t>
            </a:r>
          </a:p>
          <a:p>
            <a:pPr lvl="2" fontAlgn="base">
              <a:lnSpc>
                <a:spcPct val="100000"/>
              </a:lnSpc>
              <a:spcBef>
                <a:spcPts val="600"/>
              </a:spcBef>
              <a:spcAft>
                <a:spcPct val="0"/>
              </a:spcAft>
              <a:buClr>
                <a:srgbClr val="0000FF"/>
              </a:buClr>
              <a:buNone/>
            </a:pPr>
            <a:r>
              <a:rPr kumimoji="1" lang="en-US" altLang="zh-CN" sz="2000" kern="0" dirty="0">
                <a:solidFill>
                  <a:srgbClr val="000000"/>
                </a:solidFill>
                <a:latin typeface="微软雅黑" pitchFamily="34" charset="-122"/>
              </a:rPr>
              <a:t>(</a:t>
            </a:r>
            <a:r>
              <a:rPr kumimoji="1" lang="en-US" altLang="zh-CN" sz="2000" kern="0" dirty="0" err="1">
                <a:solidFill>
                  <a:srgbClr val="000000"/>
                </a:solidFill>
                <a:latin typeface="微软雅黑" pitchFamily="34" charset="-122"/>
              </a:rPr>
              <a:t>a+b</a:t>
            </a:r>
            <a:r>
              <a:rPr lang="en-US" altLang="zh-CN" sz="1600" kern="0" dirty="0">
                <a:solidFill>
                  <a:srgbClr val="000000"/>
                </a:solidFill>
                <a:latin typeface="微软雅黑" pitchFamily="34" charset="-122"/>
              </a:rPr>
              <a:t>×</a:t>
            </a:r>
            <a:r>
              <a:rPr kumimoji="1" lang="en-US" altLang="zh-CN" sz="2000" kern="0" dirty="0">
                <a:solidFill>
                  <a:srgbClr val="000000"/>
                </a:solidFill>
                <a:latin typeface="微软雅黑" pitchFamily="34" charset="-122"/>
              </a:rPr>
              <a:t>(c-d)-e/f)</a:t>
            </a:r>
          </a:p>
          <a:p>
            <a:pPr lvl="0" fontAlgn="base">
              <a:lnSpc>
                <a:spcPct val="100000"/>
              </a:lnSpc>
              <a:spcBef>
                <a:spcPts val="1200"/>
              </a:spcBef>
              <a:spcAft>
                <a:spcPct val="0"/>
              </a:spcAft>
              <a:buClr>
                <a:srgbClr val="005825"/>
              </a:buClr>
              <a:buFont typeface="Wingdings" panose="05000000000000000000" pitchFamily="2" charset="2"/>
              <a:buChar char="l"/>
            </a:pPr>
            <a:r>
              <a:rPr kumimoji="1" lang="zh-CN" altLang="en-US" sz="1800" kern="0" dirty="0">
                <a:solidFill>
                  <a:srgbClr val="000000"/>
                </a:solidFill>
                <a:latin typeface="微软雅黑" pitchFamily="34" charset="-122"/>
              </a:rPr>
              <a:t>若先序遍历此二叉树，按访问结点的先后次序将结点排列起来，其先序序列为：</a:t>
            </a:r>
          </a:p>
          <a:p>
            <a:pPr marL="914400" lvl="2" indent="0" fontAlgn="base">
              <a:lnSpc>
                <a:spcPct val="100000"/>
              </a:lnSpc>
              <a:spcBef>
                <a:spcPts val="1200"/>
              </a:spcBef>
              <a:spcAft>
                <a:spcPct val="0"/>
              </a:spcAft>
              <a:buClr>
                <a:srgbClr val="005825"/>
              </a:buClr>
              <a:buNone/>
            </a:pPr>
            <a:r>
              <a:rPr kumimoji="1" lang="en-US" altLang="zh-CN" kern="0" dirty="0">
                <a:solidFill>
                  <a:srgbClr val="000000"/>
                </a:solidFill>
                <a:latin typeface="微软雅黑" pitchFamily="34" charset="-122"/>
              </a:rPr>
              <a:t>-+</a:t>
            </a:r>
            <a:r>
              <a:rPr kumimoji="1" lang="en-US" altLang="zh-CN" kern="0" dirty="0" err="1">
                <a:solidFill>
                  <a:srgbClr val="000000"/>
                </a:solidFill>
                <a:latin typeface="微软雅黑" pitchFamily="34" charset="-122"/>
              </a:rPr>
              <a:t>a</a:t>
            </a:r>
            <a:r>
              <a:rPr lang="en-US" altLang="zh-CN" sz="1400" kern="0" dirty="0" err="1">
                <a:solidFill>
                  <a:srgbClr val="000000"/>
                </a:solidFill>
                <a:latin typeface="微软雅黑" pitchFamily="34" charset="-122"/>
              </a:rPr>
              <a:t>×</a:t>
            </a:r>
            <a:r>
              <a:rPr kumimoji="1" lang="en-US" altLang="zh-CN" kern="0" dirty="0" err="1">
                <a:solidFill>
                  <a:srgbClr val="000000"/>
                </a:solidFill>
                <a:latin typeface="微软雅黑" pitchFamily="34" charset="-122"/>
              </a:rPr>
              <a:t>b-cd</a:t>
            </a:r>
            <a:r>
              <a:rPr kumimoji="1" lang="en-US" altLang="zh-CN" kern="0" dirty="0">
                <a:solidFill>
                  <a:srgbClr val="000000"/>
                </a:solidFill>
                <a:latin typeface="微软雅黑" pitchFamily="34" charset="-122"/>
              </a:rPr>
              <a:t>/</a:t>
            </a:r>
            <a:r>
              <a:rPr kumimoji="1" lang="en-US" altLang="zh-CN" kern="0" dirty="0" err="1">
                <a:solidFill>
                  <a:srgbClr val="000000"/>
                </a:solidFill>
                <a:latin typeface="微软雅黑" pitchFamily="34" charset="-122"/>
              </a:rPr>
              <a:t>ef</a:t>
            </a:r>
            <a:endParaRPr kumimoji="1" lang="en-US" altLang="zh-CN" kern="0" dirty="0">
              <a:solidFill>
                <a:srgbClr val="000000"/>
              </a:solidFill>
              <a:latin typeface="微软雅黑" pitchFamily="34" charset="-122"/>
            </a:endParaRPr>
          </a:p>
          <a:p>
            <a:pPr lvl="0" fontAlgn="base">
              <a:lnSpc>
                <a:spcPct val="100000"/>
              </a:lnSpc>
              <a:spcBef>
                <a:spcPts val="1200"/>
              </a:spcBef>
              <a:spcAft>
                <a:spcPct val="0"/>
              </a:spcAft>
              <a:buClr>
                <a:srgbClr val="005825"/>
              </a:buClr>
              <a:buFont typeface="Wingdings" panose="05000000000000000000" pitchFamily="2" charset="2"/>
              <a:buChar char="l"/>
            </a:pPr>
            <a:r>
              <a:rPr kumimoji="1" lang="zh-CN" altLang="en-US" sz="1800" kern="0" dirty="0">
                <a:solidFill>
                  <a:srgbClr val="000000"/>
                </a:solidFill>
                <a:latin typeface="微软雅黑" pitchFamily="34" charset="-122"/>
              </a:rPr>
              <a:t>按中序遍历，其中序序列为：</a:t>
            </a:r>
          </a:p>
          <a:p>
            <a:pPr marL="914400" lvl="2" indent="0" fontAlgn="base">
              <a:lnSpc>
                <a:spcPct val="100000"/>
              </a:lnSpc>
              <a:spcBef>
                <a:spcPts val="1200"/>
              </a:spcBef>
              <a:spcAft>
                <a:spcPct val="0"/>
              </a:spcAft>
              <a:buClr>
                <a:srgbClr val="005825"/>
              </a:buClr>
              <a:buNone/>
            </a:pPr>
            <a:r>
              <a:rPr kumimoji="1" lang="en-US" altLang="zh-CN" kern="0" dirty="0" err="1">
                <a:solidFill>
                  <a:srgbClr val="000000"/>
                </a:solidFill>
                <a:latin typeface="微软雅黑" pitchFamily="34" charset="-122"/>
              </a:rPr>
              <a:t>a+b</a:t>
            </a:r>
            <a:r>
              <a:rPr lang="en-US" altLang="zh-CN" sz="1400" kern="0" dirty="0" err="1">
                <a:solidFill>
                  <a:srgbClr val="000000"/>
                </a:solidFill>
                <a:latin typeface="微软雅黑" pitchFamily="34" charset="-122"/>
              </a:rPr>
              <a:t>×</a:t>
            </a:r>
            <a:r>
              <a:rPr kumimoji="1" lang="en-US" altLang="zh-CN" kern="0" dirty="0" err="1">
                <a:solidFill>
                  <a:srgbClr val="000000"/>
                </a:solidFill>
                <a:latin typeface="微软雅黑" pitchFamily="34" charset="-122"/>
              </a:rPr>
              <a:t>c-d-e</a:t>
            </a:r>
            <a:r>
              <a:rPr kumimoji="1" lang="en-US" altLang="zh-CN" kern="0" dirty="0">
                <a:solidFill>
                  <a:srgbClr val="000000"/>
                </a:solidFill>
                <a:latin typeface="微软雅黑" pitchFamily="34" charset="-122"/>
              </a:rPr>
              <a:t>/f</a:t>
            </a:r>
          </a:p>
          <a:p>
            <a:pPr lvl="0" fontAlgn="base">
              <a:lnSpc>
                <a:spcPct val="100000"/>
              </a:lnSpc>
              <a:spcBef>
                <a:spcPts val="1200"/>
              </a:spcBef>
              <a:spcAft>
                <a:spcPct val="0"/>
              </a:spcAft>
              <a:buClr>
                <a:srgbClr val="005825"/>
              </a:buClr>
              <a:buFont typeface="Wingdings" panose="05000000000000000000" pitchFamily="2" charset="2"/>
              <a:buChar char="l"/>
            </a:pPr>
            <a:r>
              <a:rPr kumimoji="1" lang="zh-CN" altLang="en-US" sz="1800" kern="0" dirty="0">
                <a:solidFill>
                  <a:srgbClr val="000000"/>
                </a:solidFill>
                <a:latin typeface="微软雅黑" pitchFamily="34" charset="-122"/>
              </a:rPr>
              <a:t>按后序遍历，其后序序列为：</a:t>
            </a:r>
          </a:p>
          <a:p>
            <a:pPr marL="914400" lvl="2" indent="0" fontAlgn="base">
              <a:lnSpc>
                <a:spcPct val="100000"/>
              </a:lnSpc>
              <a:spcBef>
                <a:spcPts val="1200"/>
              </a:spcBef>
              <a:spcAft>
                <a:spcPct val="0"/>
              </a:spcAft>
              <a:buClr>
                <a:srgbClr val="005825"/>
              </a:buClr>
              <a:buNone/>
            </a:pPr>
            <a:r>
              <a:rPr kumimoji="1" lang="en-US" altLang="zh-CN" kern="0" dirty="0" err="1">
                <a:solidFill>
                  <a:srgbClr val="000000"/>
                </a:solidFill>
                <a:latin typeface="微软雅黑" pitchFamily="34" charset="-122"/>
              </a:rPr>
              <a:t>abcd</a:t>
            </a:r>
            <a:r>
              <a:rPr kumimoji="1" lang="en-US" altLang="zh-CN" kern="0" dirty="0">
                <a:solidFill>
                  <a:srgbClr val="000000"/>
                </a:solidFill>
                <a:latin typeface="微软雅黑" pitchFamily="34" charset="-122"/>
              </a:rPr>
              <a:t>-</a:t>
            </a:r>
            <a:r>
              <a:rPr lang="en-US" altLang="zh-CN" sz="1400" kern="0" dirty="0">
                <a:solidFill>
                  <a:srgbClr val="000000"/>
                </a:solidFill>
                <a:latin typeface="微软雅黑" pitchFamily="34" charset="-122"/>
              </a:rPr>
              <a:t>×</a:t>
            </a:r>
            <a:r>
              <a:rPr kumimoji="1" lang="en-US" altLang="zh-CN" kern="0" dirty="0">
                <a:solidFill>
                  <a:srgbClr val="000000"/>
                </a:solidFill>
                <a:latin typeface="微软雅黑" pitchFamily="34" charset="-122"/>
              </a:rPr>
              <a:t>+</a:t>
            </a:r>
            <a:r>
              <a:rPr kumimoji="1" lang="en-US" altLang="zh-CN" kern="0" dirty="0" err="1">
                <a:solidFill>
                  <a:srgbClr val="000000"/>
                </a:solidFill>
                <a:latin typeface="微软雅黑" pitchFamily="34" charset="-122"/>
              </a:rPr>
              <a:t>ef</a:t>
            </a:r>
            <a:r>
              <a:rPr kumimoji="1" lang="en-US" altLang="zh-CN" kern="0" dirty="0">
                <a:solidFill>
                  <a:srgbClr val="000000"/>
                </a:solidFill>
                <a:latin typeface="微软雅黑" pitchFamily="34" charset="-122"/>
              </a:rPr>
              <a:t>/-</a:t>
            </a:r>
          </a:p>
          <a:p>
            <a:pPr lvl="0" fontAlgn="base">
              <a:lnSpc>
                <a:spcPct val="100000"/>
              </a:lnSpc>
              <a:spcBef>
                <a:spcPts val="1200"/>
              </a:spcBef>
              <a:spcAft>
                <a:spcPct val="0"/>
              </a:spcAft>
              <a:buClr>
                <a:srgbClr val="005825"/>
              </a:buClr>
              <a:buFont typeface="Wingdings" panose="05000000000000000000" pitchFamily="2" charset="2"/>
              <a:buChar char="l"/>
            </a:pPr>
            <a:r>
              <a:rPr kumimoji="1" lang="zh-CN" altLang="en-US" sz="1800" kern="0" dirty="0">
                <a:solidFill>
                  <a:srgbClr val="000000"/>
                </a:solidFill>
                <a:latin typeface="微软雅黑" pitchFamily="34" charset="-122"/>
              </a:rPr>
              <a:t>用户喜欢中缀形式的算术表达式，</a:t>
            </a:r>
          </a:p>
          <a:p>
            <a:pPr marL="0" lvl="0" indent="0" fontAlgn="base">
              <a:lnSpc>
                <a:spcPct val="100000"/>
              </a:lnSpc>
              <a:spcBef>
                <a:spcPts val="1200"/>
              </a:spcBef>
              <a:spcAft>
                <a:spcPct val="0"/>
              </a:spcAft>
              <a:buClr>
                <a:srgbClr val="005825"/>
              </a:buClr>
              <a:buNone/>
            </a:pPr>
            <a:r>
              <a:rPr kumimoji="1" lang="en-US" altLang="zh-CN" sz="1800" kern="0" dirty="0">
                <a:solidFill>
                  <a:srgbClr val="000000"/>
                </a:solidFill>
                <a:latin typeface="微软雅黑" pitchFamily="34" charset="-122"/>
              </a:rPr>
              <a:t>    </a:t>
            </a:r>
            <a:r>
              <a:rPr kumimoji="1" lang="zh-CN" altLang="en-US" sz="1800" kern="0" dirty="0">
                <a:solidFill>
                  <a:srgbClr val="000000"/>
                </a:solidFill>
                <a:latin typeface="微软雅黑" pitchFamily="34" charset="-122"/>
              </a:rPr>
              <a:t>对于计算机，使用后缀易于求值。</a:t>
            </a: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58</a:t>
            </a:fld>
            <a:endParaRPr lang="zh-CN" altLang="en-US" dirty="0"/>
          </a:p>
        </p:txBody>
      </p:sp>
      <p:grpSp>
        <p:nvGrpSpPr>
          <p:cNvPr id="6" name="Group 37"/>
          <p:cNvGrpSpPr>
            <a:grpSpLocks/>
          </p:cNvGrpSpPr>
          <p:nvPr/>
        </p:nvGrpSpPr>
        <p:grpSpPr bwMode="auto">
          <a:xfrm>
            <a:off x="5239544" y="1473994"/>
            <a:ext cx="3175000" cy="3729037"/>
            <a:chOff x="3360" y="1253"/>
            <a:chExt cx="2000" cy="2349"/>
          </a:xfrm>
        </p:grpSpPr>
        <p:sp>
          <p:nvSpPr>
            <p:cNvPr id="7" name="Line 20"/>
            <p:cNvSpPr>
              <a:spLocks noChangeShapeType="1"/>
            </p:cNvSpPr>
            <p:nvPr/>
          </p:nvSpPr>
          <p:spPr bwMode="auto">
            <a:xfrm flipH="1">
              <a:off x="4684" y="2024"/>
              <a:ext cx="192" cy="355"/>
            </a:xfrm>
            <a:prstGeom prst="line">
              <a:avLst/>
            </a:prstGeom>
            <a:noFill/>
            <a:ln w="12700" cap="sq">
              <a:solidFill>
                <a:srgbClr val="000000"/>
              </a:solidFill>
              <a:round/>
              <a:headEnd type="none" w="sm" len="sm"/>
              <a:tailEnd type="none" w="sm" len="sm"/>
            </a:ln>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ea typeface="宋体" pitchFamily="2" charset="-122"/>
              </a:endParaRPr>
            </a:p>
          </p:txBody>
        </p:sp>
        <p:sp>
          <p:nvSpPr>
            <p:cNvPr id="8" name="Line 21"/>
            <p:cNvSpPr>
              <a:spLocks noChangeShapeType="1"/>
            </p:cNvSpPr>
            <p:nvPr/>
          </p:nvSpPr>
          <p:spPr bwMode="auto">
            <a:xfrm flipH="1">
              <a:off x="4158" y="2980"/>
              <a:ext cx="192" cy="355"/>
            </a:xfrm>
            <a:prstGeom prst="line">
              <a:avLst/>
            </a:prstGeom>
            <a:noFill/>
            <a:ln w="12700" cap="sq">
              <a:solidFill>
                <a:srgbClr val="000000"/>
              </a:solidFill>
              <a:round/>
              <a:headEnd type="none" w="sm" len="sm"/>
              <a:tailEnd type="none" w="sm" len="sm"/>
            </a:ln>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ea typeface="宋体" pitchFamily="2" charset="-122"/>
              </a:endParaRPr>
            </a:p>
          </p:txBody>
        </p:sp>
        <p:sp>
          <p:nvSpPr>
            <p:cNvPr id="9" name="Line 22"/>
            <p:cNvSpPr>
              <a:spLocks noChangeShapeType="1"/>
            </p:cNvSpPr>
            <p:nvPr/>
          </p:nvSpPr>
          <p:spPr bwMode="auto">
            <a:xfrm flipH="1">
              <a:off x="3840" y="2523"/>
              <a:ext cx="174" cy="320"/>
            </a:xfrm>
            <a:prstGeom prst="line">
              <a:avLst/>
            </a:prstGeom>
            <a:noFill/>
            <a:ln w="12700" cap="sq">
              <a:solidFill>
                <a:srgbClr val="000000"/>
              </a:solidFill>
              <a:round/>
              <a:headEnd type="none" w="sm" len="sm"/>
              <a:tailEnd type="none" w="sm" len="sm"/>
            </a:ln>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ea typeface="宋体" pitchFamily="2" charset="-122"/>
              </a:endParaRPr>
            </a:p>
          </p:txBody>
        </p:sp>
        <p:sp>
          <p:nvSpPr>
            <p:cNvPr id="10" name="Line 23"/>
            <p:cNvSpPr>
              <a:spLocks noChangeShapeType="1"/>
            </p:cNvSpPr>
            <p:nvPr/>
          </p:nvSpPr>
          <p:spPr bwMode="auto">
            <a:xfrm flipH="1">
              <a:off x="3514" y="1389"/>
              <a:ext cx="772" cy="953"/>
            </a:xfrm>
            <a:prstGeom prst="line">
              <a:avLst/>
            </a:prstGeom>
            <a:noFill/>
            <a:ln w="9525">
              <a:solidFill>
                <a:srgbClr val="000000"/>
              </a:solidFill>
              <a:miter lim="800000"/>
              <a:headEnd/>
              <a:tailEnd/>
            </a:ln>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ea typeface="宋体" pitchFamily="2" charset="-122"/>
              </a:endParaRPr>
            </a:p>
          </p:txBody>
        </p:sp>
        <p:sp>
          <p:nvSpPr>
            <p:cNvPr id="11" name="Line 24"/>
            <p:cNvSpPr>
              <a:spLocks noChangeShapeType="1"/>
            </p:cNvSpPr>
            <p:nvPr/>
          </p:nvSpPr>
          <p:spPr bwMode="auto">
            <a:xfrm>
              <a:off x="4402" y="1424"/>
              <a:ext cx="807" cy="943"/>
            </a:xfrm>
            <a:prstGeom prst="line">
              <a:avLst/>
            </a:prstGeom>
            <a:noFill/>
            <a:ln w="9525">
              <a:solidFill>
                <a:srgbClr val="000000"/>
              </a:solidFill>
              <a:miter lim="800000"/>
              <a:headEnd/>
              <a:tailEnd/>
            </a:ln>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ea typeface="宋体" pitchFamily="2" charset="-122"/>
              </a:endParaRPr>
            </a:p>
          </p:txBody>
        </p:sp>
        <p:sp>
          <p:nvSpPr>
            <p:cNvPr id="12" name="Line 25"/>
            <p:cNvSpPr>
              <a:spLocks noChangeShapeType="1"/>
            </p:cNvSpPr>
            <p:nvPr/>
          </p:nvSpPr>
          <p:spPr bwMode="auto">
            <a:xfrm>
              <a:off x="3787" y="2024"/>
              <a:ext cx="907" cy="1390"/>
            </a:xfrm>
            <a:prstGeom prst="line">
              <a:avLst/>
            </a:prstGeom>
            <a:noFill/>
            <a:ln w="19050">
              <a:solidFill>
                <a:srgbClr val="000000"/>
              </a:solidFill>
              <a:miter lim="800000"/>
              <a:headEnd/>
              <a:tailEnd/>
            </a:ln>
            <a:effectLst/>
          </p:spPr>
          <p:txBody>
            <a:bodyPr wrap="none"/>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outerShdw blurRad="38100" dist="38100" dir="2700000" algn="tl">
                    <a:srgbClr val="000000">
                      <a:alpha val="43137"/>
                    </a:srgbClr>
                  </a:outerShdw>
                </a:effectLst>
                <a:uLnTx/>
                <a:uFillTx/>
                <a:ea typeface="宋体" pitchFamily="2" charset="-122"/>
              </a:endParaRPr>
            </a:p>
          </p:txBody>
        </p:sp>
        <p:sp>
          <p:nvSpPr>
            <p:cNvPr id="13" name="Oval 26"/>
            <p:cNvSpPr>
              <a:spLocks noChangeArrowheads="1"/>
            </p:cNvSpPr>
            <p:nvPr/>
          </p:nvSpPr>
          <p:spPr bwMode="auto">
            <a:xfrm>
              <a:off x="4235" y="1253"/>
              <a:ext cx="272" cy="272"/>
            </a:xfrm>
            <a:prstGeom prst="ellipse">
              <a:avLst/>
            </a:prstGeom>
            <a:solidFill>
              <a:srgbClr val="00CCFF"/>
            </a:solidFill>
            <a:ln w="12700" cap="sq" algn="ctr">
              <a:solidFill>
                <a:srgbClr val="000000"/>
              </a:solidFill>
              <a:round/>
              <a:headEnd type="none" w="sm" len="sm"/>
              <a:tailEnd type="none" w="sm" len="sm"/>
            </a:ln>
            <a:effectLst>
              <a:outerShdw dist="107763" dir="2700000" algn="ctr" rotWithShape="0">
                <a:srgbClr val="00007D">
                  <a:alpha val="50000"/>
                </a:srgbClr>
              </a:outerShdw>
            </a:effectLst>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ysClr val="windowText" lastClr="000000"/>
                  </a:solidFill>
                  <a:effectLst/>
                  <a:uLnTx/>
                  <a:uFillTx/>
                  <a:latin typeface="宋体" charset="-122"/>
                </a:rPr>
                <a:t>-</a:t>
              </a:r>
            </a:p>
          </p:txBody>
        </p:sp>
        <p:sp>
          <p:nvSpPr>
            <p:cNvPr id="14" name="Oval 27"/>
            <p:cNvSpPr>
              <a:spLocks noChangeArrowheads="1"/>
            </p:cNvSpPr>
            <p:nvPr/>
          </p:nvSpPr>
          <p:spPr bwMode="auto">
            <a:xfrm>
              <a:off x="3646" y="1882"/>
              <a:ext cx="272" cy="272"/>
            </a:xfrm>
            <a:prstGeom prst="ellipse">
              <a:avLst/>
            </a:prstGeom>
            <a:solidFill>
              <a:srgbClr val="9999FF"/>
            </a:solidFill>
            <a:ln w="12700" cap="sq" algn="ctr">
              <a:solidFill>
                <a:srgbClr val="000000"/>
              </a:solidFill>
              <a:round/>
              <a:headEnd type="none" w="sm" len="sm"/>
              <a:tailEnd type="none" w="sm" len="sm"/>
            </a:ln>
            <a:effectLst>
              <a:outerShdw dist="107763" dir="2700000" algn="ctr" rotWithShape="0">
                <a:srgbClr val="00007D">
                  <a:alpha val="50000"/>
                </a:srgbClr>
              </a:outerShdw>
            </a:effectLst>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ysClr val="windowText" lastClr="000000"/>
                  </a:solidFill>
                  <a:effectLst/>
                  <a:uLnTx/>
                  <a:uFillTx/>
                  <a:latin typeface="宋体" charset="-122"/>
                </a:rPr>
                <a:t>+</a:t>
              </a:r>
            </a:p>
          </p:txBody>
        </p:sp>
        <p:sp>
          <p:nvSpPr>
            <p:cNvPr id="15" name="Oval 28"/>
            <p:cNvSpPr>
              <a:spLocks noChangeArrowheads="1"/>
            </p:cNvSpPr>
            <p:nvPr/>
          </p:nvSpPr>
          <p:spPr bwMode="auto">
            <a:xfrm>
              <a:off x="3936" y="2311"/>
              <a:ext cx="272" cy="272"/>
            </a:xfrm>
            <a:prstGeom prst="ellipse">
              <a:avLst/>
            </a:prstGeom>
            <a:solidFill>
              <a:srgbClr val="9999FF"/>
            </a:solidFill>
            <a:ln w="12700" cap="sq" algn="ctr">
              <a:solidFill>
                <a:srgbClr val="000000"/>
              </a:solidFill>
              <a:round/>
              <a:headEnd type="none" w="sm" len="sm"/>
              <a:tailEnd type="none" w="sm" len="sm"/>
            </a:ln>
            <a:effectLst>
              <a:outerShdw dist="107763" dir="2700000" algn="ctr" rotWithShape="0">
                <a:srgbClr val="00007D">
                  <a:alpha val="50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ysClr val="windowText" lastClr="000000"/>
                  </a:solidFill>
                  <a:effectLst/>
                  <a:uLnTx/>
                  <a:uFillTx/>
                  <a:latin typeface="Times New Roman" pitchFamily="18" charset="0"/>
                  <a:ea typeface="宋体" pitchFamily="2" charset="-122"/>
                </a:rPr>
                <a:t>×</a:t>
              </a:r>
            </a:p>
          </p:txBody>
        </p:sp>
        <p:sp>
          <p:nvSpPr>
            <p:cNvPr id="16" name="Oval 29"/>
            <p:cNvSpPr>
              <a:spLocks noChangeArrowheads="1"/>
            </p:cNvSpPr>
            <p:nvPr/>
          </p:nvSpPr>
          <p:spPr bwMode="auto">
            <a:xfrm>
              <a:off x="3360" y="2311"/>
              <a:ext cx="272" cy="272"/>
            </a:xfrm>
            <a:prstGeom prst="ellipse">
              <a:avLst/>
            </a:prstGeom>
            <a:solidFill>
              <a:srgbClr val="9999FF"/>
            </a:solidFill>
            <a:ln w="12700" cap="sq" algn="ctr">
              <a:solidFill>
                <a:srgbClr val="000000"/>
              </a:solidFill>
              <a:round/>
              <a:headEnd type="none" w="sm" len="sm"/>
              <a:tailEnd type="none" w="sm" len="sm"/>
            </a:ln>
            <a:effectLst>
              <a:outerShdw dist="107763" dir="2700000" algn="ctr" rotWithShape="0">
                <a:srgbClr val="00007D">
                  <a:alpha val="50000"/>
                </a:srgbClr>
              </a:outerShdw>
            </a:effectLst>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ysClr val="windowText" lastClr="000000"/>
                  </a:solidFill>
                  <a:effectLst/>
                  <a:uLnTx/>
                  <a:uFillTx/>
                  <a:latin typeface="Times New Roman" pitchFamily="18" charset="0"/>
                </a:rPr>
                <a:t>a</a:t>
              </a:r>
            </a:p>
          </p:txBody>
        </p:sp>
        <p:sp>
          <p:nvSpPr>
            <p:cNvPr id="17" name="Oval 30"/>
            <p:cNvSpPr>
              <a:spLocks noChangeArrowheads="1"/>
            </p:cNvSpPr>
            <p:nvPr/>
          </p:nvSpPr>
          <p:spPr bwMode="auto">
            <a:xfrm>
              <a:off x="4765" y="1877"/>
              <a:ext cx="272" cy="272"/>
            </a:xfrm>
            <a:prstGeom prst="ellipse">
              <a:avLst/>
            </a:prstGeom>
            <a:solidFill>
              <a:srgbClr val="9999FF"/>
            </a:solidFill>
            <a:ln w="12700" cap="sq" algn="ctr">
              <a:solidFill>
                <a:srgbClr val="000000"/>
              </a:solidFill>
              <a:round/>
              <a:headEnd type="none" w="sm" len="sm"/>
              <a:tailEnd type="none" w="sm" len="sm"/>
            </a:ln>
            <a:effectLst>
              <a:outerShdw dist="107763" dir="2700000" algn="ctr" rotWithShape="0">
                <a:srgbClr val="00007D">
                  <a:alpha val="50000"/>
                </a:srgbClr>
              </a:outerShdw>
            </a:effectLst>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ysClr val="windowText" lastClr="000000"/>
                  </a:solidFill>
                  <a:effectLst/>
                  <a:uLnTx/>
                  <a:uFillTx/>
                  <a:latin typeface="宋体" charset="-122"/>
                </a:rPr>
                <a:t>/</a:t>
              </a:r>
            </a:p>
          </p:txBody>
        </p:sp>
        <p:sp>
          <p:nvSpPr>
            <p:cNvPr id="18" name="Oval 31"/>
            <p:cNvSpPr>
              <a:spLocks noChangeArrowheads="1"/>
            </p:cNvSpPr>
            <p:nvPr/>
          </p:nvSpPr>
          <p:spPr bwMode="auto">
            <a:xfrm>
              <a:off x="3696" y="2799"/>
              <a:ext cx="272" cy="272"/>
            </a:xfrm>
            <a:prstGeom prst="ellipse">
              <a:avLst/>
            </a:prstGeom>
            <a:solidFill>
              <a:srgbClr val="9999FF"/>
            </a:solidFill>
            <a:ln w="12700" cap="sq" algn="ctr">
              <a:solidFill>
                <a:srgbClr val="000000"/>
              </a:solidFill>
              <a:round/>
              <a:headEnd type="none" w="sm" len="sm"/>
              <a:tailEnd type="none" w="sm" len="sm"/>
            </a:ln>
            <a:effectLst>
              <a:outerShdw dist="107763" dir="2700000" algn="ctr" rotWithShape="0">
                <a:srgbClr val="00007D">
                  <a:alpha val="50000"/>
                </a:srgbClr>
              </a:outerShdw>
            </a:effectLst>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ysClr val="windowText" lastClr="000000"/>
                  </a:solidFill>
                  <a:effectLst/>
                  <a:uLnTx/>
                  <a:uFillTx/>
                  <a:latin typeface="Times New Roman" pitchFamily="18" charset="0"/>
                </a:rPr>
                <a:t>b</a:t>
              </a:r>
            </a:p>
          </p:txBody>
        </p:sp>
        <p:sp>
          <p:nvSpPr>
            <p:cNvPr id="19" name="Oval 32"/>
            <p:cNvSpPr>
              <a:spLocks noChangeArrowheads="1"/>
            </p:cNvSpPr>
            <p:nvPr/>
          </p:nvSpPr>
          <p:spPr bwMode="auto">
            <a:xfrm>
              <a:off x="4272" y="2799"/>
              <a:ext cx="272" cy="272"/>
            </a:xfrm>
            <a:prstGeom prst="ellipse">
              <a:avLst/>
            </a:prstGeom>
            <a:solidFill>
              <a:srgbClr val="9999FF"/>
            </a:solidFill>
            <a:ln w="12700" cap="sq" algn="ctr">
              <a:solidFill>
                <a:srgbClr val="000000"/>
              </a:solidFill>
              <a:round/>
              <a:headEnd type="none" w="sm" len="sm"/>
              <a:tailEnd type="none" w="sm" len="sm"/>
            </a:ln>
            <a:effectLst>
              <a:outerShdw dist="107763" dir="2700000" algn="ctr" rotWithShape="0">
                <a:srgbClr val="00007D">
                  <a:alpha val="50000"/>
                </a:srgbClr>
              </a:outerShdw>
            </a:effectLst>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ysClr val="windowText" lastClr="000000"/>
                  </a:solidFill>
                  <a:effectLst/>
                  <a:uLnTx/>
                  <a:uFillTx/>
                  <a:latin typeface="宋体" charset="-122"/>
                </a:rPr>
                <a:t>-</a:t>
              </a:r>
            </a:p>
          </p:txBody>
        </p:sp>
        <p:sp>
          <p:nvSpPr>
            <p:cNvPr id="20" name="Oval 33"/>
            <p:cNvSpPr>
              <a:spLocks noChangeArrowheads="1"/>
            </p:cNvSpPr>
            <p:nvPr/>
          </p:nvSpPr>
          <p:spPr bwMode="auto">
            <a:xfrm>
              <a:off x="4560" y="3330"/>
              <a:ext cx="272" cy="272"/>
            </a:xfrm>
            <a:prstGeom prst="ellipse">
              <a:avLst/>
            </a:prstGeom>
            <a:solidFill>
              <a:srgbClr val="9999FF"/>
            </a:solidFill>
            <a:ln w="12700" cap="sq" algn="ctr">
              <a:solidFill>
                <a:srgbClr val="000000"/>
              </a:solidFill>
              <a:round/>
              <a:headEnd type="none" w="sm" len="sm"/>
              <a:tailEnd type="none" w="sm" len="sm"/>
            </a:ln>
            <a:effectLst>
              <a:outerShdw dist="107763" dir="2700000" algn="ctr" rotWithShape="0">
                <a:srgbClr val="00007D">
                  <a:alpha val="50000"/>
                </a:srgbClr>
              </a:outerShdw>
            </a:effectLst>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ysClr val="windowText" lastClr="000000"/>
                  </a:solidFill>
                  <a:effectLst/>
                  <a:uLnTx/>
                  <a:uFillTx/>
                  <a:latin typeface="Times New Roman" pitchFamily="18" charset="0"/>
                </a:rPr>
                <a:t>d</a:t>
              </a:r>
            </a:p>
          </p:txBody>
        </p:sp>
        <p:sp>
          <p:nvSpPr>
            <p:cNvPr id="21" name="Oval 34"/>
            <p:cNvSpPr>
              <a:spLocks noChangeArrowheads="1"/>
            </p:cNvSpPr>
            <p:nvPr/>
          </p:nvSpPr>
          <p:spPr bwMode="auto">
            <a:xfrm>
              <a:off x="3984" y="3330"/>
              <a:ext cx="272" cy="272"/>
            </a:xfrm>
            <a:prstGeom prst="ellipse">
              <a:avLst/>
            </a:prstGeom>
            <a:solidFill>
              <a:srgbClr val="9999FF"/>
            </a:solidFill>
            <a:ln w="12700" cap="sq" algn="ctr">
              <a:solidFill>
                <a:srgbClr val="000000"/>
              </a:solidFill>
              <a:round/>
              <a:headEnd type="none" w="sm" len="sm"/>
              <a:tailEnd type="none" w="sm" len="sm"/>
            </a:ln>
            <a:effectLst>
              <a:outerShdw dist="107763" dir="2700000" algn="ctr" rotWithShape="0">
                <a:srgbClr val="00007D">
                  <a:alpha val="50000"/>
                </a:srgbClr>
              </a:outerShdw>
            </a:effectLst>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ysClr val="windowText" lastClr="000000"/>
                  </a:solidFill>
                  <a:effectLst/>
                  <a:uLnTx/>
                  <a:uFillTx/>
                  <a:latin typeface="Times New Roman" pitchFamily="18" charset="0"/>
                </a:rPr>
                <a:t>c</a:t>
              </a:r>
            </a:p>
          </p:txBody>
        </p:sp>
        <p:sp>
          <p:nvSpPr>
            <p:cNvPr id="22" name="Oval 35"/>
            <p:cNvSpPr>
              <a:spLocks noChangeArrowheads="1"/>
            </p:cNvSpPr>
            <p:nvPr/>
          </p:nvSpPr>
          <p:spPr bwMode="auto">
            <a:xfrm>
              <a:off x="5088" y="2323"/>
              <a:ext cx="272" cy="272"/>
            </a:xfrm>
            <a:prstGeom prst="ellipse">
              <a:avLst/>
            </a:prstGeom>
            <a:solidFill>
              <a:srgbClr val="9999FF"/>
            </a:solidFill>
            <a:ln w="12700" cap="sq" algn="ctr">
              <a:solidFill>
                <a:srgbClr val="000000"/>
              </a:solidFill>
              <a:round/>
              <a:headEnd type="none" w="sm" len="sm"/>
              <a:tailEnd type="none" w="sm" len="sm"/>
            </a:ln>
            <a:effectLst>
              <a:outerShdw dist="107763" dir="2700000" algn="ctr" rotWithShape="0">
                <a:srgbClr val="00007D">
                  <a:alpha val="50000"/>
                </a:srgbClr>
              </a:outerShdw>
            </a:effectLst>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ysClr val="windowText" lastClr="000000"/>
                  </a:solidFill>
                  <a:effectLst/>
                  <a:uLnTx/>
                  <a:uFillTx/>
                  <a:latin typeface="Times New Roman" pitchFamily="18" charset="0"/>
                </a:rPr>
                <a:t>f</a:t>
              </a:r>
            </a:p>
          </p:txBody>
        </p:sp>
        <p:sp>
          <p:nvSpPr>
            <p:cNvPr id="23" name="Oval 36"/>
            <p:cNvSpPr>
              <a:spLocks noChangeArrowheads="1"/>
            </p:cNvSpPr>
            <p:nvPr/>
          </p:nvSpPr>
          <p:spPr bwMode="auto">
            <a:xfrm>
              <a:off x="4540" y="2327"/>
              <a:ext cx="272" cy="272"/>
            </a:xfrm>
            <a:prstGeom prst="ellipse">
              <a:avLst/>
            </a:prstGeom>
            <a:solidFill>
              <a:srgbClr val="9999FF"/>
            </a:solidFill>
            <a:ln w="12700" cap="sq" algn="ctr">
              <a:solidFill>
                <a:srgbClr val="000000"/>
              </a:solidFill>
              <a:round/>
              <a:headEnd type="none" w="sm" len="sm"/>
              <a:tailEnd type="none" w="sm" len="sm"/>
            </a:ln>
            <a:effectLst>
              <a:outerShdw dist="107763" dir="2700000" algn="ctr" rotWithShape="0">
                <a:srgbClr val="00007D">
                  <a:alpha val="50000"/>
                </a:srgbClr>
              </a:outerShdw>
            </a:effectLst>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ysClr val="windowText" lastClr="000000"/>
                  </a:solidFill>
                  <a:effectLst/>
                  <a:uLnTx/>
                  <a:uFillTx/>
                  <a:latin typeface="Times New Roman" pitchFamily="18" charset="0"/>
                </a:rPr>
                <a:t>e</a:t>
              </a:r>
            </a:p>
          </p:txBody>
        </p:sp>
      </p:grpSp>
      <p:sp>
        <p:nvSpPr>
          <p:cNvPr id="24" name="矩形 23"/>
          <p:cNvSpPr/>
          <p:nvPr/>
        </p:nvSpPr>
        <p:spPr>
          <a:xfrm>
            <a:off x="6549313" y="5394147"/>
            <a:ext cx="779381" cy="369332"/>
          </a:xfrm>
          <a:prstGeom prst="rect">
            <a:avLst/>
          </a:prstGeom>
        </p:spPr>
        <p:txBody>
          <a:bodyPr wrap="none">
            <a:spAutoFit/>
          </a:bodyPr>
          <a:lstStyle/>
          <a:p>
            <a:r>
              <a:rPr lang="zh-CN" altLang="en-US" dirty="0"/>
              <a:t>图 </a:t>
            </a:r>
            <a:r>
              <a:rPr lang="en-US" altLang="zh-CN" dirty="0"/>
              <a:t>(1) </a:t>
            </a:r>
            <a:endParaRPr lang="zh-CN" altLang="en-US" dirty="0"/>
          </a:p>
        </p:txBody>
      </p:sp>
    </p:spTree>
    <p:extLst>
      <p:ext uri="{BB962C8B-B14F-4D97-AF65-F5344CB8AC3E}">
        <p14:creationId xmlns:p14="http://schemas.microsoft.com/office/powerpoint/2010/main" val="3050902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Definition</a:t>
            </a:r>
            <a:endParaRPr kumimoji="1" lang="zh-CN" altLang="en-US" dirty="0"/>
          </a:p>
        </p:txBody>
      </p:sp>
      <p:sp>
        <p:nvSpPr>
          <p:cNvPr id="3" name="内容占位符 2"/>
          <p:cNvSpPr>
            <a:spLocks noGrp="1"/>
          </p:cNvSpPr>
          <p:nvPr>
            <p:ph idx="1"/>
          </p:nvPr>
        </p:nvSpPr>
        <p:spPr/>
        <p:txBody>
          <a:bodyPr/>
          <a:lstStyle/>
          <a:p>
            <a:pPr marL="0" indent="0">
              <a:lnSpc>
                <a:spcPct val="150000"/>
              </a:lnSpc>
              <a:spcBef>
                <a:spcPts val="600"/>
              </a:spcBef>
              <a:buFont typeface="Wingdings" pitchFamily="2" charset="2"/>
              <a:buNone/>
            </a:pPr>
            <a:r>
              <a:rPr lang="zh-CN" altLang="en-US" sz="1800" dirty="0">
                <a:latin typeface="Microsoft YaHei" charset="0"/>
                <a:ea typeface="Microsoft YaHei" charset="0"/>
                <a:cs typeface="Microsoft YaHei" charset="0"/>
              </a:rPr>
              <a:t>树</a:t>
            </a:r>
            <a:r>
              <a:rPr lang="en-US" altLang="zh-CN" sz="1800" dirty="0">
                <a:latin typeface="Microsoft YaHei" charset="0"/>
                <a:ea typeface="Microsoft YaHei" charset="0"/>
                <a:cs typeface="Microsoft YaHei" charset="0"/>
              </a:rPr>
              <a:t>(Tree)</a:t>
            </a:r>
            <a:r>
              <a:rPr lang="zh-CN" altLang="en-US" sz="1800" dirty="0">
                <a:latin typeface="Microsoft YaHei" charset="0"/>
                <a:ea typeface="Microsoft YaHei" charset="0"/>
                <a:cs typeface="Microsoft YaHei" charset="0"/>
              </a:rPr>
              <a:t>是</a:t>
            </a:r>
            <a:r>
              <a:rPr lang="en-US" altLang="zh-CN" sz="1800" dirty="0">
                <a:latin typeface="Microsoft YaHei" charset="0"/>
                <a:ea typeface="Microsoft YaHei" charset="0"/>
                <a:cs typeface="Microsoft YaHei" charset="0"/>
              </a:rPr>
              <a:t>n(n≧0)</a:t>
            </a:r>
            <a:r>
              <a:rPr lang="zh-CN" altLang="en-US" sz="1800" dirty="0">
                <a:latin typeface="Microsoft YaHei" charset="0"/>
                <a:ea typeface="Microsoft YaHei" charset="0"/>
                <a:cs typeface="Microsoft YaHei" charset="0"/>
              </a:rPr>
              <a:t>个结点的有限集合</a:t>
            </a:r>
            <a:r>
              <a:rPr lang="en-US" altLang="zh-CN" sz="1800" dirty="0">
                <a:latin typeface="Microsoft YaHei" charset="0"/>
                <a:ea typeface="Microsoft YaHei" charset="0"/>
                <a:cs typeface="Microsoft YaHei" charset="0"/>
              </a:rPr>
              <a:t>T</a:t>
            </a:r>
            <a:r>
              <a:rPr lang="zh-CN" altLang="en-US" sz="1800" dirty="0">
                <a:latin typeface="Microsoft YaHei" charset="0"/>
                <a:ea typeface="Microsoft YaHei" charset="0"/>
                <a:cs typeface="Microsoft YaHei" charset="0"/>
              </a:rPr>
              <a:t>，若</a:t>
            </a:r>
            <a:r>
              <a:rPr lang="en-US" altLang="zh-CN" sz="1800" dirty="0">
                <a:latin typeface="Microsoft YaHei" charset="0"/>
                <a:ea typeface="Microsoft YaHei" charset="0"/>
                <a:cs typeface="Microsoft YaHei" charset="0"/>
              </a:rPr>
              <a:t>n=0</a:t>
            </a:r>
            <a:r>
              <a:rPr lang="zh-CN" altLang="en-US" sz="1800" dirty="0">
                <a:latin typeface="Microsoft YaHei" charset="0"/>
                <a:ea typeface="Microsoft YaHei" charset="0"/>
                <a:cs typeface="Microsoft YaHei" charset="0"/>
              </a:rPr>
              <a:t>时称为空树</a:t>
            </a:r>
            <a:r>
              <a:rPr lang="en-US" altLang="zh-CN" sz="1800" dirty="0">
                <a:latin typeface="Microsoft YaHei" charset="0"/>
                <a:ea typeface="Microsoft YaHei" charset="0"/>
                <a:cs typeface="Microsoft YaHei" charset="0"/>
              </a:rPr>
              <a:t>(Empty)</a:t>
            </a:r>
            <a:r>
              <a:rPr lang="zh-CN" altLang="en-US" sz="1800" dirty="0">
                <a:latin typeface="Microsoft YaHei" charset="0"/>
                <a:ea typeface="Microsoft YaHei" charset="0"/>
                <a:cs typeface="Microsoft YaHei" charset="0"/>
              </a:rPr>
              <a:t>，否则：</a:t>
            </a:r>
          </a:p>
          <a:p>
            <a:pPr marL="381000" lvl="1" indent="0">
              <a:lnSpc>
                <a:spcPct val="150000"/>
              </a:lnSpc>
              <a:spcBef>
                <a:spcPts val="600"/>
              </a:spcBef>
              <a:buFont typeface="Wingdings" pitchFamily="2" charset="2"/>
              <a:buNone/>
            </a:pPr>
            <a:r>
              <a:rPr lang="zh-CN" altLang="en-US" sz="1800" dirty="0">
                <a:latin typeface="Microsoft YaHei" charset="0"/>
                <a:ea typeface="Microsoft YaHei" charset="0"/>
                <a:cs typeface="Microsoft YaHei" charset="0"/>
              </a:rPr>
              <a:t>⑴  有且只有一个特殊的称为</a:t>
            </a:r>
            <a:r>
              <a:rPr lang="zh-CN" altLang="en-US" sz="1800" dirty="0">
                <a:solidFill>
                  <a:srgbClr val="FF0000"/>
                </a:solidFill>
                <a:latin typeface="Microsoft YaHei" charset="0"/>
                <a:ea typeface="Microsoft YaHei" charset="0"/>
                <a:cs typeface="Microsoft YaHei" charset="0"/>
              </a:rPr>
              <a:t>树的根</a:t>
            </a:r>
            <a:r>
              <a:rPr lang="en-US" altLang="zh-CN" sz="1800" dirty="0">
                <a:solidFill>
                  <a:srgbClr val="FF0000"/>
                </a:solidFill>
                <a:latin typeface="Microsoft YaHei" charset="0"/>
                <a:ea typeface="Microsoft YaHei" charset="0"/>
                <a:cs typeface="Microsoft YaHei" charset="0"/>
              </a:rPr>
              <a:t>(Root)</a:t>
            </a:r>
            <a:r>
              <a:rPr lang="zh-CN" altLang="en-US" sz="1800" dirty="0">
                <a:latin typeface="Microsoft YaHei" charset="0"/>
                <a:ea typeface="Microsoft YaHei" charset="0"/>
                <a:cs typeface="Microsoft YaHei" charset="0"/>
              </a:rPr>
              <a:t>结点；</a:t>
            </a:r>
          </a:p>
          <a:p>
            <a:pPr marL="381000" lvl="1" indent="0">
              <a:lnSpc>
                <a:spcPct val="150000"/>
              </a:lnSpc>
              <a:spcBef>
                <a:spcPts val="600"/>
              </a:spcBef>
              <a:buFont typeface="Wingdings" pitchFamily="2" charset="2"/>
              <a:buNone/>
            </a:pPr>
            <a:r>
              <a:rPr lang="zh-CN" altLang="en-US" sz="1800" dirty="0">
                <a:latin typeface="Microsoft YaHei" charset="0"/>
                <a:ea typeface="Microsoft YaHei" charset="0"/>
                <a:cs typeface="Microsoft YaHei" charset="0"/>
              </a:rPr>
              <a:t>⑵  若</a:t>
            </a:r>
            <a:r>
              <a:rPr lang="en-US" altLang="zh-CN" sz="1800" dirty="0">
                <a:latin typeface="Microsoft YaHei" charset="0"/>
                <a:ea typeface="Microsoft YaHei" charset="0"/>
                <a:cs typeface="Microsoft YaHei" charset="0"/>
              </a:rPr>
              <a:t>n&gt;1</a:t>
            </a:r>
            <a:r>
              <a:rPr lang="zh-CN" altLang="en-US" sz="1800" dirty="0">
                <a:latin typeface="Microsoft YaHei" charset="0"/>
                <a:ea typeface="Microsoft YaHei" charset="0"/>
                <a:cs typeface="Microsoft YaHei" charset="0"/>
              </a:rPr>
              <a:t>时，其余的结点被分为</a:t>
            </a:r>
            <a:r>
              <a:rPr lang="en-US" altLang="zh-CN" sz="1800" dirty="0">
                <a:latin typeface="Microsoft YaHei" charset="0"/>
                <a:ea typeface="Microsoft YaHei" charset="0"/>
                <a:cs typeface="Microsoft YaHei" charset="0"/>
              </a:rPr>
              <a:t>m(m&gt;0)</a:t>
            </a:r>
            <a:r>
              <a:rPr lang="zh-CN" altLang="en-US" sz="1800" dirty="0">
                <a:latin typeface="Microsoft YaHei" charset="0"/>
                <a:ea typeface="Microsoft YaHei" charset="0"/>
                <a:cs typeface="Microsoft YaHei" charset="0"/>
              </a:rPr>
              <a:t>个</a:t>
            </a:r>
            <a:r>
              <a:rPr lang="zh-CN" altLang="en-US" sz="1800" dirty="0">
                <a:solidFill>
                  <a:srgbClr val="FF0000"/>
                </a:solidFill>
                <a:latin typeface="Microsoft YaHei" charset="0"/>
                <a:ea typeface="Microsoft YaHei" charset="0"/>
                <a:cs typeface="Microsoft YaHei" charset="0"/>
              </a:rPr>
              <a:t>互不相交</a:t>
            </a:r>
            <a:r>
              <a:rPr lang="zh-CN" altLang="en-US" sz="1800" dirty="0">
                <a:latin typeface="Microsoft YaHei" charset="0"/>
                <a:ea typeface="Microsoft YaHei" charset="0"/>
                <a:cs typeface="Microsoft YaHei" charset="0"/>
              </a:rPr>
              <a:t>的子集</a:t>
            </a:r>
            <a:r>
              <a:rPr lang="en-US" altLang="zh-CN" sz="1800" dirty="0">
                <a:latin typeface="Microsoft YaHei" charset="0"/>
                <a:ea typeface="Microsoft YaHei" charset="0"/>
                <a:cs typeface="Microsoft YaHei" charset="0"/>
              </a:rPr>
              <a:t>T</a:t>
            </a:r>
            <a:r>
              <a:rPr lang="en-US" altLang="zh-CN" sz="1800" baseline="-18000" dirty="0">
                <a:latin typeface="Microsoft YaHei" charset="0"/>
                <a:ea typeface="Microsoft YaHei" charset="0"/>
                <a:cs typeface="Microsoft YaHei" charset="0"/>
              </a:rPr>
              <a:t>1</a:t>
            </a:r>
            <a:r>
              <a:rPr lang="en-US" altLang="zh-CN" sz="1800" dirty="0">
                <a:latin typeface="Microsoft YaHei" charset="0"/>
                <a:ea typeface="Microsoft YaHei" charset="0"/>
                <a:cs typeface="Microsoft YaHei" charset="0"/>
              </a:rPr>
              <a:t>, T</a:t>
            </a:r>
            <a:r>
              <a:rPr lang="en-US" altLang="zh-CN" sz="1800" baseline="-18000" dirty="0">
                <a:latin typeface="Microsoft YaHei" charset="0"/>
                <a:ea typeface="Microsoft YaHei" charset="0"/>
                <a:cs typeface="Microsoft YaHei" charset="0"/>
              </a:rPr>
              <a:t>2</a:t>
            </a:r>
            <a:r>
              <a:rPr lang="en-US" altLang="zh-CN" sz="1800" dirty="0">
                <a:latin typeface="Microsoft YaHei" charset="0"/>
                <a:ea typeface="Microsoft YaHei" charset="0"/>
                <a:cs typeface="Microsoft YaHei" charset="0"/>
              </a:rPr>
              <a:t>, T</a:t>
            </a:r>
            <a:r>
              <a:rPr lang="en-US" altLang="zh-CN" sz="1800" baseline="-18000" dirty="0">
                <a:latin typeface="Microsoft YaHei" charset="0"/>
                <a:ea typeface="Microsoft YaHei" charset="0"/>
                <a:cs typeface="Microsoft YaHei" charset="0"/>
              </a:rPr>
              <a:t>3</a:t>
            </a:r>
            <a:r>
              <a:rPr lang="en-US" altLang="zh-CN" sz="1800" dirty="0">
                <a:latin typeface="Microsoft YaHei" charset="0"/>
                <a:ea typeface="Microsoft YaHei" charset="0"/>
                <a:cs typeface="Microsoft YaHei" charset="0"/>
              </a:rPr>
              <a:t>…T</a:t>
            </a:r>
            <a:r>
              <a:rPr lang="en-US" altLang="zh-CN" sz="1800" baseline="-18000" dirty="0">
                <a:latin typeface="Microsoft YaHei" charset="0"/>
                <a:ea typeface="Microsoft YaHei" charset="0"/>
                <a:cs typeface="Microsoft YaHei" charset="0"/>
              </a:rPr>
              <a:t>m</a:t>
            </a:r>
            <a:r>
              <a:rPr lang="zh-CN" altLang="en-US" sz="1800" dirty="0">
                <a:latin typeface="Microsoft YaHei" charset="0"/>
                <a:ea typeface="Microsoft YaHei" charset="0"/>
                <a:cs typeface="Microsoft YaHei" charset="0"/>
              </a:rPr>
              <a:t>，其中每个子集本身又是一棵树，称其为</a:t>
            </a:r>
            <a:r>
              <a:rPr lang="zh-CN" altLang="en-US" sz="1800" dirty="0">
                <a:solidFill>
                  <a:srgbClr val="FF0000"/>
                </a:solidFill>
                <a:latin typeface="Microsoft YaHei" charset="0"/>
                <a:ea typeface="Microsoft YaHei" charset="0"/>
                <a:cs typeface="Microsoft YaHei" charset="0"/>
              </a:rPr>
              <a:t>根的子树</a:t>
            </a:r>
            <a:r>
              <a:rPr lang="en-US" altLang="zh-CN" sz="1800" dirty="0">
                <a:solidFill>
                  <a:srgbClr val="FF0000"/>
                </a:solidFill>
                <a:latin typeface="Microsoft YaHei" charset="0"/>
                <a:ea typeface="Microsoft YaHei" charset="0"/>
                <a:cs typeface="Microsoft YaHei" charset="0"/>
              </a:rPr>
              <a:t>(</a:t>
            </a:r>
            <a:r>
              <a:rPr lang="en-US" altLang="zh-CN" sz="1800" dirty="0" err="1">
                <a:solidFill>
                  <a:srgbClr val="FF0000"/>
                </a:solidFill>
                <a:latin typeface="Microsoft YaHei" charset="0"/>
                <a:ea typeface="Microsoft YaHei" charset="0"/>
                <a:cs typeface="Microsoft YaHei" charset="0"/>
              </a:rPr>
              <a:t>Subtree</a:t>
            </a:r>
            <a:r>
              <a:rPr lang="en-US" altLang="zh-CN" sz="1800" dirty="0">
                <a:solidFill>
                  <a:srgbClr val="FF0000"/>
                </a:solidFill>
                <a:latin typeface="Microsoft YaHei" charset="0"/>
                <a:ea typeface="Microsoft YaHei" charset="0"/>
                <a:cs typeface="Microsoft YaHei" charset="0"/>
              </a:rPr>
              <a:t>)</a:t>
            </a:r>
            <a:r>
              <a:rPr lang="zh-CN" altLang="en-US" sz="1800" dirty="0">
                <a:latin typeface="Microsoft YaHei" charset="0"/>
                <a:ea typeface="Microsoft YaHei" charset="0"/>
                <a:cs typeface="Microsoft YaHei" charset="0"/>
              </a:rPr>
              <a:t>。</a:t>
            </a:r>
          </a:p>
          <a:p>
            <a:pPr marL="0" indent="0">
              <a:lnSpc>
                <a:spcPct val="150000"/>
              </a:lnSpc>
              <a:spcBef>
                <a:spcPts val="600"/>
              </a:spcBef>
              <a:buFont typeface="Wingdings" pitchFamily="2" charset="2"/>
              <a:buNone/>
            </a:pPr>
            <a:r>
              <a:rPr lang="zh-CN" altLang="en-US" sz="1800" dirty="0">
                <a:latin typeface="Microsoft YaHei" charset="0"/>
                <a:ea typeface="Microsoft YaHei" charset="0"/>
                <a:cs typeface="Microsoft YaHei" charset="0"/>
              </a:rPr>
              <a:t>    这是树的递归定义，即用树来定义树，而只有一个结点的树必定仅由根组成，如图所示。</a:t>
            </a:r>
          </a:p>
          <a:p>
            <a:endParaRPr kumimoji="1" lang="zh-CN" altLang="en-US" dirty="0"/>
          </a:p>
        </p:txBody>
      </p:sp>
      <p:sp>
        <p:nvSpPr>
          <p:cNvPr id="4" name="幻灯片编号占位符 3"/>
          <p:cNvSpPr>
            <a:spLocks noGrp="1"/>
          </p:cNvSpPr>
          <p:nvPr>
            <p:ph type="sldNum" sz="quarter" idx="12"/>
          </p:nvPr>
        </p:nvSpPr>
        <p:spPr/>
        <p:txBody>
          <a:bodyPr/>
          <a:lstStyle/>
          <a:p>
            <a:fld id="{36FD9405-CE62-418F-9683-85B6A1C55A4B}" type="slidenum">
              <a:rPr lang="zh-CN" altLang="en-US" smtClean="0"/>
              <a:pPr/>
              <a:t>6</a:t>
            </a:fld>
            <a:endParaRPr lang="zh-CN" altLang="en-US" dirty="0"/>
          </a:p>
        </p:txBody>
      </p:sp>
      <p:sp>
        <p:nvSpPr>
          <p:cNvPr id="5" name="页脚占位符 4"/>
          <p:cNvSpPr>
            <a:spLocks noGrp="1"/>
          </p:cNvSpPr>
          <p:nvPr>
            <p:ph type="ftr" sz="quarter" idx="11"/>
          </p:nvPr>
        </p:nvSpPr>
        <p:spPr/>
        <p:txBody>
          <a:bodyPr/>
          <a:lstStyle/>
          <a:p>
            <a:pPr algn="l"/>
            <a:r>
              <a:rPr lang="en-US" altLang="zh-CN"/>
              <a:t>Data Structure &amp; Algorithms</a:t>
            </a:r>
            <a:endParaRPr lang="zh-CN"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148" y="3762738"/>
            <a:ext cx="5770191" cy="2371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p:cNvSpPr>
            <a:spLocks noChangeArrowheads="1"/>
          </p:cNvSpPr>
          <p:nvPr/>
        </p:nvSpPr>
        <p:spPr bwMode="auto">
          <a:xfrm>
            <a:off x="952642" y="4329953"/>
            <a:ext cx="395288" cy="395288"/>
          </a:xfrm>
          <a:prstGeom prst="ellipse">
            <a:avLst/>
          </a:prstGeom>
          <a:solidFill>
            <a:srgbClr val="92D050">
              <a:alpha val="47000"/>
            </a:srgbClr>
          </a:solidFill>
          <a:ln w="9525" cmpd="sng">
            <a:solidFill>
              <a:srgbClr val="005825"/>
            </a:solidFill>
            <a:round/>
            <a:headEnd/>
            <a:tailEnd/>
          </a:ln>
          <a:effectLst/>
        </p:spPr>
        <p:txBody>
          <a:bodyPr wrap="none" anchor="ctr"/>
          <a:lstStyle/>
          <a:p>
            <a:pPr algn="ctr" fontAlgn="base">
              <a:spcBef>
                <a:spcPct val="0"/>
              </a:spcBef>
              <a:spcAft>
                <a:spcPct val="0"/>
              </a:spcAft>
              <a:buFont typeface="Arial" pitchFamily="34" charset="0"/>
              <a:buNone/>
            </a:pPr>
            <a:r>
              <a:rPr lang="en-US" sz="2400" b="1" dirty="0">
                <a:latin typeface="Times New Roman" charset="0"/>
                <a:ea typeface="Times New Roman" charset="0"/>
                <a:cs typeface="Times New Roman" charset="0"/>
              </a:rPr>
              <a:t>A</a:t>
            </a:r>
          </a:p>
        </p:txBody>
      </p:sp>
      <p:sp>
        <p:nvSpPr>
          <p:cNvPr id="8" name="矩形 7"/>
          <p:cNvSpPr/>
          <p:nvPr/>
        </p:nvSpPr>
        <p:spPr>
          <a:xfrm>
            <a:off x="480872" y="4883379"/>
            <a:ext cx="1338828" cy="369332"/>
          </a:xfrm>
          <a:prstGeom prst="rect">
            <a:avLst/>
          </a:prstGeom>
        </p:spPr>
        <p:txBody>
          <a:bodyPr wrap="none">
            <a:spAutoFit/>
          </a:bodyPr>
          <a:lstStyle/>
          <a:p>
            <a:pPr algn="ctr" eaLnBrk="0" fontAlgn="base" hangingPunct="0">
              <a:spcBef>
                <a:spcPct val="0"/>
              </a:spcBef>
              <a:spcAft>
                <a:spcPct val="0"/>
              </a:spcAft>
              <a:buFont typeface="Arial" pitchFamily="34" charset="0"/>
              <a:buNone/>
            </a:pPr>
            <a:r>
              <a:rPr lang="zh-CN" altLang="en-US" b="1"/>
              <a:t>只有根结点</a:t>
            </a:r>
          </a:p>
        </p:txBody>
      </p:sp>
    </p:spTree>
    <p:extLst>
      <p:ext uri="{BB962C8B-B14F-4D97-AF65-F5344CB8AC3E}">
        <p14:creationId xmlns:p14="http://schemas.microsoft.com/office/powerpoint/2010/main" val="1753909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Concepts of trees</a:t>
            </a:r>
            <a:endParaRPr lang="zh-CN" altLang="en-US" dirty="0"/>
          </a:p>
        </p:txBody>
      </p:sp>
      <p:sp>
        <p:nvSpPr>
          <p:cNvPr id="3" name="内容占位符 2"/>
          <p:cNvSpPr>
            <a:spLocks noGrp="1"/>
          </p:cNvSpPr>
          <p:nvPr>
            <p:ph idx="1"/>
          </p:nvPr>
        </p:nvSpPr>
        <p:spPr/>
        <p:txBody>
          <a:bodyPr>
            <a:normAutofit/>
          </a:bodyPr>
          <a:lstStyle/>
          <a:p>
            <a:pPr marL="228600" lvl="1">
              <a:lnSpc>
                <a:spcPct val="125000"/>
              </a:lnSpc>
              <a:spcBef>
                <a:spcPts val="1800"/>
              </a:spcBef>
            </a:pPr>
            <a:r>
              <a:rPr lang="zh-CN" altLang="en-US" b="1" kern="0" dirty="0">
                <a:solidFill>
                  <a:srgbClr val="FF0000"/>
                </a:solidFill>
                <a:latin typeface="微软雅黑" pitchFamily="34" charset="-122"/>
              </a:rPr>
              <a:t>结点</a:t>
            </a:r>
            <a:r>
              <a:rPr lang="en-US" altLang="zh-CN" b="1" dirty="0">
                <a:solidFill>
                  <a:srgbClr val="FF0000"/>
                </a:solidFill>
              </a:rPr>
              <a:t>(node)</a:t>
            </a:r>
            <a:r>
              <a:rPr lang="zh-CN" altLang="en-US" b="1" dirty="0"/>
              <a:t>：</a:t>
            </a:r>
            <a:r>
              <a:rPr lang="zh-CN" altLang="en-US" dirty="0">
                <a:latin typeface="宋体" pitchFamily="2" charset="-122"/>
              </a:rPr>
              <a:t>一个数据元素及其若干指向其子树的分支。</a:t>
            </a:r>
            <a:endParaRPr lang="zh-CN" altLang="en-US" kern="0" dirty="0">
              <a:solidFill>
                <a:srgbClr val="FF0000"/>
              </a:solidFill>
              <a:latin typeface="微软雅黑" pitchFamily="34" charset="-122"/>
            </a:endParaRPr>
          </a:p>
          <a:p>
            <a:pPr>
              <a:lnSpc>
                <a:spcPct val="125000"/>
              </a:lnSpc>
              <a:spcBef>
                <a:spcPts val="1800"/>
              </a:spcBef>
            </a:pPr>
            <a:r>
              <a:rPr lang="zh-CN" altLang="en-US" sz="2000" b="1" kern="0" dirty="0">
                <a:solidFill>
                  <a:srgbClr val="FF0000"/>
                </a:solidFill>
                <a:latin typeface="微软雅黑" pitchFamily="34" charset="-122"/>
              </a:rPr>
              <a:t>结点的度</a:t>
            </a:r>
            <a:r>
              <a:rPr lang="en-US" altLang="zh-CN" sz="2000" b="1" dirty="0">
                <a:solidFill>
                  <a:srgbClr val="FF0000"/>
                </a:solidFill>
              </a:rPr>
              <a:t>(degree)</a:t>
            </a:r>
            <a:r>
              <a:rPr lang="zh-CN" altLang="en-US" sz="2000" b="1" dirty="0"/>
              <a:t>：</a:t>
            </a:r>
            <a:r>
              <a:rPr lang="zh-CN" altLang="en-US" sz="2000" dirty="0"/>
              <a:t>结点所拥有的子树的个数称为该结点的度。</a:t>
            </a:r>
          </a:p>
          <a:p>
            <a:pPr>
              <a:lnSpc>
                <a:spcPct val="125000"/>
              </a:lnSpc>
              <a:spcBef>
                <a:spcPts val="1800"/>
              </a:spcBef>
            </a:pPr>
            <a:r>
              <a:rPr lang="zh-CN" altLang="en-US" sz="2000" b="1" kern="0" dirty="0">
                <a:solidFill>
                  <a:srgbClr val="FF0000"/>
                </a:solidFill>
                <a:latin typeface="微软雅黑" pitchFamily="34" charset="-122"/>
              </a:rPr>
              <a:t>树的度：</a:t>
            </a:r>
            <a:r>
              <a:rPr lang="zh-CN" altLang="en-US" sz="2000" dirty="0"/>
              <a:t>树中各结点度的最大值称为该树的度，下图中为</a:t>
            </a:r>
            <a:r>
              <a:rPr lang="en-US" altLang="zh-CN" sz="2000" dirty="0"/>
              <a:t>3</a:t>
            </a:r>
            <a:r>
              <a:rPr lang="zh-CN" altLang="en-US" sz="2000" dirty="0"/>
              <a:t>。</a:t>
            </a:r>
          </a:p>
        </p:txBody>
      </p:sp>
      <p:sp>
        <p:nvSpPr>
          <p:cNvPr id="4" name="页脚占位符 3"/>
          <p:cNvSpPr>
            <a:spLocks noGrp="1"/>
          </p:cNvSpPr>
          <p:nvPr>
            <p:ph type="ftr" sz="quarter" idx="11"/>
          </p:nvPr>
        </p:nvSpPr>
        <p:spPr>
          <a:xfrm>
            <a:off x="0" y="6356351"/>
            <a:ext cx="3086100" cy="365125"/>
          </a:xfrm>
        </p:spPr>
        <p:txBody>
          <a:bodyPr/>
          <a:lstStyle/>
          <a:p>
            <a:pPr algn="l"/>
            <a:r>
              <a:rPr lang="en-US" altLang="zh-CN"/>
              <a:t>Data Structure &amp; Algorithms</a:t>
            </a:r>
            <a:endParaRPr lang="zh-CN" altLang="en-US" dirty="0"/>
          </a:p>
        </p:txBody>
      </p:sp>
      <p:sp>
        <p:nvSpPr>
          <p:cNvPr id="5" name="灯片编号占位符 4"/>
          <p:cNvSpPr>
            <a:spLocks noGrp="1"/>
          </p:cNvSpPr>
          <p:nvPr>
            <p:ph type="sldNum" sz="quarter" idx="12"/>
          </p:nvPr>
        </p:nvSpPr>
        <p:spPr/>
        <p:txBody>
          <a:bodyPr/>
          <a:lstStyle/>
          <a:p>
            <a:fld id="{36FD9405-CE62-418F-9683-85B6A1C55A4B}" type="slidenum">
              <a:rPr lang="zh-CN" altLang="en-US" smtClean="0"/>
              <a:pPr/>
              <a:t>7</a:t>
            </a:fld>
            <a:endParaRPr lang="zh-CN"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148" y="2987332"/>
            <a:ext cx="5770191" cy="2371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p:cNvSpPr>
            <a:spLocks noChangeArrowheads="1"/>
          </p:cNvSpPr>
          <p:nvPr/>
        </p:nvSpPr>
        <p:spPr bwMode="auto">
          <a:xfrm>
            <a:off x="952642" y="3554547"/>
            <a:ext cx="395288" cy="395288"/>
          </a:xfrm>
          <a:prstGeom prst="ellipse">
            <a:avLst/>
          </a:prstGeom>
          <a:solidFill>
            <a:srgbClr val="92D050">
              <a:alpha val="47000"/>
            </a:srgbClr>
          </a:solidFill>
          <a:ln w="9525" cmpd="sng">
            <a:solidFill>
              <a:srgbClr val="005825"/>
            </a:solidFill>
            <a:round/>
            <a:headEnd/>
            <a:tailEnd/>
          </a:ln>
          <a:effectLst/>
        </p:spPr>
        <p:txBody>
          <a:bodyPr wrap="none" anchor="ctr"/>
          <a:lstStyle/>
          <a:p>
            <a:pPr algn="ctr" fontAlgn="base">
              <a:spcBef>
                <a:spcPct val="0"/>
              </a:spcBef>
              <a:spcAft>
                <a:spcPct val="0"/>
              </a:spcAft>
              <a:buFont typeface="Arial" pitchFamily="34" charset="0"/>
              <a:buNone/>
            </a:pPr>
            <a:r>
              <a:rPr lang="en-US" sz="2400" b="1" dirty="0">
                <a:latin typeface="Times New Roman" charset="0"/>
                <a:ea typeface="Times New Roman" charset="0"/>
                <a:cs typeface="Times New Roman" charset="0"/>
              </a:rPr>
              <a:t>A</a:t>
            </a:r>
          </a:p>
        </p:txBody>
      </p:sp>
      <p:sp>
        <p:nvSpPr>
          <p:cNvPr id="8" name="矩形 7"/>
          <p:cNvSpPr/>
          <p:nvPr/>
        </p:nvSpPr>
        <p:spPr>
          <a:xfrm>
            <a:off x="480872" y="4107973"/>
            <a:ext cx="1338828" cy="369332"/>
          </a:xfrm>
          <a:prstGeom prst="rect">
            <a:avLst/>
          </a:prstGeom>
        </p:spPr>
        <p:txBody>
          <a:bodyPr wrap="none">
            <a:spAutoFit/>
          </a:bodyPr>
          <a:lstStyle/>
          <a:p>
            <a:pPr algn="ctr" eaLnBrk="0" fontAlgn="base" hangingPunct="0">
              <a:spcBef>
                <a:spcPct val="0"/>
              </a:spcBef>
              <a:spcAft>
                <a:spcPct val="0"/>
              </a:spcAft>
              <a:buFont typeface="Arial" pitchFamily="34" charset="0"/>
              <a:buNone/>
            </a:pPr>
            <a:r>
              <a:rPr lang="zh-CN" altLang="en-US" b="1"/>
              <a:t>只有根结点</a:t>
            </a:r>
          </a:p>
        </p:txBody>
      </p:sp>
    </p:spTree>
    <p:extLst>
      <p:ext uri="{BB962C8B-B14F-4D97-AF65-F5344CB8AC3E}">
        <p14:creationId xmlns:p14="http://schemas.microsoft.com/office/powerpoint/2010/main" val="1848402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Concepts of trees</a:t>
            </a:r>
            <a:endParaRPr kumimoji="1" lang="zh-CN" altLang="en-US" dirty="0"/>
          </a:p>
        </p:txBody>
      </p:sp>
      <p:sp>
        <p:nvSpPr>
          <p:cNvPr id="3" name="内容占位符 2"/>
          <p:cNvSpPr>
            <a:spLocks noGrp="1"/>
          </p:cNvSpPr>
          <p:nvPr>
            <p:ph idx="1"/>
          </p:nvPr>
        </p:nvSpPr>
        <p:spPr/>
        <p:txBody>
          <a:bodyPr/>
          <a:lstStyle/>
          <a:p>
            <a:pPr marL="228600" lvl="1">
              <a:lnSpc>
                <a:spcPct val="150000"/>
              </a:lnSpc>
              <a:spcBef>
                <a:spcPts val="1200"/>
              </a:spcBef>
            </a:pPr>
            <a:r>
              <a:rPr lang="zh-CN" altLang="en-US" b="1" dirty="0">
                <a:solidFill>
                  <a:srgbClr val="FF0000"/>
                </a:solidFill>
                <a:latin typeface="Microsoft YaHei" charset="0"/>
                <a:ea typeface="Microsoft YaHei" charset="0"/>
                <a:cs typeface="Microsoft YaHei" charset="0"/>
              </a:rPr>
              <a:t>叶子</a:t>
            </a:r>
            <a:r>
              <a:rPr lang="en-US" altLang="zh-CN" b="1" dirty="0">
                <a:solidFill>
                  <a:srgbClr val="FF0000"/>
                </a:solidFill>
                <a:latin typeface="Microsoft YaHei" charset="0"/>
                <a:ea typeface="Microsoft YaHei" charset="0"/>
                <a:cs typeface="Microsoft YaHei" charset="0"/>
              </a:rPr>
              <a:t>(left)</a:t>
            </a:r>
            <a:r>
              <a:rPr lang="zh-CN" altLang="en-US" b="1" dirty="0">
                <a:solidFill>
                  <a:srgbClr val="FF0000"/>
                </a:solidFill>
                <a:latin typeface="Microsoft YaHei" charset="0"/>
                <a:ea typeface="Microsoft YaHei" charset="0"/>
                <a:cs typeface="Microsoft YaHei" charset="0"/>
              </a:rPr>
              <a:t>结点：</a:t>
            </a:r>
            <a:r>
              <a:rPr lang="zh-CN" altLang="en-US" dirty="0">
                <a:latin typeface="Microsoft YaHei" charset="0"/>
                <a:ea typeface="Microsoft YaHei" charset="0"/>
                <a:cs typeface="Microsoft YaHei" charset="0"/>
              </a:rPr>
              <a:t>树中度为</a:t>
            </a:r>
            <a:r>
              <a:rPr lang="en-US" altLang="zh-CN" dirty="0">
                <a:latin typeface="Microsoft YaHei" charset="0"/>
                <a:ea typeface="Microsoft YaHei" charset="0"/>
                <a:cs typeface="Microsoft YaHei" charset="0"/>
              </a:rPr>
              <a:t>0</a:t>
            </a:r>
            <a:r>
              <a:rPr lang="zh-CN" altLang="en-US" dirty="0">
                <a:latin typeface="Microsoft YaHei" charset="0"/>
                <a:ea typeface="Microsoft YaHei" charset="0"/>
                <a:cs typeface="Microsoft YaHei" charset="0"/>
              </a:rPr>
              <a:t>的结点称为叶子结点</a:t>
            </a:r>
            <a:r>
              <a:rPr lang="en-US" altLang="zh-CN" dirty="0">
                <a:latin typeface="Microsoft YaHei" charset="0"/>
                <a:ea typeface="Microsoft YaHei" charset="0"/>
                <a:cs typeface="Microsoft YaHei" charset="0"/>
              </a:rPr>
              <a:t>(</a:t>
            </a:r>
            <a:r>
              <a:rPr lang="zh-CN" altLang="en-US" dirty="0">
                <a:latin typeface="Microsoft YaHei" charset="0"/>
                <a:ea typeface="Microsoft YaHei" charset="0"/>
                <a:cs typeface="Microsoft YaHei" charset="0"/>
              </a:rPr>
              <a:t>或终端结点</a:t>
            </a:r>
            <a:r>
              <a:rPr lang="en-US" altLang="zh-CN" dirty="0">
                <a:latin typeface="Microsoft YaHei" charset="0"/>
                <a:ea typeface="Microsoft YaHei" charset="0"/>
                <a:cs typeface="Microsoft YaHei" charset="0"/>
              </a:rPr>
              <a:t>)</a:t>
            </a:r>
            <a:r>
              <a:rPr lang="zh-CN" altLang="en-US" dirty="0">
                <a:latin typeface="Microsoft YaHei" charset="0"/>
                <a:ea typeface="Microsoft YaHei" charset="0"/>
                <a:cs typeface="Microsoft YaHei" charset="0"/>
              </a:rPr>
              <a:t>。</a:t>
            </a:r>
          </a:p>
          <a:p>
            <a:pPr marL="228600" lvl="1">
              <a:lnSpc>
                <a:spcPct val="150000"/>
              </a:lnSpc>
              <a:spcBef>
                <a:spcPts val="1200"/>
              </a:spcBef>
            </a:pPr>
            <a:r>
              <a:rPr lang="zh-CN" altLang="en-US" b="1" dirty="0">
                <a:solidFill>
                  <a:srgbClr val="FF0000"/>
                </a:solidFill>
                <a:latin typeface="Microsoft YaHei" charset="0"/>
                <a:ea typeface="Microsoft YaHei" charset="0"/>
                <a:cs typeface="Microsoft YaHei" charset="0"/>
              </a:rPr>
              <a:t>非叶子结点：</a:t>
            </a:r>
            <a:r>
              <a:rPr lang="zh-CN" altLang="en-US" dirty="0">
                <a:latin typeface="Microsoft YaHei" charset="0"/>
                <a:ea typeface="Microsoft YaHei" charset="0"/>
                <a:cs typeface="Microsoft YaHei" charset="0"/>
              </a:rPr>
              <a:t>度不为</a:t>
            </a:r>
            <a:r>
              <a:rPr lang="en-US" altLang="zh-CN" dirty="0">
                <a:latin typeface="Microsoft YaHei" charset="0"/>
                <a:ea typeface="Microsoft YaHei" charset="0"/>
                <a:cs typeface="Microsoft YaHei" charset="0"/>
              </a:rPr>
              <a:t>0</a:t>
            </a:r>
            <a:r>
              <a:rPr lang="zh-CN" altLang="en-US" dirty="0">
                <a:latin typeface="Microsoft YaHei" charset="0"/>
                <a:ea typeface="Microsoft YaHei" charset="0"/>
                <a:cs typeface="Microsoft YaHei" charset="0"/>
              </a:rPr>
              <a:t>的结点称为非叶子结点</a:t>
            </a:r>
            <a:r>
              <a:rPr lang="en-US" altLang="zh-CN" dirty="0">
                <a:latin typeface="Microsoft YaHei" charset="0"/>
                <a:ea typeface="Microsoft YaHei" charset="0"/>
                <a:cs typeface="Microsoft YaHei" charset="0"/>
              </a:rPr>
              <a:t>(</a:t>
            </a:r>
            <a:r>
              <a:rPr lang="zh-CN" altLang="en-US" dirty="0">
                <a:latin typeface="Microsoft YaHei" charset="0"/>
                <a:ea typeface="Microsoft YaHei" charset="0"/>
                <a:cs typeface="Microsoft YaHei" charset="0"/>
              </a:rPr>
              <a:t>或非终端结点或分支结点</a:t>
            </a:r>
            <a:r>
              <a:rPr lang="en-US" altLang="zh-CN" dirty="0">
                <a:latin typeface="Microsoft YaHei" charset="0"/>
                <a:ea typeface="Microsoft YaHei" charset="0"/>
                <a:cs typeface="Microsoft YaHei" charset="0"/>
              </a:rPr>
              <a:t>)</a:t>
            </a:r>
            <a:r>
              <a:rPr lang="zh-CN" altLang="en-US" dirty="0">
                <a:latin typeface="Microsoft YaHei" charset="0"/>
                <a:ea typeface="Microsoft YaHei" charset="0"/>
                <a:cs typeface="Microsoft YaHei" charset="0"/>
              </a:rPr>
              <a:t>。除根结点外，分支结点又称为内部结点。</a:t>
            </a:r>
          </a:p>
          <a:p>
            <a:pPr marL="228600" lvl="1">
              <a:lnSpc>
                <a:spcPct val="150000"/>
              </a:lnSpc>
              <a:spcBef>
                <a:spcPts val="1200"/>
              </a:spcBef>
            </a:pPr>
            <a:r>
              <a:rPr lang="zh-CN" altLang="en-US" dirty="0">
                <a:latin typeface="Microsoft YaHei" charset="0"/>
                <a:ea typeface="Microsoft YaHei" charset="0"/>
                <a:cs typeface="Microsoft YaHei" charset="0"/>
              </a:rPr>
              <a:t>如图中结点</a:t>
            </a:r>
            <a:r>
              <a:rPr lang="en-US" altLang="zh-CN" dirty="0">
                <a:latin typeface="Microsoft YaHei" charset="0"/>
                <a:ea typeface="Microsoft YaHei" charset="0"/>
                <a:cs typeface="Microsoft YaHei" charset="0"/>
              </a:rPr>
              <a:t>F</a:t>
            </a:r>
            <a:r>
              <a:rPr lang="zh-CN" altLang="en-US" dirty="0">
                <a:latin typeface="Microsoft YaHei" charset="0"/>
                <a:ea typeface="Microsoft YaHei" charset="0"/>
                <a:cs typeface="Microsoft YaHei" charset="0"/>
              </a:rPr>
              <a:t>、</a:t>
            </a:r>
            <a:r>
              <a:rPr lang="en-US" altLang="zh-CN" dirty="0">
                <a:latin typeface="Microsoft YaHei" charset="0"/>
                <a:ea typeface="Microsoft YaHei" charset="0"/>
                <a:cs typeface="Microsoft YaHei" charset="0"/>
              </a:rPr>
              <a:t>G</a:t>
            </a:r>
            <a:r>
              <a:rPr lang="zh-CN" altLang="en-US" dirty="0">
                <a:latin typeface="Microsoft YaHei" charset="0"/>
                <a:ea typeface="Microsoft YaHei" charset="0"/>
                <a:cs typeface="Microsoft YaHei" charset="0"/>
              </a:rPr>
              <a:t>、</a:t>
            </a:r>
            <a:r>
              <a:rPr lang="en-US" altLang="zh-CN" dirty="0">
                <a:latin typeface="Microsoft YaHei" charset="0"/>
                <a:ea typeface="Microsoft YaHei" charset="0"/>
                <a:cs typeface="Microsoft YaHei" charset="0"/>
              </a:rPr>
              <a:t>I</a:t>
            </a:r>
            <a:r>
              <a:rPr lang="zh-CN" altLang="en-US" dirty="0">
                <a:latin typeface="Microsoft YaHei" charset="0"/>
                <a:ea typeface="Microsoft YaHei" charset="0"/>
                <a:cs typeface="Microsoft YaHei" charset="0"/>
              </a:rPr>
              <a:t>、</a:t>
            </a:r>
            <a:r>
              <a:rPr lang="en-US" altLang="zh-CN" dirty="0">
                <a:latin typeface="Microsoft YaHei" charset="0"/>
                <a:ea typeface="Microsoft YaHei" charset="0"/>
                <a:cs typeface="Microsoft YaHei" charset="0"/>
              </a:rPr>
              <a:t>J</a:t>
            </a:r>
            <a:r>
              <a:rPr lang="zh-CN" altLang="en-US" dirty="0">
                <a:latin typeface="Microsoft YaHei" charset="0"/>
                <a:ea typeface="Microsoft YaHei" charset="0"/>
                <a:cs typeface="Microsoft YaHei" charset="0"/>
              </a:rPr>
              <a:t>、</a:t>
            </a:r>
            <a:r>
              <a:rPr lang="en-US" altLang="zh-CN" dirty="0">
                <a:latin typeface="Microsoft YaHei" charset="0"/>
                <a:ea typeface="Microsoft YaHei" charset="0"/>
                <a:cs typeface="Microsoft YaHei" charset="0"/>
              </a:rPr>
              <a:t>K</a:t>
            </a:r>
            <a:r>
              <a:rPr lang="zh-CN" altLang="en-US" dirty="0">
                <a:latin typeface="Microsoft YaHei" charset="0"/>
                <a:ea typeface="Microsoft YaHei" charset="0"/>
                <a:cs typeface="Microsoft YaHei" charset="0"/>
              </a:rPr>
              <a:t>、</a:t>
            </a:r>
            <a:r>
              <a:rPr lang="en-US" altLang="zh-CN" dirty="0">
                <a:latin typeface="Microsoft YaHei" charset="0"/>
                <a:ea typeface="Microsoft YaHei" charset="0"/>
                <a:cs typeface="Microsoft YaHei" charset="0"/>
              </a:rPr>
              <a:t>L</a:t>
            </a:r>
            <a:r>
              <a:rPr lang="zh-CN" altLang="en-US" dirty="0">
                <a:latin typeface="Microsoft YaHei" charset="0"/>
                <a:ea typeface="Microsoft YaHei" charset="0"/>
                <a:cs typeface="Microsoft YaHei" charset="0"/>
              </a:rPr>
              <a:t>、</a:t>
            </a:r>
            <a:r>
              <a:rPr lang="en-US" altLang="zh-CN" dirty="0">
                <a:latin typeface="Microsoft YaHei" charset="0"/>
                <a:ea typeface="Microsoft YaHei" charset="0"/>
                <a:cs typeface="Microsoft YaHei" charset="0"/>
              </a:rPr>
              <a:t>M</a:t>
            </a:r>
            <a:r>
              <a:rPr lang="zh-CN" altLang="en-US" dirty="0">
                <a:latin typeface="Microsoft YaHei" charset="0"/>
                <a:ea typeface="Microsoft YaHei" charset="0"/>
                <a:cs typeface="Microsoft YaHei" charset="0"/>
              </a:rPr>
              <a:t>是叶子结点，而所有其它结点都是分支结点。</a:t>
            </a:r>
          </a:p>
          <a:p>
            <a:endParaRPr kumimoji="1" lang="zh-CN" altLang="en-US" dirty="0"/>
          </a:p>
        </p:txBody>
      </p:sp>
      <p:sp>
        <p:nvSpPr>
          <p:cNvPr id="4" name="幻灯片编号占位符 3"/>
          <p:cNvSpPr>
            <a:spLocks noGrp="1"/>
          </p:cNvSpPr>
          <p:nvPr>
            <p:ph type="sldNum" sz="quarter" idx="12"/>
          </p:nvPr>
        </p:nvSpPr>
        <p:spPr/>
        <p:txBody>
          <a:bodyPr/>
          <a:lstStyle/>
          <a:p>
            <a:fld id="{36FD9405-CE62-418F-9683-85B6A1C55A4B}" type="slidenum">
              <a:rPr lang="zh-CN" altLang="en-US" smtClean="0"/>
              <a:pPr/>
              <a:t>8</a:t>
            </a:fld>
            <a:endParaRPr lang="zh-CN" altLang="en-US" dirty="0"/>
          </a:p>
        </p:txBody>
      </p:sp>
      <p:sp>
        <p:nvSpPr>
          <p:cNvPr id="5" name="页脚占位符 4"/>
          <p:cNvSpPr>
            <a:spLocks noGrp="1"/>
          </p:cNvSpPr>
          <p:nvPr>
            <p:ph type="ftr" sz="quarter" idx="11"/>
          </p:nvPr>
        </p:nvSpPr>
        <p:spPr/>
        <p:txBody>
          <a:bodyPr/>
          <a:lstStyle/>
          <a:p>
            <a:pPr algn="l"/>
            <a:r>
              <a:rPr lang="en-US" altLang="zh-CN"/>
              <a:t>Data Structure &amp; Algorithms</a:t>
            </a:r>
            <a:endParaRPr lang="zh-CN"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148" y="3628268"/>
            <a:ext cx="5770191" cy="2371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p:cNvSpPr>
            <a:spLocks noChangeArrowheads="1"/>
          </p:cNvSpPr>
          <p:nvPr/>
        </p:nvSpPr>
        <p:spPr bwMode="auto">
          <a:xfrm>
            <a:off x="952642" y="4195483"/>
            <a:ext cx="395288" cy="395288"/>
          </a:xfrm>
          <a:prstGeom prst="ellipse">
            <a:avLst/>
          </a:prstGeom>
          <a:solidFill>
            <a:srgbClr val="92D050">
              <a:alpha val="47000"/>
            </a:srgbClr>
          </a:solidFill>
          <a:ln w="9525" cmpd="sng">
            <a:solidFill>
              <a:srgbClr val="005825"/>
            </a:solidFill>
            <a:round/>
            <a:headEnd/>
            <a:tailEnd/>
          </a:ln>
          <a:effectLst/>
        </p:spPr>
        <p:txBody>
          <a:bodyPr wrap="none" anchor="ctr"/>
          <a:lstStyle/>
          <a:p>
            <a:pPr algn="ctr" fontAlgn="base">
              <a:spcBef>
                <a:spcPct val="0"/>
              </a:spcBef>
              <a:spcAft>
                <a:spcPct val="0"/>
              </a:spcAft>
              <a:buFont typeface="Arial" pitchFamily="34" charset="0"/>
              <a:buNone/>
            </a:pPr>
            <a:r>
              <a:rPr lang="en-US" sz="2400" b="1" dirty="0">
                <a:latin typeface="Times New Roman" charset="0"/>
                <a:ea typeface="Times New Roman" charset="0"/>
                <a:cs typeface="Times New Roman" charset="0"/>
              </a:rPr>
              <a:t>A</a:t>
            </a:r>
          </a:p>
        </p:txBody>
      </p:sp>
      <p:sp>
        <p:nvSpPr>
          <p:cNvPr id="8" name="矩形 7"/>
          <p:cNvSpPr/>
          <p:nvPr/>
        </p:nvSpPr>
        <p:spPr>
          <a:xfrm>
            <a:off x="480872" y="4748909"/>
            <a:ext cx="1338828" cy="369332"/>
          </a:xfrm>
          <a:prstGeom prst="rect">
            <a:avLst/>
          </a:prstGeom>
        </p:spPr>
        <p:txBody>
          <a:bodyPr wrap="none">
            <a:spAutoFit/>
          </a:bodyPr>
          <a:lstStyle/>
          <a:p>
            <a:pPr algn="ctr" eaLnBrk="0" fontAlgn="base" hangingPunct="0">
              <a:spcBef>
                <a:spcPct val="0"/>
              </a:spcBef>
              <a:spcAft>
                <a:spcPct val="0"/>
              </a:spcAft>
              <a:buFont typeface="Arial" pitchFamily="34" charset="0"/>
              <a:buNone/>
            </a:pPr>
            <a:r>
              <a:rPr lang="zh-CN" altLang="en-US" b="1"/>
              <a:t>只有根结点</a:t>
            </a:r>
          </a:p>
        </p:txBody>
      </p:sp>
    </p:spTree>
    <p:extLst>
      <p:ext uri="{BB962C8B-B14F-4D97-AF65-F5344CB8AC3E}">
        <p14:creationId xmlns:p14="http://schemas.microsoft.com/office/powerpoint/2010/main" val="1426766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Concepts of trees</a:t>
            </a:r>
            <a:endParaRPr kumimoji="1" lang="zh-CN" altLang="en-US" dirty="0"/>
          </a:p>
        </p:txBody>
      </p:sp>
      <p:sp>
        <p:nvSpPr>
          <p:cNvPr id="3" name="内容占位符 2"/>
          <p:cNvSpPr>
            <a:spLocks noGrp="1"/>
          </p:cNvSpPr>
          <p:nvPr>
            <p:ph idx="1"/>
          </p:nvPr>
        </p:nvSpPr>
        <p:spPr>
          <a:xfrm>
            <a:off x="431999" y="976838"/>
            <a:ext cx="8443059" cy="5063602"/>
          </a:xfrm>
        </p:spPr>
        <p:txBody>
          <a:bodyPr>
            <a:normAutofit/>
          </a:bodyPr>
          <a:lstStyle/>
          <a:p>
            <a:pPr marL="12700" lvl="1" indent="-12700" fontAlgn="base">
              <a:lnSpc>
                <a:spcPct val="120000"/>
              </a:lnSpc>
              <a:spcBef>
                <a:spcPts val="1200"/>
              </a:spcBef>
              <a:spcAft>
                <a:spcPct val="0"/>
              </a:spcAft>
              <a:buClr>
                <a:srgbClr val="3366FF"/>
              </a:buClr>
              <a:buSzPct val="80000"/>
              <a:buFont typeface="Wingdings" pitchFamily="2" charset="2"/>
              <a:buNone/>
            </a:pPr>
            <a:r>
              <a:rPr lang="zh-CN" altLang="en-US" sz="1800" b="1" dirty="0">
                <a:solidFill>
                  <a:srgbClr val="FF0000"/>
                </a:solidFill>
                <a:latin typeface="Microsoft YaHei" charset="0"/>
                <a:ea typeface="Microsoft YaHei" charset="0"/>
                <a:cs typeface="Microsoft YaHei" charset="0"/>
              </a:rPr>
              <a:t>孩子结点、双亲结点、兄弟结点</a:t>
            </a:r>
          </a:p>
          <a:p>
            <a:pPr marL="285750" lvl="1" indent="-285750" fontAlgn="base">
              <a:lnSpc>
                <a:spcPct val="120000"/>
              </a:lnSpc>
              <a:spcBef>
                <a:spcPts val="1200"/>
              </a:spcBef>
              <a:spcAft>
                <a:spcPct val="0"/>
              </a:spcAft>
              <a:buClr>
                <a:schemeClr val="tx1"/>
              </a:buClr>
              <a:buSzPct val="80000"/>
            </a:pPr>
            <a:r>
              <a:rPr lang="zh-CN" altLang="en-US" sz="1800" dirty="0">
                <a:latin typeface="Microsoft YaHei" charset="0"/>
                <a:ea typeface="Microsoft YaHei" charset="0"/>
                <a:cs typeface="Microsoft YaHei" charset="0"/>
              </a:rPr>
              <a:t>一个结点的子树的根称为该结点的孩子结点</a:t>
            </a:r>
            <a:r>
              <a:rPr lang="en-US" altLang="zh-CN" sz="1800" dirty="0">
                <a:latin typeface="Microsoft YaHei" charset="0"/>
                <a:ea typeface="Microsoft YaHei" charset="0"/>
                <a:cs typeface="Microsoft YaHei" charset="0"/>
              </a:rPr>
              <a:t>(child)</a:t>
            </a:r>
            <a:r>
              <a:rPr lang="zh-CN" altLang="en-US" sz="1800" dirty="0">
                <a:latin typeface="Microsoft YaHei" charset="0"/>
                <a:ea typeface="Microsoft YaHei" charset="0"/>
                <a:cs typeface="Microsoft YaHei" charset="0"/>
              </a:rPr>
              <a:t>或子结点；相应地，该结点是其孩子结点的</a:t>
            </a:r>
            <a:r>
              <a:rPr lang="zh-CN" altLang="en-US" sz="1800" b="1" dirty="0">
                <a:solidFill>
                  <a:srgbClr val="FF0000"/>
                </a:solidFill>
                <a:latin typeface="Microsoft YaHei" charset="0"/>
                <a:ea typeface="Microsoft YaHei" charset="0"/>
                <a:cs typeface="Microsoft YaHei" charset="0"/>
              </a:rPr>
              <a:t>双亲结点</a:t>
            </a:r>
            <a:r>
              <a:rPr lang="en-US" altLang="zh-CN" sz="1800" b="1" dirty="0">
                <a:solidFill>
                  <a:srgbClr val="FF0000"/>
                </a:solidFill>
                <a:latin typeface="Microsoft YaHei" charset="0"/>
                <a:ea typeface="Microsoft YaHei" charset="0"/>
                <a:cs typeface="Microsoft YaHei" charset="0"/>
              </a:rPr>
              <a:t>(parent)</a:t>
            </a:r>
            <a:r>
              <a:rPr lang="zh-CN" altLang="en-US" sz="1800" dirty="0">
                <a:latin typeface="Microsoft YaHei" charset="0"/>
                <a:ea typeface="Microsoft YaHei" charset="0"/>
                <a:cs typeface="Microsoft YaHei" charset="0"/>
              </a:rPr>
              <a:t>或</a:t>
            </a:r>
            <a:r>
              <a:rPr lang="zh-CN" altLang="en-US" sz="1800" b="1" dirty="0">
                <a:solidFill>
                  <a:srgbClr val="FF0000"/>
                </a:solidFill>
                <a:latin typeface="Microsoft YaHei" charset="0"/>
                <a:ea typeface="Microsoft YaHei" charset="0"/>
                <a:cs typeface="Microsoft YaHei" charset="0"/>
              </a:rPr>
              <a:t>父结点</a:t>
            </a:r>
            <a:r>
              <a:rPr lang="zh-CN" altLang="en-US" sz="1800" dirty="0">
                <a:latin typeface="Microsoft YaHei" charset="0"/>
                <a:ea typeface="Microsoft YaHei" charset="0"/>
                <a:cs typeface="Microsoft YaHei" charset="0"/>
              </a:rPr>
              <a:t>。</a:t>
            </a:r>
          </a:p>
          <a:p>
            <a:pPr marL="742950" lvl="2" indent="-285750" fontAlgn="base">
              <a:lnSpc>
                <a:spcPct val="120000"/>
              </a:lnSpc>
              <a:spcBef>
                <a:spcPts val="1200"/>
              </a:spcBef>
              <a:spcAft>
                <a:spcPct val="0"/>
              </a:spcAft>
              <a:buClr>
                <a:schemeClr val="tx1"/>
              </a:buClr>
              <a:buSzPct val="80000"/>
            </a:pPr>
            <a:r>
              <a:rPr lang="zh-CN" altLang="en-US" sz="1600" dirty="0">
                <a:latin typeface="Microsoft YaHei" charset="0"/>
                <a:ea typeface="Microsoft YaHei" charset="0"/>
                <a:cs typeface="Microsoft YaHei" charset="0"/>
              </a:rPr>
              <a:t>如图中结点</a:t>
            </a:r>
            <a:r>
              <a:rPr lang="en-US" altLang="zh-CN" sz="1600" dirty="0">
                <a:latin typeface="Microsoft YaHei" charset="0"/>
                <a:ea typeface="Microsoft YaHei" charset="0"/>
                <a:cs typeface="Microsoft YaHei" charset="0"/>
              </a:rPr>
              <a:t>B </a:t>
            </a:r>
            <a:r>
              <a:rPr lang="zh-CN" altLang="en-US" sz="1600" dirty="0">
                <a:latin typeface="Microsoft YaHei" charset="0"/>
                <a:ea typeface="Microsoft YaHei" charset="0"/>
                <a:cs typeface="Microsoft YaHei" charset="0"/>
              </a:rPr>
              <a:t>、</a:t>
            </a:r>
            <a:r>
              <a:rPr lang="en-US" altLang="zh-CN" sz="1600" dirty="0">
                <a:latin typeface="Microsoft YaHei" charset="0"/>
                <a:ea typeface="Microsoft YaHei" charset="0"/>
                <a:cs typeface="Microsoft YaHei" charset="0"/>
              </a:rPr>
              <a:t>C</a:t>
            </a:r>
            <a:r>
              <a:rPr lang="zh-CN" altLang="en-US" sz="1600" dirty="0">
                <a:latin typeface="Microsoft YaHei" charset="0"/>
                <a:ea typeface="Microsoft YaHei" charset="0"/>
                <a:cs typeface="Microsoft YaHei" charset="0"/>
              </a:rPr>
              <a:t>、</a:t>
            </a:r>
            <a:r>
              <a:rPr lang="en-US" altLang="zh-CN" sz="1600" dirty="0">
                <a:latin typeface="Microsoft YaHei" charset="0"/>
                <a:ea typeface="Microsoft YaHei" charset="0"/>
                <a:cs typeface="Microsoft YaHei" charset="0"/>
              </a:rPr>
              <a:t>D</a:t>
            </a:r>
            <a:r>
              <a:rPr lang="zh-CN" altLang="en-US" sz="1600" dirty="0">
                <a:latin typeface="Microsoft YaHei" charset="0"/>
                <a:ea typeface="Microsoft YaHei" charset="0"/>
                <a:cs typeface="Microsoft YaHei" charset="0"/>
              </a:rPr>
              <a:t>是结点</a:t>
            </a:r>
            <a:r>
              <a:rPr lang="en-US" altLang="zh-CN" sz="1600" dirty="0">
                <a:latin typeface="Microsoft YaHei" charset="0"/>
                <a:ea typeface="Microsoft YaHei" charset="0"/>
                <a:cs typeface="Microsoft YaHei" charset="0"/>
              </a:rPr>
              <a:t>A</a:t>
            </a:r>
            <a:r>
              <a:rPr lang="zh-CN" altLang="en-US" sz="1600" dirty="0">
                <a:latin typeface="Microsoft YaHei" charset="0"/>
                <a:ea typeface="Microsoft YaHei" charset="0"/>
                <a:cs typeface="Microsoft YaHei" charset="0"/>
              </a:rPr>
              <a:t>的子结点，而结点</a:t>
            </a:r>
            <a:r>
              <a:rPr lang="en-US" altLang="zh-CN" sz="1600" dirty="0">
                <a:latin typeface="Microsoft YaHei" charset="0"/>
                <a:ea typeface="Microsoft YaHei" charset="0"/>
                <a:cs typeface="Microsoft YaHei" charset="0"/>
              </a:rPr>
              <a:t>A</a:t>
            </a:r>
            <a:r>
              <a:rPr lang="zh-CN" altLang="en-US" sz="1600" dirty="0">
                <a:latin typeface="Microsoft YaHei" charset="0"/>
                <a:ea typeface="Microsoft YaHei" charset="0"/>
                <a:cs typeface="Microsoft YaHei" charset="0"/>
              </a:rPr>
              <a:t>是结点</a:t>
            </a:r>
            <a:r>
              <a:rPr lang="en-US" altLang="zh-CN" sz="1600" dirty="0">
                <a:latin typeface="Microsoft YaHei" charset="0"/>
                <a:ea typeface="Microsoft YaHei" charset="0"/>
                <a:cs typeface="Microsoft YaHei" charset="0"/>
              </a:rPr>
              <a:t>B </a:t>
            </a:r>
            <a:r>
              <a:rPr lang="zh-CN" altLang="en-US" sz="1600" dirty="0">
                <a:latin typeface="Microsoft YaHei" charset="0"/>
                <a:ea typeface="Microsoft YaHei" charset="0"/>
                <a:cs typeface="Microsoft YaHei" charset="0"/>
              </a:rPr>
              <a:t>、</a:t>
            </a:r>
            <a:r>
              <a:rPr lang="en-US" altLang="zh-CN" sz="1600" dirty="0">
                <a:latin typeface="Microsoft YaHei" charset="0"/>
                <a:ea typeface="Microsoft YaHei" charset="0"/>
                <a:cs typeface="Microsoft YaHei" charset="0"/>
              </a:rPr>
              <a:t>C</a:t>
            </a:r>
            <a:r>
              <a:rPr lang="zh-CN" altLang="en-US" sz="1600" dirty="0">
                <a:latin typeface="Microsoft YaHei" charset="0"/>
                <a:ea typeface="Microsoft YaHei" charset="0"/>
                <a:cs typeface="Microsoft YaHei" charset="0"/>
              </a:rPr>
              <a:t>、</a:t>
            </a:r>
            <a:r>
              <a:rPr lang="en-US" altLang="zh-CN" sz="1600" dirty="0">
                <a:latin typeface="Microsoft YaHei" charset="0"/>
                <a:ea typeface="Microsoft YaHei" charset="0"/>
                <a:cs typeface="Microsoft YaHei" charset="0"/>
              </a:rPr>
              <a:t>D</a:t>
            </a:r>
            <a:r>
              <a:rPr lang="zh-CN" altLang="en-US" sz="1600" dirty="0">
                <a:latin typeface="Microsoft YaHei" charset="0"/>
                <a:ea typeface="Microsoft YaHei" charset="0"/>
                <a:cs typeface="Microsoft YaHei" charset="0"/>
              </a:rPr>
              <a:t>的父结点；类似地结点</a:t>
            </a:r>
            <a:r>
              <a:rPr lang="en-US" altLang="zh-CN" sz="1600" dirty="0">
                <a:latin typeface="Microsoft YaHei" charset="0"/>
                <a:ea typeface="Microsoft YaHei" charset="0"/>
                <a:cs typeface="Microsoft YaHei" charset="0"/>
              </a:rPr>
              <a:t>E </a:t>
            </a:r>
            <a:r>
              <a:rPr lang="zh-CN" altLang="en-US" sz="1600" dirty="0">
                <a:latin typeface="Microsoft YaHei" charset="0"/>
                <a:ea typeface="Microsoft YaHei" charset="0"/>
                <a:cs typeface="Microsoft YaHei" charset="0"/>
              </a:rPr>
              <a:t>、</a:t>
            </a:r>
            <a:r>
              <a:rPr lang="en-US" altLang="zh-CN" sz="1600" dirty="0">
                <a:latin typeface="Microsoft YaHei" charset="0"/>
                <a:ea typeface="Microsoft YaHei" charset="0"/>
                <a:cs typeface="Microsoft YaHei" charset="0"/>
              </a:rPr>
              <a:t>F</a:t>
            </a:r>
            <a:r>
              <a:rPr lang="zh-CN" altLang="en-US" sz="1600" dirty="0">
                <a:latin typeface="Microsoft YaHei" charset="0"/>
                <a:ea typeface="Microsoft YaHei" charset="0"/>
                <a:cs typeface="Microsoft YaHei" charset="0"/>
              </a:rPr>
              <a:t>是结点</a:t>
            </a:r>
            <a:r>
              <a:rPr lang="en-US" altLang="zh-CN" sz="1600" dirty="0">
                <a:latin typeface="Microsoft YaHei" charset="0"/>
                <a:ea typeface="Microsoft YaHei" charset="0"/>
                <a:cs typeface="Microsoft YaHei" charset="0"/>
              </a:rPr>
              <a:t>B</a:t>
            </a:r>
            <a:r>
              <a:rPr lang="zh-CN" altLang="en-US" sz="1600" dirty="0">
                <a:latin typeface="Microsoft YaHei" charset="0"/>
                <a:ea typeface="Microsoft YaHei" charset="0"/>
                <a:cs typeface="Microsoft YaHei" charset="0"/>
              </a:rPr>
              <a:t>的子结点，结点</a:t>
            </a:r>
            <a:r>
              <a:rPr lang="en-US" altLang="zh-CN" sz="1600" dirty="0">
                <a:latin typeface="Microsoft YaHei" charset="0"/>
                <a:ea typeface="Microsoft YaHei" charset="0"/>
                <a:cs typeface="Microsoft YaHei" charset="0"/>
              </a:rPr>
              <a:t>B</a:t>
            </a:r>
            <a:r>
              <a:rPr lang="zh-CN" altLang="en-US" sz="1600" dirty="0">
                <a:latin typeface="Microsoft YaHei" charset="0"/>
                <a:ea typeface="Microsoft YaHei" charset="0"/>
                <a:cs typeface="Microsoft YaHei" charset="0"/>
              </a:rPr>
              <a:t>是结点</a:t>
            </a:r>
            <a:r>
              <a:rPr lang="en-US" altLang="zh-CN" sz="1600" dirty="0">
                <a:latin typeface="Microsoft YaHei" charset="0"/>
                <a:ea typeface="Microsoft YaHei" charset="0"/>
                <a:cs typeface="Microsoft YaHei" charset="0"/>
              </a:rPr>
              <a:t>E </a:t>
            </a:r>
            <a:r>
              <a:rPr lang="zh-CN" altLang="en-US" sz="1600" dirty="0">
                <a:latin typeface="Microsoft YaHei" charset="0"/>
                <a:ea typeface="Microsoft YaHei" charset="0"/>
                <a:cs typeface="Microsoft YaHei" charset="0"/>
              </a:rPr>
              <a:t>、</a:t>
            </a:r>
            <a:r>
              <a:rPr lang="en-US" altLang="zh-CN" sz="1600" dirty="0">
                <a:latin typeface="Microsoft YaHei" charset="0"/>
                <a:ea typeface="Microsoft YaHei" charset="0"/>
                <a:cs typeface="Microsoft YaHei" charset="0"/>
              </a:rPr>
              <a:t>F</a:t>
            </a:r>
            <a:r>
              <a:rPr lang="zh-CN" altLang="en-US" sz="1600" dirty="0">
                <a:latin typeface="Microsoft YaHei" charset="0"/>
                <a:ea typeface="Microsoft YaHei" charset="0"/>
                <a:cs typeface="Microsoft YaHei" charset="0"/>
              </a:rPr>
              <a:t>的父结点。</a:t>
            </a:r>
          </a:p>
          <a:p>
            <a:pPr fontAlgn="base">
              <a:lnSpc>
                <a:spcPct val="120000"/>
              </a:lnSpc>
              <a:spcBef>
                <a:spcPts val="1200"/>
              </a:spcBef>
              <a:spcAft>
                <a:spcPct val="0"/>
              </a:spcAft>
            </a:pPr>
            <a:r>
              <a:rPr lang="zh-CN" altLang="en-US" sz="1800" dirty="0">
                <a:latin typeface="Microsoft YaHei" charset="0"/>
                <a:ea typeface="Microsoft YaHei" charset="0"/>
                <a:cs typeface="Microsoft YaHei" charset="0"/>
              </a:rPr>
              <a:t>同一双亲结点的所有子结点互称为</a:t>
            </a:r>
            <a:r>
              <a:rPr lang="zh-CN" altLang="en-US" sz="1800" b="1" dirty="0">
                <a:solidFill>
                  <a:srgbClr val="FF0000"/>
                </a:solidFill>
                <a:latin typeface="Microsoft YaHei" charset="0"/>
                <a:ea typeface="Microsoft YaHei" charset="0"/>
                <a:cs typeface="Microsoft YaHei" charset="0"/>
              </a:rPr>
              <a:t>兄弟结点</a:t>
            </a:r>
            <a:r>
              <a:rPr lang="zh-CN" altLang="en-US" sz="1800" dirty="0">
                <a:latin typeface="Microsoft YaHei" charset="0"/>
                <a:ea typeface="Microsoft YaHei" charset="0"/>
                <a:cs typeface="Microsoft YaHei" charset="0"/>
              </a:rPr>
              <a:t>。</a:t>
            </a:r>
          </a:p>
          <a:p>
            <a:pPr lvl="1" fontAlgn="base">
              <a:lnSpc>
                <a:spcPct val="120000"/>
              </a:lnSpc>
              <a:spcBef>
                <a:spcPts val="1200"/>
              </a:spcBef>
              <a:spcAft>
                <a:spcPct val="0"/>
              </a:spcAft>
            </a:pPr>
            <a:r>
              <a:rPr lang="zh-CN" altLang="en-US" sz="1600" dirty="0">
                <a:latin typeface="Microsoft YaHei" charset="0"/>
                <a:ea typeface="Microsoft YaHei" charset="0"/>
                <a:cs typeface="Microsoft YaHei" charset="0"/>
              </a:rPr>
              <a:t>如图中结点</a:t>
            </a:r>
            <a:r>
              <a:rPr lang="en-US" altLang="zh-CN" sz="1600" dirty="0">
                <a:latin typeface="Microsoft YaHei" charset="0"/>
                <a:ea typeface="Microsoft YaHei" charset="0"/>
                <a:cs typeface="Microsoft YaHei" charset="0"/>
              </a:rPr>
              <a:t>B </a:t>
            </a:r>
            <a:r>
              <a:rPr lang="zh-CN" altLang="en-US" sz="1600" dirty="0">
                <a:latin typeface="Microsoft YaHei" charset="0"/>
                <a:ea typeface="Microsoft YaHei" charset="0"/>
                <a:cs typeface="Microsoft YaHei" charset="0"/>
              </a:rPr>
              <a:t>、</a:t>
            </a:r>
            <a:r>
              <a:rPr lang="en-US" altLang="zh-CN" sz="1600" dirty="0">
                <a:latin typeface="Microsoft YaHei" charset="0"/>
                <a:ea typeface="Microsoft YaHei" charset="0"/>
                <a:cs typeface="Microsoft YaHei" charset="0"/>
              </a:rPr>
              <a:t>C</a:t>
            </a:r>
            <a:r>
              <a:rPr lang="zh-CN" altLang="en-US" sz="1600" dirty="0">
                <a:latin typeface="Microsoft YaHei" charset="0"/>
                <a:ea typeface="Microsoft YaHei" charset="0"/>
                <a:cs typeface="Microsoft YaHei" charset="0"/>
              </a:rPr>
              <a:t>、</a:t>
            </a:r>
            <a:r>
              <a:rPr lang="en-US" altLang="zh-CN" sz="1600" dirty="0">
                <a:latin typeface="Microsoft YaHei" charset="0"/>
                <a:ea typeface="Microsoft YaHei" charset="0"/>
                <a:cs typeface="Microsoft YaHei" charset="0"/>
              </a:rPr>
              <a:t>D</a:t>
            </a:r>
            <a:r>
              <a:rPr lang="zh-CN" altLang="en-US" sz="1600" dirty="0">
                <a:latin typeface="Microsoft YaHei" charset="0"/>
                <a:ea typeface="Microsoft YaHei" charset="0"/>
                <a:cs typeface="Microsoft YaHei" charset="0"/>
              </a:rPr>
              <a:t>是兄弟结点；结点</a:t>
            </a:r>
            <a:r>
              <a:rPr lang="en-US" altLang="zh-CN" sz="1600" dirty="0">
                <a:latin typeface="Microsoft YaHei" charset="0"/>
                <a:ea typeface="Microsoft YaHei" charset="0"/>
                <a:cs typeface="Microsoft YaHei" charset="0"/>
              </a:rPr>
              <a:t>E </a:t>
            </a:r>
            <a:r>
              <a:rPr lang="zh-CN" altLang="en-US" sz="1600" dirty="0">
                <a:latin typeface="Microsoft YaHei" charset="0"/>
                <a:ea typeface="Microsoft YaHei" charset="0"/>
                <a:cs typeface="Microsoft YaHei" charset="0"/>
              </a:rPr>
              <a:t>、</a:t>
            </a:r>
            <a:r>
              <a:rPr lang="en-US" altLang="zh-CN" sz="1600" dirty="0">
                <a:latin typeface="Microsoft YaHei" charset="0"/>
                <a:ea typeface="Microsoft YaHei" charset="0"/>
                <a:cs typeface="Microsoft YaHei" charset="0"/>
              </a:rPr>
              <a:t>F</a:t>
            </a:r>
            <a:r>
              <a:rPr lang="zh-CN" altLang="en-US" sz="1600" dirty="0">
                <a:latin typeface="Microsoft YaHei" charset="0"/>
                <a:ea typeface="Microsoft YaHei" charset="0"/>
                <a:cs typeface="Microsoft YaHei" charset="0"/>
              </a:rPr>
              <a:t>是兄弟结点。</a:t>
            </a:r>
          </a:p>
          <a:p>
            <a:pPr marL="12700" lvl="1" indent="-12700" fontAlgn="base">
              <a:lnSpc>
                <a:spcPct val="150000"/>
              </a:lnSpc>
              <a:spcBef>
                <a:spcPts val="1200"/>
              </a:spcBef>
              <a:spcAft>
                <a:spcPct val="0"/>
              </a:spcAft>
              <a:buClr>
                <a:srgbClr val="3366FF"/>
              </a:buClr>
              <a:buSzPct val="80000"/>
              <a:buFont typeface="Wingdings" pitchFamily="2" charset="2"/>
              <a:buNone/>
            </a:pPr>
            <a:endParaRPr lang="zh-CN" altLang="en-US" dirty="0">
              <a:latin typeface="Microsoft YaHei" charset="0"/>
              <a:ea typeface="Microsoft YaHei" charset="0"/>
              <a:cs typeface="Microsoft YaHei" charset="0"/>
            </a:endParaRPr>
          </a:p>
        </p:txBody>
      </p:sp>
      <p:sp>
        <p:nvSpPr>
          <p:cNvPr id="4" name="幻灯片编号占位符 3"/>
          <p:cNvSpPr>
            <a:spLocks noGrp="1"/>
          </p:cNvSpPr>
          <p:nvPr>
            <p:ph type="sldNum" sz="quarter" idx="12"/>
          </p:nvPr>
        </p:nvSpPr>
        <p:spPr/>
        <p:txBody>
          <a:bodyPr/>
          <a:lstStyle/>
          <a:p>
            <a:fld id="{36FD9405-CE62-418F-9683-85B6A1C55A4B}" type="slidenum">
              <a:rPr lang="zh-CN" altLang="en-US" smtClean="0"/>
              <a:pPr/>
              <a:t>9</a:t>
            </a:fld>
            <a:endParaRPr lang="zh-CN" altLang="en-US" dirty="0"/>
          </a:p>
        </p:txBody>
      </p:sp>
      <p:sp>
        <p:nvSpPr>
          <p:cNvPr id="5" name="页脚占位符 4"/>
          <p:cNvSpPr>
            <a:spLocks noGrp="1"/>
          </p:cNvSpPr>
          <p:nvPr>
            <p:ph type="ftr" sz="quarter" idx="11"/>
          </p:nvPr>
        </p:nvSpPr>
        <p:spPr/>
        <p:txBody>
          <a:bodyPr/>
          <a:lstStyle/>
          <a:p>
            <a:pPr algn="l"/>
            <a:r>
              <a:rPr lang="en-US" altLang="zh-CN"/>
              <a:t>Data Structure &amp; Algorithms</a:t>
            </a:r>
            <a:endParaRPr lang="zh-CN"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6904" y="3866905"/>
            <a:ext cx="5770191" cy="2371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303431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25143</TotalTime>
  <Words>7154</Words>
  <Application>Microsoft Office PowerPoint</Application>
  <PresentationFormat>全屏显示(4:3)</PresentationFormat>
  <Paragraphs>778</Paragraphs>
  <Slides>58</Slides>
  <Notes>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58</vt:i4>
      </vt:variant>
    </vt:vector>
  </HeadingPairs>
  <TitlesOfParts>
    <vt:vector size="70" baseType="lpstr">
      <vt:lpstr>宋体</vt:lpstr>
      <vt:lpstr>微软雅黑</vt:lpstr>
      <vt:lpstr>微软雅黑</vt:lpstr>
      <vt:lpstr>Arial</vt:lpstr>
      <vt:lpstr>Arial Narrow</vt:lpstr>
      <vt:lpstr>Calibri</vt:lpstr>
      <vt:lpstr>Calibri Light</vt:lpstr>
      <vt:lpstr>Tahoma</vt:lpstr>
      <vt:lpstr>Times New Roman</vt:lpstr>
      <vt:lpstr>Wingdings</vt:lpstr>
      <vt:lpstr>Office 主题</vt:lpstr>
      <vt:lpstr>公式</vt:lpstr>
      <vt:lpstr>Trees  &amp; Binary Trees</vt:lpstr>
      <vt:lpstr>Trees</vt:lpstr>
      <vt:lpstr>线性结构 (Linear structure)</vt:lpstr>
      <vt:lpstr>非线性结构 (Non-linear structure)</vt:lpstr>
      <vt:lpstr>Inverse trees</vt:lpstr>
      <vt:lpstr>Definition</vt:lpstr>
      <vt:lpstr>Concepts of trees</vt:lpstr>
      <vt:lpstr>Concepts of trees</vt:lpstr>
      <vt:lpstr>Concepts of trees</vt:lpstr>
      <vt:lpstr>Concepts of trees</vt:lpstr>
      <vt:lpstr>Concepts of trees</vt:lpstr>
      <vt:lpstr>Representations</vt:lpstr>
      <vt:lpstr>Trees</vt:lpstr>
      <vt:lpstr>Binary trees</vt:lpstr>
      <vt:lpstr>Specifications of Binary Trees</vt:lpstr>
      <vt:lpstr>Specifications of Binary Trees</vt:lpstr>
      <vt:lpstr>Specifications of Binary Trees</vt:lpstr>
      <vt:lpstr>二叉树的相关概念</vt:lpstr>
      <vt:lpstr>二叉树的相关概念</vt:lpstr>
      <vt:lpstr>应用：表达式树 </vt:lpstr>
      <vt:lpstr>应用：表达式树 </vt:lpstr>
      <vt:lpstr>Properties of Binary Trees</vt:lpstr>
      <vt:lpstr>Properties of Binary Trees</vt:lpstr>
      <vt:lpstr>Properties of Binary Trees</vt:lpstr>
      <vt:lpstr>Properties of Binary Trees</vt:lpstr>
      <vt:lpstr>Properties of Binary Trees</vt:lpstr>
      <vt:lpstr>Properties of Binary Trees</vt:lpstr>
      <vt:lpstr>Properties of Binary Trees</vt:lpstr>
      <vt:lpstr>Exercises</vt:lpstr>
      <vt:lpstr>Exercises</vt:lpstr>
      <vt:lpstr>Implementation of Binary Trees</vt:lpstr>
      <vt:lpstr>Implementation of Binary Trees</vt:lpstr>
      <vt:lpstr>Implementation of Binary Trees</vt:lpstr>
      <vt:lpstr>Implementation of Binary Trees</vt:lpstr>
      <vt:lpstr>Implementation of Binary Trees</vt:lpstr>
      <vt:lpstr>Implementation of Binary Trees</vt:lpstr>
      <vt:lpstr>Implementation of Binary Trees</vt:lpstr>
      <vt:lpstr>Implementation of Binary Trees</vt:lpstr>
      <vt:lpstr>Operations of Binary Trees</vt:lpstr>
      <vt:lpstr>Operations of Binary Trees</vt:lpstr>
      <vt:lpstr>Operations of Binary Trees</vt:lpstr>
      <vt:lpstr>Operations of Binary Trees</vt:lpstr>
      <vt:lpstr>Trees</vt:lpstr>
      <vt:lpstr>Traversal of Binary Trees</vt:lpstr>
      <vt:lpstr>Traversal of Binary Trees</vt:lpstr>
      <vt:lpstr>Traversal of Binary Trees</vt:lpstr>
      <vt:lpstr>Traversal of Binary Trees</vt:lpstr>
      <vt:lpstr>Traversal of Binary Trees</vt:lpstr>
      <vt:lpstr>Traversal of Binary Trees</vt:lpstr>
      <vt:lpstr>Traversal of Binary Trees</vt:lpstr>
      <vt:lpstr>Traversal of Binary Trees</vt:lpstr>
      <vt:lpstr>Traversal of Binary Trees</vt:lpstr>
      <vt:lpstr>思考：用投影法理解树的遍历</vt:lpstr>
      <vt:lpstr>Traversal of Binary Trees</vt:lpstr>
      <vt:lpstr>Traversal of Binary Trees</vt:lpstr>
      <vt:lpstr>Traversal of Binary Trees</vt:lpstr>
      <vt:lpstr>Exercise</vt:lpstr>
      <vt:lpstr>Exercise</vt:lpstr>
    </vt:vector>
  </TitlesOfParts>
  <Company>SYSU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Suzhuo</dc:creator>
  <cp:lastModifiedBy>h w</cp:lastModifiedBy>
  <cp:revision>935</cp:revision>
  <cp:lastPrinted>2023-10-20T04:08:52Z</cp:lastPrinted>
  <dcterms:created xsi:type="dcterms:W3CDTF">2014-02-24T09:24:21Z</dcterms:created>
  <dcterms:modified xsi:type="dcterms:W3CDTF">2023-10-22T11:09:26Z</dcterms:modified>
</cp:coreProperties>
</file>