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720423"/>
            <a:ext cx="11326761" cy="9777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JERRY JAMES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St. Joseph’s College of Engineering and Technology, Palai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MCA (Final year)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audio and video steganography for broader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security by combining encryption with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mobile applications for on-the-go data hiding.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Optimizing performance for handling larger multimedia files.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With the increasing threat to data privacy, secure communication has become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Traditional encryption methods are easily detectable, raising suspicion.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is a need for a method that conceals the existence of confidential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Steganography provides a solution by hiding data within digital media, ensuring covert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Language:</a:t>
            </a:r>
            <a:r>
              <a:rPr lang="en-US" dirty="0"/>
              <a:t> Python 3.13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</a:t>
            </a:r>
            <a:r>
              <a:rPr lang="en-US" dirty="0"/>
              <a:t>: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Libraries Used:</a:t>
            </a:r>
          </a:p>
          <a:p>
            <a:pPr marL="742950" lvl="1" indent="-285750"/>
            <a:r>
              <a:rPr lang="en-US" b="1" dirty="0"/>
              <a:t>Pillow (PIL):</a:t>
            </a:r>
            <a:r>
              <a:rPr lang="en-US" dirty="0"/>
              <a:t> For image processing</a:t>
            </a:r>
          </a:p>
          <a:p>
            <a:pPr marL="742950" lvl="1" indent="-285750"/>
            <a:r>
              <a:rPr lang="en-US" b="1" dirty="0"/>
              <a:t>NumPy:</a:t>
            </a:r>
            <a:r>
              <a:rPr lang="en-US" dirty="0"/>
              <a:t> For efficient array manipulation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Supports multiple image formats (PNG, JPEG, BMP).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High data capacity with minimal image quality loss.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embedded data is undetectable to the naked eye, ensuring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Error-handling mechanisms to prevent data loss during retrieval.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 Agencies:</a:t>
            </a:r>
            <a:r>
              <a:rPr lang="en-US" dirty="0"/>
              <a:t> For secure communication of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Corporate Organizations:</a:t>
            </a:r>
            <a:r>
              <a:rPr lang="en-US" dirty="0"/>
              <a:t> To protect trade secrets and confidential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and Activists:</a:t>
            </a:r>
            <a:r>
              <a:rPr lang="en-US" dirty="0"/>
              <a:t> For secure information sharing in high-risk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 Users:</a:t>
            </a:r>
            <a:r>
              <a:rPr lang="en-US" dirty="0"/>
              <a:t> For personal data protection and privacy.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D87C-E6D8-EF24-B4A2-2EDEA7E4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7" y="1301749"/>
            <a:ext cx="6294072" cy="27884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69D84-7941-55BF-12E1-2E01E8C9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68" y="1301750"/>
            <a:ext cx="5496232" cy="2799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AB4BF-DAB7-81BA-0E1E-3E49458B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" y="4159515"/>
            <a:ext cx="5348748" cy="2724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94ED1-BBFC-10C8-0C65-428E86D432C9}"/>
              </a:ext>
            </a:extLst>
          </p:cNvPr>
          <p:cNvSpPr txBox="1"/>
          <p:nvPr/>
        </p:nvSpPr>
        <p:spPr>
          <a:xfrm>
            <a:off x="5373995" y="4758813"/>
            <a:ext cx="6792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Successfully embedded text files into various image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Maintained image quality with negligible distortion.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Accurate data retrieval with no loss during decoding.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tested with large datasets while ensuring quick processing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successfully demonstrates secure data hiding using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confidentiality by making the hidden data imperceptible.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libraries ensured efficient and scalable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can be extended for secure transmission of sensitive information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5514808" cy="6644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https://github.com/jerryjames2001/Steganography.git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357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Jerry James</cp:lastModifiedBy>
  <cp:revision>28</cp:revision>
  <dcterms:created xsi:type="dcterms:W3CDTF">2021-05-26T16:50:10Z</dcterms:created>
  <dcterms:modified xsi:type="dcterms:W3CDTF">2025-02-19T07:07:21Z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