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7"/>
  </p:normalViewPr>
  <p:slideViewPr>
    <p:cSldViewPr snapToGrid="0" snapToObjects="1">
      <p:cViewPr>
        <p:scale>
          <a:sx n="212" d="100"/>
          <a:sy n="212" d="100"/>
        </p:scale>
        <p:origin x="144" y="-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13D08-963D-FC4C-B54E-A6C0FBD90F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C9AE81-8220-D34C-BE7D-BA9CC08A2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05EB1-AAE7-9948-9E8E-75A3CADFA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1D840-C5DF-894F-BDC8-41CDC59E0A76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32291-6077-EC4B-81A1-689CC1725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87EA2-9FEA-2549-8703-275191352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9112F-D9E9-BA4A-B34C-ACCF03212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3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4D919-4BC3-9E4E-A8B3-B58BEE325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CB2106-D4B9-5E4A-842D-0D10A24BB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55FFB-67F7-A040-A857-C9E8A3D7C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1D840-C5DF-894F-BDC8-41CDC59E0A76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8CB77-0A37-EC4C-AF8D-707BE3588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1E7A8-21FE-CC43-9223-55AC5522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9112F-D9E9-BA4A-B34C-ACCF03212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56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C2FD96-BD0E-C144-99F5-AC7BC62D8F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D6FC63-5820-DE43-82C7-0C4BE056F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5A572-A6E2-4340-957A-4A7699A86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1D840-C5DF-894F-BDC8-41CDC59E0A76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CC20C-D553-C044-AB36-70B9DBC9F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65E90-9CEC-154C-89AA-3BFF02D31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9112F-D9E9-BA4A-B34C-ACCF03212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69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1505-95FB-9541-B9B1-AB9E5FFF6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6AFD1-A062-404D-A72E-7AA773873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225DF-E42B-6043-880F-D3AF7AE1C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1D840-C5DF-894F-BDC8-41CDC59E0A76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289C5-06FC-DF4D-873A-8B3A98D93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C576B-25E5-A14D-B2DB-16F69BA0A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9112F-D9E9-BA4A-B34C-ACCF03212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355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FD8CA-E703-7946-A2EB-40BC0D221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1C537-142B-1D4F-81FB-402B1B9F8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2B16A-531A-BB46-B4E9-C910D16B2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1D840-C5DF-894F-BDC8-41CDC59E0A76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893F2-95CC-884B-A53B-6441E6700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8ABE3-39B5-3044-ABE7-F31498B2C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9112F-D9E9-BA4A-B34C-ACCF03212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12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F7714-5183-3B48-A091-F1B0BA5AB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E08D5-9DD2-ED4D-8775-DCA2389C7D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668C7C-15DC-E94A-9FE4-ACB3237700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D40F47-6AF5-3042-BB14-F98E6411E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1D840-C5DF-894F-BDC8-41CDC59E0A76}" type="datetimeFigureOut">
              <a:rPr lang="en-US" smtClean="0"/>
              <a:t>11/2/20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1B171-B3EF-3643-9901-2E60170A2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D10675-A94E-7749-95E8-84E671C31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9112F-D9E9-BA4A-B34C-ACCF03212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369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807BA-86CA-954A-9E1A-257823831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DA331-81D5-4143-B76B-59E8119B6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9E183-A204-BA40-A351-6B9CAEB22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94B15F-7C98-404A-B62D-BFE7997921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4B4511-189E-EE4A-90E4-3FCF52AA5A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034E80-902B-5D43-929F-002CA46CC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1D840-C5DF-894F-BDC8-41CDC59E0A76}" type="datetimeFigureOut">
              <a:rPr lang="en-US" smtClean="0"/>
              <a:t>11/2/20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EA93C4-2AF3-3E45-A8F4-6BFFB91B8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0B34C5-9817-034A-B887-4AEFC69B4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9112F-D9E9-BA4A-B34C-ACCF03212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05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9EAE0-19A5-3243-A4F1-9D615FEA0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4FFD40-6DBD-0341-896A-80A486706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1D840-C5DF-894F-BDC8-41CDC59E0A76}" type="datetimeFigureOut">
              <a:rPr lang="en-US" smtClean="0"/>
              <a:t>11/2/20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679D50-92EE-BE4C-B7A7-84627158E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B3028B-E698-4544-9D67-8981945B8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9112F-D9E9-BA4A-B34C-ACCF03212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54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0BF9AC-29D3-3642-A814-B158B3959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1D840-C5DF-894F-BDC8-41CDC59E0A76}" type="datetimeFigureOut">
              <a:rPr lang="en-US" smtClean="0"/>
              <a:t>11/2/20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51A43F-722E-A249-B678-35F7D0B64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060F49-02A6-BD4A-AC66-BFEC45595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9112F-D9E9-BA4A-B34C-ACCF03212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52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00281-F925-CD48-B50A-F254E0A45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1C398-567C-0548-B99B-4BAAA9B11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4C6F01-CE70-7C45-83E3-FE0664E32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065A30-621F-1A41-A384-702A432F8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1D840-C5DF-894F-BDC8-41CDC59E0A76}" type="datetimeFigureOut">
              <a:rPr lang="en-US" smtClean="0"/>
              <a:t>11/2/20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C12F27-EC6E-AE43-8188-8B33E98DB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D4AD86-87AE-224B-8DC6-379B575AD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9112F-D9E9-BA4A-B34C-ACCF03212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58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A1A95-780D-0F4E-B205-49908D1F5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7205A-B9FD-0A4E-AD8B-0602B56721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0A1D03-4AC3-F04B-9598-AEBDB98F4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6C30F-BE30-4643-9CA4-0F5B2265F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1D840-C5DF-894F-BDC8-41CDC59E0A76}" type="datetimeFigureOut">
              <a:rPr lang="en-US" smtClean="0"/>
              <a:t>11/2/20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1107F-10D8-D641-AB44-DBDD1B3DE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FAD285-49C7-794A-9024-44B182E53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9112F-D9E9-BA4A-B34C-ACCF03212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93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9C41F6-ACE3-2942-A24C-975FD57F6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8A3E4-3D5E-F842-910A-454D3E089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B2994-D36B-C547-BB5A-FE6A39631C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1D840-C5DF-894F-BDC8-41CDC59E0A76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41BD6-9F51-E245-B0DF-351495B9A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36594-ABD8-9B41-9354-65A84BB12B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9112F-D9E9-BA4A-B34C-ACCF03212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79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398CF3E-38F9-2A44-91E7-474CC53514CC}"/>
              </a:ext>
            </a:extLst>
          </p:cNvPr>
          <p:cNvGrpSpPr/>
          <p:nvPr/>
        </p:nvGrpSpPr>
        <p:grpSpPr>
          <a:xfrm>
            <a:off x="7550320" y="2700347"/>
            <a:ext cx="720000" cy="720000"/>
            <a:chOff x="7550320" y="2700347"/>
            <a:chExt cx="720000" cy="72000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F5D06DC-D00F-0E4D-9836-089158EDF5F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550320" y="2700347"/>
              <a:ext cx="720000" cy="720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rgbClr val="00FF00"/>
                  </a:solidFill>
                </a:rPr>
                <a:t>+</a:t>
              </a:r>
              <a:endParaRPr lang="en-US" sz="4000" dirty="0">
                <a:solidFill>
                  <a:srgbClr val="00FF00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5D7C1EE-434E-644F-A64A-79CB6E96E1D8}"/>
                </a:ext>
              </a:extLst>
            </p:cNvPr>
            <p:cNvSpPr/>
            <p:nvPr/>
          </p:nvSpPr>
          <p:spPr>
            <a:xfrm>
              <a:off x="7550320" y="2700347"/>
              <a:ext cx="720000" cy="720000"/>
            </a:xfrm>
            <a:prstGeom prst="ellipse">
              <a:avLst/>
            </a:prstGeom>
            <a:noFill/>
            <a:ln w="38100"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708CDD2-1C5B-E542-B3DF-DDDA9FCE9BCD}"/>
              </a:ext>
            </a:extLst>
          </p:cNvPr>
          <p:cNvSpPr txBox="1">
            <a:spLocks noChangeAspect="1"/>
          </p:cNvSpPr>
          <p:nvPr/>
        </p:nvSpPr>
        <p:spPr>
          <a:xfrm>
            <a:off x="5283120" y="2346405"/>
            <a:ext cx="774780" cy="72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</a:rPr>
              <a:t>+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182E05-7231-CE41-8425-F1272CD72BF9}"/>
              </a:ext>
            </a:extLst>
          </p:cNvPr>
          <p:cNvSpPr>
            <a:spLocks noChangeAspect="1"/>
          </p:cNvSpPr>
          <p:nvPr/>
        </p:nvSpPr>
        <p:spPr>
          <a:xfrm>
            <a:off x="1428750" y="1928813"/>
            <a:ext cx="771534" cy="77153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+</a:t>
            </a:r>
            <a:endParaRPr lang="en-US" sz="3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896B29-2993-7244-9502-39C39B0430C1}"/>
              </a:ext>
            </a:extLst>
          </p:cNvPr>
          <p:cNvSpPr>
            <a:spLocks noChangeAspect="1"/>
          </p:cNvSpPr>
          <p:nvPr/>
        </p:nvSpPr>
        <p:spPr>
          <a:xfrm>
            <a:off x="2688055" y="1928813"/>
            <a:ext cx="771534" cy="77153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F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02BD69-FECE-4143-9E95-DC188D0CBF40}"/>
              </a:ext>
            </a:extLst>
          </p:cNvPr>
          <p:cNvSpPr>
            <a:spLocks noChangeAspect="1"/>
          </p:cNvSpPr>
          <p:nvPr/>
        </p:nvSpPr>
        <p:spPr>
          <a:xfrm>
            <a:off x="3765376" y="1928813"/>
            <a:ext cx="771534" cy="77153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240046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15583</TotalTime>
  <Words>5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Zixuan Wang</dc:creator>
  <cp:lastModifiedBy>Zixuan Wang</cp:lastModifiedBy>
  <cp:revision>4</cp:revision>
  <dcterms:created xsi:type="dcterms:W3CDTF">2020-11-03T01:14:41Z</dcterms:created>
  <dcterms:modified xsi:type="dcterms:W3CDTF">2020-11-13T20:57:45Z</dcterms:modified>
</cp:coreProperties>
</file>