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b4c543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b4c543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b4c543d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b4c543d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b4c543d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b4c543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b4c543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b4c543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b4c543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b4c543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b4c543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b4c543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9b4c543d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9b4c543d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9b4c543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9b4c543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b4c543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b4c543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9b4c543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9b4c543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b4c543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b4c543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Quantile - Quantile Plot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(QQ Plot)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QQ Plot on Malic acid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25" y="1853853"/>
            <a:ext cx="5996451" cy="31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 on Hue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25" y="1956173"/>
            <a:ext cx="6078163" cy="3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Q-Q plot is a scatter plot of two sets of quantiles against each 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x-axis displays the 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quantiles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means it doesn’t show your actual data, but instead it represents where your data would be if it were normally distributed.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y-axis displays your </a:t>
            </a: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data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data values fall along a roughly straight line at a 45-degree angle, then the data is normally distributed.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 for a normally distributed sample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575" y="2078875"/>
            <a:ext cx="88902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275" y="2078875"/>
            <a:ext cx="3679124" cy="3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 of samples which are not normally distributed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62850" y="2078875"/>
            <a:ext cx="8055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50" y="2333650"/>
            <a:ext cx="3802725" cy="25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Purpose of the visualization</a:t>
            </a:r>
            <a:endParaRPr sz="39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most cases, this plot is used to determine whether or not a set of data follows a normal distribution.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point of quantiles lie on or close to straight line at an angle of 45 degree from x – axis. It indicates that the samples have similar distributions.</a:t>
            </a:r>
            <a:endParaRPr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Where the visualization can be used.</a:t>
            </a:r>
            <a:endParaRPr sz="34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have to check a set of observations are normally distributed.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set of observations is approximately normally distributed, a normal QQ plot of the observation will result in an approximately straight 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 using Python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778000"/>
            <a:ext cx="76887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13" y="2256000"/>
            <a:ext cx="71723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318650"/>
            <a:ext cx="76887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175" y="1592089"/>
            <a:ext cx="5656450" cy="32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 using 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853850"/>
            <a:ext cx="7688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Wine classification dataset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2242723"/>
            <a:ext cx="7201951" cy="27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