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7"/>
  </p:notesMasterIdLst>
  <p:sldIdLst>
    <p:sldId id="256" r:id="rId2"/>
    <p:sldId id="271" r:id="rId3"/>
    <p:sldId id="268" r:id="rId4"/>
    <p:sldId id="257" r:id="rId5"/>
    <p:sldId id="261" r:id="rId6"/>
    <p:sldId id="258" r:id="rId7"/>
    <p:sldId id="269" r:id="rId8"/>
    <p:sldId id="259" r:id="rId9"/>
    <p:sldId id="266" r:id="rId10"/>
    <p:sldId id="260" r:id="rId11"/>
    <p:sldId id="267" r:id="rId12"/>
    <p:sldId id="272" r:id="rId13"/>
    <p:sldId id="263" r:id="rId14"/>
    <p:sldId id="270" r:id="rId15"/>
    <p:sldId id="273" r:id="rId16"/>
    <p:sldId id="277" r:id="rId17"/>
    <p:sldId id="280" r:id="rId18"/>
    <p:sldId id="279" r:id="rId19"/>
    <p:sldId id="281" r:id="rId20"/>
    <p:sldId id="278" r:id="rId21"/>
    <p:sldId id="276" r:id="rId22"/>
    <p:sldId id="274" r:id="rId23"/>
    <p:sldId id="275" r:id="rId24"/>
    <p:sldId id="282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167" autoAdjust="0"/>
  </p:normalViewPr>
  <p:slideViewPr>
    <p:cSldViewPr>
      <p:cViewPr>
        <p:scale>
          <a:sx n="66" d="100"/>
          <a:sy n="66" d="100"/>
        </p:scale>
        <p:origin x="-60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7555D8-5AEF-4F2C-AC7A-DD3939477598}" type="doc">
      <dgm:prSet loTypeId="urn:microsoft.com/office/officeart/2005/8/layout/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5C1DF9-705C-40BC-AB49-B433966EF429}">
      <dgm:prSet/>
      <dgm:spPr/>
      <dgm:t>
        <a:bodyPr/>
        <a:lstStyle/>
        <a:p>
          <a:pPr rtl="0"/>
          <a:r>
            <a:rPr lang="en-US" dirty="0" smtClean="0"/>
            <a:t>Development</a:t>
          </a:r>
          <a:endParaRPr lang="en-US" dirty="0"/>
        </a:p>
      </dgm:t>
    </dgm:pt>
    <dgm:pt modelId="{0548543E-DB6D-466C-AEED-77B385DDDD17}" type="parTrans" cxnId="{D2BC7AE8-A409-4F8B-89A7-F22826F373EE}">
      <dgm:prSet/>
      <dgm:spPr/>
      <dgm:t>
        <a:bodyPr/>
        <a:lstStyle/>
        <a:p>
          <a:endParaRPr lang="en-US"/>
        </a:p>
      </dgm:t>
    </dgm:pt>
    <dgm:pt modelId="{C17B781C-72AA-4470-950C-FFD7D985A5BB}" type="sibTrans" cxnId="{D2BC7AE8-A409-4F8B-89A7-F22826F373EE}">
      <dgm:prSet/>
      <dgm:spPr/>
      <dgm:t>
        <a:bodyPr/>
        <a:lstStyle/>
        <a:p>
          <a:endParaRPr lang="en-US"/>
        </a:p>
      </dgm:t>
    </dgm:pt>
    <dgm:pt modelId="{755D6088-8A2F-42CA-880A-1643DEF64401}">
      <dgm:prSet/>
      <dgm:spPr/>
      <dgm:t>
        <a:bodyPr/>
        <a:lstStyle/>
        <a:p>
          <a:pPr rtl="0"/>
          <a:r>
            <a:rPr lang="en-US" dirty="0" smtClean="0"/>
            <a:t>clean</a:t>
          </a:r>
          <a:endParaRPr lang="en-US" dirty="0"/>
        </a:p>
      </dgm:t>
    </dgm:pt>
    <dgm:pt modelId="{6F4D6F2E-431D-4C8A-B82E-FC8E8B747020}" type="parTrans" cxnId="{08624135-624F-4F6F-9BCA-22B316C6581A}">
      <dgm:prSet/>
      <dgm:spPr/>
      <dgm:t>
        <a:bodyPr/>
        <a:lstStyle/>
        <a:p>
          <a:endParaRPr lang="en-US"/>
        </a:p>
      </dgm:t>
    </dgm:pt>
    <dgm:pt modelId="{5FCDAA87-DA5E-4B57-93BB-87962F4A8957}" type="sibTrans" cxnId="{08624135-624F-4F6F-9BCA-22B316C6581A}">
      <dgm:prSet/>
      <dgm:spPr/>
      <dgm:t>
        <a:bodyPr/>
        <a:lstStyle/>
        <a:p>
          <a:endParaRPr lang="en-US"/>
        </a:p>
      </dgm:t>
    </dgm:pt>
    <dgm:pt modelId="{ADE36916-3AD5-41B2-9799-C2BC83DB94B5}">
      <dgm:prSet/>
      <dgm:spPr/>
      <dgm:t>
        <a:bodyPr/>
        <a:lstStyle/>
        <a:p>
          <a:pPr rtl="0"/>
          <a:r>
            <a:rPr lang="en-US" dirty="0" err="1" smtClean="0"/>
            <a:t>htmlhint</a:t>
          </a:r>
          <a:endParaRPr lang="en-US" dirty="0"/>
        </a:p>
      </dgm:t>
    </dgm:pt>
    <dgm:pt modelId="{C6923204-7FBB-4D56-97F5-EAB2D64D5C7D}" type="parTrans" cxnId="{11F8707E-7D5F-42A2-8ACF-A226126B119C}">
      <dgm:prSet/>
      <dgm:spPr/>
      <dgm:t>
        <a:bodyPr/>
        <a:lstStyle/>
        <a:p>
          <a:endParaRPr lang="en-US"/>
        </a:p>
      </dgm:t>
    </dgm:pt>
    <dgm:pt modelId="{0DC463A2-2F72-4201-975F-67B55E1AC3B7}" type="sibTrans" cxnId="{11F8707E-7D5F-42A2-8ACF-A226126B119C}">
      <dgm:prSet/>
      <dgm:spPr/>
      <dgm:t>
        <a:bodyPr/>
        <a:lstStyle/>
        <a:p>
          <a:endParaRPr lang="en-US"/>
        </a:p>
      </dgm:t>
    </dgm:pt>
    <dgm:pt modelId="{735BC80D-F42C-46E7-B981-12B974FB70C3}">
      <dgm:prSet/>
      <dgm:spPr/>
      <dgm:t>
        <a:bodyPr/>
        <a:lstStyle/>
        <a:p>
          <a:pPr rtl="0"/>
          <a:r>
            <a:rPr lang="en-US" dirty="0" err="1" smtClean="0"/>
            <a:t>jshint</a:t>
          </a:r>
          <a:endParaRPr lang="en-US" dirty="0"/>
        </a:p>
      </dgm:t>
    </dgm:pt>
    <dgm:pt modelId="{8BDC0A4C-A22F-4ABF-98B9-372C2049888F}" type="parTrans" cxnId="{30F2FFF1-BE5B-449E-9138-16EA5590E845}">
      <dgm:prSet/>
      <dgm:spPr/>
      <dgm:t>
        <a:bodyPr/>
        <a:lstStyle/>
        <a:p>
          <a:endParaRPr lang="en-US"/>
        </a:p>
      </dgm:t>
    </dgm:pt>
    <dgm:pt modelId="{BD34BE4F-577A-45C4-B423-AF049A89E078}" type="sibTrans" cxnId="{30F2FFF1-BE5B-449E-9138-16EA5590E845}">
      <dgm:prSet/>
      <dgm:spPr/>
      <dgm:t>
        <a:bodyPr/>
        <a:lstStyle/>
        <a:p>
          <a:endParaRPr lang="en-US"/>
        </a:p>
      </dgm:t>
    </dgm:pt>
    <dgm:pt modelId="{5058BF5D-9BFD-4906-A710-C76A524BC789}">
      <dgm:prSet/>
      <dgm:spPr/>
      <dgm:t>
        <a:bodyPr/>
        <a:lstStyle/>
        <a:p>
          <a:pPr rtl="0"/>
          <a:r>
            <a:rPr lang="en-US" dirty="0" err="1" smtClean="0"/>
            <a:t>istanbul</a:t>
          </a:r>
          <a:r>
            <a:rPr lang="en-US" dirty="0" smtClean="0"/>
            <a:t>-code-coverage for Unit tests and code coverage</a:t>
          </a:r>
          <a:endParaRPr lang="en-US" dirty="0"/>
        </a:p>
      </dgm:t>
    </dgm:pt>
    <dgm:pt modelId="{287E8A1E-3B10-4E0A-8300-FEA4AACD1FB6}" type="parTrans" cxnId="{D23DF9A5-A257-48DB-B948-DC143F836ABA}">
      <dgm:prSet/>
      <dgm:spPr/>
      <dgm:t>
        <a:bodyPr/>
        <a:lstStyle/>
        <a:p>
          <a:endParaRPr lang="en-US"/>
        </a:p>
      </dgm:t>
    </dgm:pt>
    <dgm:pt modelId="{AECA0D22-B30E-45A4-AD4C-2F4F71682394}" type="sibTrans" cxnId="{D23DF9A5-A257-48DB-B948-DC143F836ABA}">
      <dgm:prSet/>
      <dgm:spPr/>
      <dgm:t>
        <a:bodyPr/>
        <a:lstStyle/>
        <a:p>
          <a:endParaRPr lang="en-US"/>
        </a:p>
      </dgm:t>
    </dgm:pt>
    <dgm:pt modelId="{60FE0E05-9ACF-4F58-B91E-D776BD8CD28A}">
      <dgm:prSet/>
      <dgm:spPr/>
      <dgm:t>
        <a:bodyPr/>
        <a:lstStyle/>
        <a:p>
          <a:pPr rtl="0"/>
          <a:r>
            <a:rPr lang="en-US" dirty="0" smtClean="0"/>
            <a:t>minify</a:t>
          </a:r>
          <a:endParaRPr lang="en-US" dirty="0"/>
        </a:p>
      </dgm:t>
    </dgm:pt>
    <dgm:pt modelId="{C7C1C91C-43E0-4F13-9540-D109295F5840}" type="parTrans" cxnId="{B38EFC6C-E70C-443B-BC4E-ED306AEB321A}">
      <dgm:prSet/>
      <dgm:spPr/>
      <dgm:t>
        <a:bodyPr/>
        <a:lstStyle/>
        <a:p>
          <a:endParaRPr lang="en-US"/>
        </a:p>
      </dgm:t>
    </dgm:pt>
    <dgm:pt modelId="{D7150A69-2F06-4379-82C4-07D3CFC385F8}" type="sibTrans" cxnId="{B38EFC6C-E70C-443B-BC4E-ED306AEB321A}">
      <dgm:prSet/>
      <dgm:spPr/>
      <dgm:t>
        <a:bodyPr/>
        <a:lstStyle/>
        <a:p>
          <a:endParaRPr lang="en-US"/>
        </a:p>
      </dgm:t>
    </dgm:pt>
    <dgm:pt modelId="{5918C9C6-8EA2-46D4-A904-AC6CDF1AD402}">
      <dgm:prSet/>
      <dgm:spPr/>
      <dgm:t>
        <a:bodyPr/>
        <a:lstStyle/>
        <a:p>
          <a:pPr rtl="0"/>
          <a:endParaRPr lang="en-US" dirty="0"/>
        </a:p>
      </dgm:t>
    </dgm:pt>
    <dgm:pt modelId="{DD3F4CF3-B1E7-4CE6-90A2-31DE3AF274EE}" type="parTrans" cxnId="{D78A088E-043D-42F7-B3B8-16B68100635E}">
      <dgm:prSet/>
      <dgm:spPr/>
      <dgm:t>
        <a:bodyPr/>
        <a:lstStyle/>
        <a:p>
          <a:endParaRPr lang="en-US"/>
        </a:p>
      </dgm:t>
    </dgm:pt>
    <dgm:pt modelId="{A9B0A7A6-26B4-4AFB-9086-6BDF38A2A990}" type="sibTrans" cxnId="{D78A088E-043D-42F7-B3B8-16B68100635E}">
      <dgm:prSet/>
      <dgm:spPr/>
      <dgm:t>
        <a:bodyPr/>
        <a:lstStyle/>
        <a:p>
          <a:endParaRPr lang="en-US"/>
        </a:p>
      </dgm:t>
    </dgm:pt>
    <dgm:pt modelId="{7B7780E1-9A9F-42F6-B098-BC3A5097B571}">
      <dgm:prSet/>
      <dgm:spPr/>
      <dgm:t>
        <a:bodyPr/>
        <a:lstStyle/>
        <a:p>
          <a:pPr rtl="0"/>
          <a:r>
            <a:rPr lang="en-US" dirty="0" smtClean="0"/>
            <a:t>Deployment and Release</a:t>
          </a:r>
          <a:endParaRPr lang="en-US" dirty="0"/>
        </a:p>
      </dgm:t>
    </dgm:pt>
    <dgm:pt modelId="{3E0F6F71-4CAF-4E5F-B6DD-752D386F88CF}" type="parTrans" cxnId="{7C292602-B87C-4165-B06E-A376B400C515}">
      <dgm:prSet/>
      <dgm:spPr/>
      <dgm:t>
        <a:bodyPr/>
        <a:lstStyle/>
        <a:p>
          <a:endParaRPr lang="en-US"/>
        </a:p>
      </dgm:t>
    </dgm:pt>
    <dgm:pt modelId="{B015527B-7933-4C5F-9335-6DFC2465751E}" type="sibTrans" cxnId="{7C292602-B87C-4165-B06E-A376B400C515}">
      <dgm:prSet/>
      <dgm:spPr/>
      <dgm:t>
        <a:bodyPr/>
        <a:lstStyle/>
        <a:p>
          <a:endParaRPr lang="en-US"/>
        </a:p>
      </dgm:t>
    </dgm:pt>
    <dgm:pt modelId="{E2036304-7129-459B-A3D5-6500823515F9}">
      <dgm:prSet/>
      <dgm:spPr/>
      <dgm:t>
        <a:bodyPr/>
        <a:lstStyle/>
        <a:p>
          <a:pPr rtl="0"/>
          <a:r>
            <a:rPr lang="en-US" dirty="0" smtClean="0"/>
            <a:t>copy</a:t>
          </a:r>
          <a:endParaRPr lang="en-US" dirty="0"/>
        </a:p>
      </dgm:t>
    </dgm:pt>
    <dgm:pt modelId="{F1728F8B-AEEA-4A84-A147-255A75D5C588}" type="parTrans" cxnId="{5ABD3C6A-90C6-4FEC-9EDC-DE86B122AB3B}">
      <dgm:prSet/>
      <dgm:spPr/>
      <dgm:t>
        <a:bodyPr/>
        <a:lstStyle/>
        <a:p>
          <a:endParaRPr lang="en-US"/>
        </a:p>
      </dgm:t>
    </dgm:pt>
    <dgm:pt modelId="{950CB77B-7259-48AF-826D-71258F0A1D49}" type="sibTrans" cxnId="{5ABD3C6A-90C6-4FEC-9EDC-DE86B122AB3B}">
      <dgm:prSet/>
      <dgm:spPr/>
      <dgm:t>
        <a:bodyPr/>
        <a:lstStyle/>
        <a:p>
          <a:endParaRPr lang="en-US"/>
        </a:p>
      </dgm:t>
    </dgm:pt>
    <dgm:pt modelId="{71FB9FC2-4E30-476F-9A3A-39E6C066E190}">
      <dgm:prSet/>
      <dgm:spPr/>
      <dgm:t>
        <a:bodyPr/>
        <a:lstStyle/>
        <a:p>
          <a:pPr rtl="0"/>
          <a:r>
            <a:rPr lang="en-US" dirty="0" smtClean="0"/>
            <a:t>versioning(bump)</a:t>
          </a:r>
          <a:endParaRPr lang="en-US" dirty="0"/>
        </a:p>
      </dgm:t>
    </dgm:pt>
    <dgm:pt modelId="{C13B17B9-D670-4828-B8D9-1FEB83D41FD6}" type="parTrans" cxnId="{D29187BF-A034-4BB7-BC96-0C383DCAC51B}">
      <dgm:prSet/>
      <dgm:spPr/>
      <dgm:t>
        <a:bodyPr/>
        <a:lstStyle/>
        <a:p>
          <a:endParaRPr lang="en-US"/>
        </a:p>
      </dgm:t>
    </dgm:pt>
    <dgm:pt modelId="{6AC23A82-2D23-4CDB-8271-C8D46BD75882}" type="sibTrans" cxnId="{D29187BF-A034-4BB7-BC96-0C383DCAC51B}">
      <dgm:prSet/>
      <dgm:spPr/>
      <dgm:t>
        <a:bodyPr/>
        <a:lstStyle/>
        <a:p>
          <a:endParaRPr lang="en-US"/>
        </a:p>
      </dgm:t>
    </dgm:pt>
    <dgm:pt modelId="{01AEA2FF-8B69-4191-8081-342AA0D2B3D5}">
      <dgm:prSet/>
      <dgm:spPr/>
      <dgm:t>
        <a:bodyPr/>
        <a:lstStyle/>
        <a:p>
          <a:pPr rtl="0"/>
          <a:r>
            <a:rPr lang="en-US" dirty="0" smtClean="0"/>
            <a:t>release (Create </a:t>
          </a:r>
          <a:r>
            <a:rPr lang="en-US" dirty="0" err="1" smtClean="0"/>
            <a:t>git</a:t>
          </a:r>
          <a:r>
            <a:rPr lang="en-US" dirty="0" smtClean="0"/>
            <a:t> tag and push)</a:t>
          </a:r>
          <a:endParaRPr lang="en-US" dirty="0"/>
        </a:p>
      </dgm:t>
    </dgm:pt>
    <dgm:pt modelId="{BE89AA4E-F284-4AD3-863B-49F3E4F94999}" type="parTrans" cxnId="{7BA38EC5-6CA7-4D97-9EC1-0DF14D5EBA95}">
      <dgm:prSet/>
      <dgm:spPr/>
      <dgm:t>
        <a:bodyPr/>
        <a:lstStyle/>
        <a:p>
          <a:endParaRPr lang="en-US"/>
        </a:p>
      </dgm:t>
    </dgm:pt>
    <dgm:pt modelId="{DAF9944A-5D38-4873-8FF4-4638ADAA551D}" type="sibTrans" cxnId="{7BA38EC5-6CA7-4D97-9EC1-0DF14D5EBA95}">
      <dgm:prSet/>
      <dgm:spPr/>
      <dgm:t>
        <a:bodyPr/>
        <a:lstStyle/>
        <a:p>
          <a:endParaRPr lang="en-US"/>
        </a:p>
      </dgm:t>
    </dgm:pt>
    <dgm:pt modelId="{2C452C3F-001B-4F99-915D-8DCAF2945761}">
      <dgm:prSet/>
      <dgm:spPr/>
      <dgm:t>
        <a:bodyPr/>
        <a:lstStyle/>
        <a:p>
          <a:pPr rtl="0"/>
          <a:r>
            <a:rPr lang="en-US" dirty="0" smtClean="0"/>
            <a:t>Deploy – upload artifacts using grunt-shell commands</a:t>
          </a:r>
          <a:endParaRPr lang="en-US" dirty="0"/>
        </a:p>
      </dgm:t>
    </dgm:pt>
    <dgm:pt modelId="{7EB36631-BADC-450B-A6F8-0A097523A2CA}" type="parTrans" cxnId="{3B08DD39-D85D-438D-A8B4-89DF99D53B31}">
      <dgm:prSet/>
      <dgm:spPr/>
      <dgm:t>
        <a:bodyPr/>
        <a:lstStyle/>
        <a:p>
          <a:endParaRPr lang="en-US"/>
        </a:p>
      </dgm:t>
    </dgm:pt>
    <dgm:pt modelId="{7FDE395F-20BD-4490-ACB6-84BB39E951B8}" type="sibTrans" cxnId="{3B08DD39-D85D-438D-A8B4-89DF99D53B31}">
      <dgm:prSet/>
      <dgm:spPr/>
      <dgm:t>
        <a:bodyPr/>
        <a:lstStyle/>
        <a:p>
          <a:endParaRPr lang="en-US"/>
        </a:p>
      </dgm:t>
    </dgm:pt>
    <dgm:pt modelId="{0529C154-5F4A-4FE7-B4E9-A946A3A83F31}">
      <dgm:prSet/>
      <dgm:spPr/>
      <dgm:t>
        <a:bodyPr/>
        <a:lstStyle/>
        <a:p>
          <a:pPr rtl="0"/>
          <a:r>
            <a:rPr lang="en-US" dirty="0" smtClean="0"/>
            <a:t>Build Phase</a:t>
          </a:r>
          <a:endParaRPr lang="en-US" dirty="0"/>
        </a:p>
      </dgm:t>
    </dgm:pt>
    <dgm:pt modelId="{D3F1F330-F856-42A2-AC1D-D0FBEA3A7845}" type="parTrans" cxnId="{4D2DE013-5F7A-49D7-B576-32FDE7AB4D8C}">
      <dgm:prSet/>
      <dgm:spPr/>
      <dgm:t>
        <a:bodyPr/>
        <a:lstStyle/>
        <a:p>
          <a:endParaRPr lang="en-US"/>
        </a:p>
      </dgm:t>
    </dgm:pt>
    <dgm:pt modelId="{7146EE57-9C06-43F7-9590-014016790B99}" type="sibTrans" cxnId="{4D2DE013-5F7A-49D7-B576-32FDE7AB4D8C}">
      <dgm:prSet/>
      <dgm:spPr/>
      <dgm:t>
        <a:bodyPr/>
        <a:lstStyle/>
        <a:p>
          <a:endParaRPr lang="en-US"/>
        </a:p>
      </dgm:t>
    </dgm:pt>
    <dgm:pt modelId="{6F91401E-3B1A-44C7-9302-276C9BA0A935}">
      <dgm:prSet/>
      <dgm:spPr/>
      <dgm:t>
        <a:bodyPr/>
        <a:lstStyle/>
        <a:p>
          <a:pPr rtl="0"/>
          <a:r>
            <a:rPr lang="en-US" dirty="0" err="1" smtClean="0"/>
            <a:t>htmlhint</a:t>
          </a:r>
          <a:endParaRPr lang="en-US" dirty="0"/>
        </a:p>
      </dgm:t>
    </dgm:pt>
    <dgm:pt modelId="{0B59136D-8CAD-4216-A303-DD63BEBCDBD4}" type="parTrans" cxnId="{2B81FD7A-68E2-4162-9AFF-B70CEC3E7918}">
      <dgm:prSet/>
      <dgm:spPr/>
      <dgm:t>
        <a:bodyPr/>
        <a:lstStyle/>
        <a:p>
          <a:endParaRPr lang="en-US"/>
        </a:p>
      </dgm:t>
    </dgm:pt>
    <dgm:pt modelId="{7E2F347D-DFCD-474A-8F67-B81966C2FB75}" type="sibTrans" cxnId="{2B81FD7A-68E2-4162-9AFF-B70CEC3E7918}">
      <dgm:prSet/>
      <dgm:spPr/>
      <dgm:t>
        <a:bodyPr/>
        <a:lstStyle/>
        <a:p>
          <a:endParaRPr lang="en-US"/>
        </a:p>
      </dgm:t>
    </dgm:pt>
    <dgm:pt modelId="{A648D133-14F3-43F7-A3A1-69FAD4736F4A}">
      <dgm:prSet/>
      <dgm:spPr/>
      <dgm:t>
        <a:bodyPr/>
        <a:lstStyle/>
        <a:p>
          <a:pPr rtl="0"/>
          <a:r>
            <a:rPr lang="en-US" dirty="0" smtClean="0"/>
            <a:t>Watch</a:t>
          </a:r>
          <a:endParaRPr lang="en-US" dirty="0"/>
        </a:p>
      </dgm:t>
    </dgm:pt>
    <dgm:pt modelId="{513069CA-FDA4-422C-92D9-D9FFCA03C5C4}" type="parTrans" cxnId="{7E2A5AF1-D0D2-40DD-A0CD-80340726558C}">
      <dgm:prSet/>
      <dgm:spPr/>
      <dgm:t>
        <a:bodyPr/>
        <a:lstStyle/>
        <a:p>
          <a:endParaRPr lang="en-US"/>
        </a:p>
      </dgm:t>
    </dgm:pt>
    <dgm:pt modelId="{3A2654EB-E5A1-4256-A91A-AD89D4425D84}" type="sibTrans" cxnId="{7E2A5AF1-D0D2-40DD-A0CD-80340726558C}">
      <dgm:prSet/>
      <dgm:spPr/>
      <dgm:t>
        <a:bodyPr/>
        <a:lstStyle/>
        <a:p>
          <a:endParaRPr lang="en-US"/>
        </a:p>
      </dgm:t>
    </dgm:pt>
    <dgm:pt modelId="{72A8AC38-0AB7-48B5-B903-96D995656413}">
      <dgm:prSet/>
      <dgm:spPr/>
      <dgm:t>
        <a:bodyPr/>
        <a:lstStyle/>
        <a:p>
          <a:pPr rtl="0"/>
          <a:r>
            <a:rPr lang="en-US" dirty="0" smtClean="0"/>
            <a:t>Unit  test</a:t>
          </a:r>
          <a:endParaRPr lang="en-US" dirty="0"/>
        </a:p>
      </dgm:t>
    </dgm:pt>
    <dgm:pt modelId="{5F7911CF-0C6B-4132-AA57-5A042A822576}" type="parTrans" cxnId="{E76F570A-9723-4067-8159-0347A39377B3}">
      <dgm:prSet/>
      <dgm:spPr/>
      <dgm:t>
        <a:bodyPr/>
        <a:lstStyle/>
        <a:p>
          <a:endParaRPr lang="en-US"/>
        </a:p>
      </dgm:t>
    </dgm:pt>
    <dgm:pt modelId="{CC6513F6-3693-4613-A207-1B64645D24D5}" type="sibTrans" cxnId="{E76F570A-9723-4067-8159-0347A39377B3}">
      <dgm:prSet/>
      <dgm:spPr/>
      <dgm:t>
        <a:bodyPr/>
        <a:lstStyle/>
        <a:p>
          <a:endParaRPr lang="en-US"/>
        </a:p>
      </dgm:t>
    </dgm:pt>
    <dgm:pt modelId="{86F6542A-F118-4404-A5BF-AFF654FC21D7}">
      <dgm:prSet/>
      <dgm:spPr/>
      <dgm:t>
        <a:bodyPr/>
        <a:lstStyle/>
        <a:p>
          <a:pPr rtl="0"/>
          <a:r>
            <a:rPr lang="en-US" dirty="0" smtClean="0"/>
            <a:t>Validate code</a:t>
          </a:r>
          <a:endParaRPr lang="en-US" dirty="0"/>
        </a:p>
      </dgm:t>
    </dgm:pt>
    <dgm:pt modelId="{90C981B9-BA98-4BE1-A4A5-8E3B5541F21C}" type="parTrans" cxnId="{1D7780EF-8397-4F1F-9E0A-4E46E9291D98}">
      <dgm:prSet/>
      <dgm:spPr/>
      <dgm:t>
        <a:bodyPr/>
        <a:lstStyle/>
        <a:p>
          <a:endParaRPr lang="en-US"/>
        </a:p>
      </dgm:t>
    </dgm:pt>
    <dgm:pt modelId="{AD49F3C2-05DC-489E-93D0-F10B9EB92BBF}" type="sibTrans" cxnId="{1D7780EF-8397-4F1F-9E0A-4E46E9291D98}">
      <dgm:prSet/>
      <dgm:spPr/>
      <dgm:t>
        <a:bodyPr/>
        <a:lstStyle/>
        <a:p>
          <a:endParaRPr lang="en-US"/>
        </a:p>
      </dgm:t>
    </dgm:pt>
    <dgm:pt modelId="{1BD717C1-F4E3-4326-9672-B7154A2B0E3C}" type="pres">
      <dgm:prSet presAssocID="{8C7555D8-5AEF-4F2C-AC7A-DD393947759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F5041E-AE96-40D4-A756-D6322047DA1F}" type="pres">
      <dgm:prSet presAssocID="{E75C1DF9-705C-40BC-AB49-B433966EF429}" presName="composite" presStyleCnt="0"/>
      <dgm:spPr/>
    </dgm:pt>
    <dgm:pt modelId="{6FAFA604-5D1C-4842-9789-3A905CE7DD93}" type="pres">
      <dgm:prSet presAssocID="{E75C1DF9-705C-40BC-AB49-B433966EF42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FB58A-07B9-42DA-BDA8-644E02DA92D7}" type="pres">
      <dgm:prSet presAssocID="{E75C1DF9-705C-40BC-AB49-B433966EF429}" presName="parSh" presStyleLbl="node1" presStyleIdx="0" presStyleCnt="3"/>
      <dgm:spPr/>
      <dgm:t>
        <a:bodyPr/>
        <a:lstStyle/>
        <a:p>
          <a:endParaRPr lang="en-US"/>
        </a:p>
      </dgm:t>
    </dgm:pt>
    <dgm:pt modelId="{C939B21F-13AD-4206-9DD4-1D299F351041}" type="pres">
      <dgm:prSet presAssocID="{E75C1DF9-705C-40BC-AB49-B433966EF429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2A536-0885-4148-8FA4-B1ECE5EEACF6}" type="pres">
      <dgm:prSet presAssocID="{C17B781C-72AA-4470-950C-FFD7D985A5B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8BA32D9-5878-4AE8-A002-76E0EDDD05E2}" type="pres">
      <dgm:prSet presAssocID="{C17B781C-72AA-4470-950C-FFD7D985A5BB}" presName="connTx" presStyleLbl="sibTrans2D1" presStyleIdx="0" presStyleCnt="2"/>
      <dgm:spPr/>
      <dgm:t>
        <a:bodyPr/>
        <a:lstStyle/>
        <a:p>
          <a:endParaRPr lang="en-US"/>
        </a:p>
      </dgm:t>
    </dgm:pt>
    <dgm:pt modelId="{D98BF2A7-4004-494E-8CC0-DDCFD9488575}" type="pres">
      <dgm:prSet presAssocID="{0529C154-5F4A-4FE7-B4E9-A946A3A83F31}" presName="composite" presStyleCnt="0"/>
      <dgm:spPr/>
    </dgm:pt>
    <dgm:pt modelId="{F46465D4-7D7C-4B25-B2FA-0DEF1DC4B47E}" type="pres">
      <dgm:prSet presAssocID="{0529C154-5F4A-4FE7-B4E9-A946A3A83F3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8F9836-4AE7-4F94-AB60-B578290F7890}" type="pres">
      <dgm:prSet presAssocID="{0529C154-5F4A-4FE7-B4E9-A946A3A83F31}" presName="parSh" presStyleLbl="node1" presStyleIdx="1" presStyleCnt="3"/>
      <dgm:spPr/>
      <dgm:t>
        <a:bodyPr/>
        <a:lstStyle/>
        <a:p>
          <a:endParaRPr lang="en-US"/>
        </a:p>
      </dgm:t>
    </dgm:pt>
    <dgm:pt modelId="{ABA92398-DC9E-4756-A459-5B000565D627}" type="pres">
      <dgm:prSet presAssocID="{0529C154-5F4A-4FE7-B4E9-A946A3A83F31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EB3AA-E59D-4D58-8E77-968DE74702F0}" type="pres">
      <dgm:prSet presAssocID="{7146EE57-9C06-43F7-9590-014016790B9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27F865-50A6-4DF0-90A6-500760EF8301}" type="pres">
      <dgm:prSet presAssocID="{7146EE57-9C06-43F7-9590-014016790B99}" presName="connTx" presStyleLbl="sibTrans2D1" presStyleIdx="1" presStyleCnt="2"/>
      <dgm:spPr/>
      <dgm:t>
        <a:bodyPr/>
        <a:lstStyle/>
        <a:p>
          <a:endParaRPr lang="en-US"/>
        </a:p>
      </dgm:t>
    </dgm:pt>
    <dgm:pt modelId="{D9491ADC-74A6-4E35-85F8-8B4771EB9D1B}" type="pres">
      <dgm:prSet presAssocID="{7B7780E1-9A9F-42F6-B098-BC3A5097B571}" presName="composite" presStyleCnt="0"/>
      <dgm:spPr/>
    </dgm:pt>
    <dgm:pt modelId="{52DD9DCA-51BA-4546-8028-B6516F84BC53}" type="pres">
      <dgm:prSet presAssocID="{7B7780E1-9A9F-42F6-B098-BC3A5097B57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28338-55D1-4CED-828B-0E8D682DD931}" type="pres">
      <dgm:prSet presAssocID="{7B7780E1-9A9F-42F6-B098-BC3A5097B571}" presName="parSh" presStyleLbl="node1" presStyleIdx="2" presStyleCnt="3"/>
      <dgm:spPr/>
      <dgm:t>
        <a:bodyPr/>
        <a:lstStyle/>
        <a:p>
          <a:endParaRPr lang="en-US"/>
        </a:p>
      </dgm:t>
    </dgm:pt>
    <dgm:pt modelId="{513B60EC-828C-421B-A1C4-C76C485757E2}" type="pres">
      <dgm:prSet presAssocID="{7B7780E1-9A9F-42F6-B098-BC3A5097B57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311499-573C-4A41-A56D-79660050987B}" type="presOf" srcId="{6F91401E-3B1A-44C7-9302-276C9BA0A935}" destId="{C939B21F-13AD-4206-9DD4-1D299F351041}" srcOrd="0" destOrd="0" presId="urn:microsoft.com/office/officeart/2005/8/layout/process3"/>
    <dgm:cxn modelId="{4D2DE013-5F7A-49D7-B576-32FDE7AB4D8C}" srcId="{8C7555D8-5AEF-4F2C-AC7A-DD3939477598}" destId="{0529C154-5F4A-4FE7-B4E9-A946A3A83F31}" srcOrd="1" destOrd="0" parTransId="{D3F1F330-F856-42A2-AC1D-D0FBEA3A7845}" sibTransId="{7146EE57-9C06-43F7-9590-014016790B99}"/>
    <dgm:cxn modelId="{2739EB6D-4AC7-47DB-A07E-AAB93ED60832}" type="presOf" srcId="{ADE36916-3AD5-41B2-9799-C2BC83DB94B5}" destId="{ABA92398-DC9E-4756-A459-5B000565D627}" srcOrd="0" destOrd="1" presId="urn:microsoft.com/office/officeart/2005/8/layout/process3"/>
    <dgm:cxn modelId="{7E2A5AF1-D0D2-40DD-A0CD-80340726558C}" srcId="{E75C1DF9-705C-40BC-AB49-B433966EF429}" destId="{A648D133-14F3-43F7-A3A1-69FAD4736F4A}" srcOrd="1" destOrd="0" parTransId="{513069CA-FDA4-422C-92D9-D9FFCA03C5C4}" sibTransId="{3A2654EB-E5A1-4256-A91A-AD89D4425D84}"/>
    <dgm:cxn modelId="{08624135-624F-4F6F-9BCA-22B316C6581A}" srcId="{0529C154-5F4A-4FE7-B4E9-A946A3A83F31}" destId="{755D6088-8A2F-42CA-880A-1643DEF64401}" srcOrd="0" destOrd="0" parTransId="{6F4D6F2E-431D-4C8A-B82E-FC8E8B747020}" sibTransId="{5FCDAA87-DA5E-4B57-93BB-87962F4A8957}"/>
    <dgm:cxn modelId="{3B08DD39-D85D-438D-A8B4-89DF99D53B31}" srcId="{7B7780E1-9A9F-42F6-B098-BC3A5097B571}" destId="{2C452C3F-001B-4F99-915D-8DCAF2945761}" srcOrd="3" destOrd="0" parTransId="{7EB36631-BADC-450B-A6F8-0A097523A2CA}" sibTransId="{7FDE395F-20BD-4490-ACB6-84BB39E951B8}"/>
    <dgm:cxn modelId="{B38EFC6C-E70C-443B-BC4E-ED306AEB321A}" srcId="{0529C154-5F4A-4FE7-B4E9-A946A3A83F31}" destId="{60FE0E05-9ACF-4F58-B91E-D776BD8CD28A}" srcOrd="4" destOrd="0" parTransId="{C7C1C91C-43E0-4F13-9540-D109295F5840}" sibTransId="{D7150A69-2F06-4379-82C4-07D3CFC385F8}"/>
    <dgm:cxn modelId="{C4B5FBDB-9EE1-4796-840B-32620EB2D1FE}" type="presOf" srcId="{E2036304-7129-459B-A3D5-6500823515F9}" destId="{513B60EC-828C-421B-A1C4-C76C485757E2}" srcOrd="0" destOrd="0" presId="urn:microsoft.com/office/officeart/2005/8/layout/process3"/>
    <dgm:cxn modelId="{D093C07C-33A1-4723-BB93-6D06D926E68B}" type="presOf" srcId="{0529C154-5F4A-4FE7-B4E9-A946A3A83F31}" destId="{2B8F9836-4AE7-4F94-AB60-B578290F7890}" srcOrd="1" destOrd="0" presId="urn:microsoft.com/office/officeart/2005/8/layout/process3"/>
    <dgm:cxn modelId="{E76F570A-9723-4067-8159-0347A39377B3}" srcId="{E75C1DF9-705C-40BC-AB49-B433966EF429}" destId="{72A8AC38-0AB7-48B5-B903-96D995656413}" srcOrd="2" destOrd="0" parTransId="{5F7911CF-0C6B-4132-AA57-5A042A822576}" sibTransId="{CC6513F6-3693-4613-A207-1B64645D24D5}"/>
    <dgm:cxn modelId="{D78A088E-043D-42F7-B3B8-16B68100635E}" srcId="{0529C154-5F4A-4FE7-B4E9-A946A3A83F31}" destId="{5918C9C6-8EA2-46D4-A904-AC6CDF1AD402}" srcOrd="5" destOrd="0" parTransId="{DD3F4CF3-B1E7-4CE6-90A2-31DE3AF274EE}" sibTransId="{A9B0A7A6-26B4-4AFB-9086-6BDF38A2A990}"/>
    <dgm:cxn modelId="{1A12340B-B85C-41B2-9FF6-7C11D3D2AF68}" type="presOf" srcId="{735BC80D-F42C-46E7-B981-12B974FB70C3}" destId="{ABA92398-DC9E-4756-A459-5B000565D627}" srcOrd="0" destOrd="2" presId="urn:microsoft.com/office/officeart/2005/8/layout/process3"/>
    <dgm:cxn modelId="{3A3A7EAD-6F59-40D1-945F-34C9AD8D3901}" type="presOf" srcId="{7146EE57-9C06-43F7-9590-014016790B99}" destId="{8F27F865-50A6-4DF0-90A6-500760EF8301}" srcOrd="1" destOrd="0" presId="urn:microsoft.com/office/officeart/2005/8/layout/process3"/>
    <dgm:cxn modelId="{741CD0F5-B874-42DE-A5BC-28BF29ED691F}" type="presOf" srcId="{7B7780E1-9A9F-42F6-B098-BC3A5097B571}" destId="{DEF28338-55D1-4CED-828B-0E8D682DD931}" srcOrd="1" destOrd="0" presId="urn:microsoft.com/office/officeart/2005/8/layout/process3"/>
    <dgm:cxn modelId="{D23DF9A5-A257-48DB-B948-DC143F836ABA}" srcId="{0529C154-5F4A-4FE7-B4E9-A946A3A83F31}" destId="{5058BF5D-9BFD-4906-A710-C76A524BC789}" srcOrd="3" destOrd="0" parTransId="{287E8A1E-3B10-4E0A-8300-FEA4AACD1FB6}" sibTransId="{AECA0D22-B30E-45A4-AD4C-2F4F71682394}"/>
    <dgm:cxn modelId="{1D7780EF-8397-4F1F-9E0A-4E46E9291D98}" srcId="{E75C1DF9-705C-40BC-AB49-B433966EF429}" destId="{86F6542A-F118-4404-A5BF-AFF654FC21D7}" srcOrd="3" destOrd="0" parTransId="{90C981B9-BA98-4BE1-A4A5-8E3B5541F21C}" sibTransId="{AD49F3C2-05DC-489E-93D0-F10B9EB92BBF}"/>
    <dgm:cxn modelId="{7C292602-B87C-4165-B06E-A376B400C515}" srcId="{8C7555D8-5AEF-4F2C-AC7A-DD3939477598}" destId="{7B7780E1-9A9F-42F6-B098-BC3A5097B571}" srcOrd="2" destOrd="0" parTransId="{3E0F6F71-4CAF-4E5F-B6DD-752D386F88CF}" sibTransId="{B015527B-7933-4C5F-9335-6DFC2465751E}"/>
    <dgm:cxn modelId="{D2BC7AE8-A409-4F8B-89A7-F22826F373EE}" srcId="{8C7555D8-5AEF-4F2C-AC7A-DD3939477598}" destId="{E75C1DF9-705C-40BC-AB49-B433966EF429}" srcOrd="0" destOrd="0" parTransId="{0548543E-DB6D-466C-AEED-77B385DDDD17}" sibTransId="{C17B781C-72AA-4470-950C-FFD7D985A5BB}"/>
    <dgm:cxn modelId="{C552A68C-BD6B-4839-AE10-FCE9BA7D464D}" type="presOf" srcId="{C17B781C-72AA-4470-950C-FFD7D985A5BB}" destId="{9072A536-0885-4148-8FA4-B1ECE5EEACF6}" srcOrd="0" destOrd="0" presId="urn:microsoft.com/office/officeart/2005/8/layout/process3"/>
    <dgm:cxn modelId="{701EF9C0-8C8F-417C-8C78-9A2D5EBD657C}" type="presOf" srcId="{5918C9C6-8EA2-46D4-A904-AC6CDF1AD402}" destId="{ABA92398-DC9E-4756-A459-5B000565D627}" srcOrd="0" destOrd="5" presId="urn:microsoft.com/office/officeart/2005/8/layout/process3"/>
    <dgm:cxn modelId="{5CB09FA5-C1CC-451B-AA04-A96CC602F6C1}" type="presOf" srcId="{2C452C3F-001B-4F99-915D-8DCAF2945761}" destId="{513B60EC-828C-421B-A1C4-C76C485757E2}" srcOrd="0" destOrd="3" presId="urn:microsoft.com/office/officeart/2005/8/layout/process3"/>
    <dgm:cxn modelId="{DACE00D2-D09D-408E-BC06-BA86D8C2B37C}" type="presOf" srcId="{71FB9FC2-4E30-476F-9A3A-39E6C066E190}" destId="{513B60EC-828C-421B-A1C4-C76C485757E2}" srcOrd="0" destOrd="1" presId="urn:microsoft.com/office/officeart/2005/8/layout/process3"/>
    <dgm:cxn modelId="{30BD3D75-F7C2-49F5-BA50-CBE65615E626}" type="presOf" srcId="{E75C1DF9-705C-40BC-AB49-B433966EF429}" destId="{46EFB58A-07B9-42DA-BDA8-644E02DA92D7}" srcOrd="1" destOrd="0" presId="urn:microsoft.com/office/officeart/2005/8/layout/process3"/>
    <dgm:cxn modelId="{7BA38EC5-6CA7-4D97-9EC1-0DF14D5EBA95}" srcId="{7B7780E1-9A9F-42F6-B098-BC3A5097B571}" destId="{01AEA2FF-8B69-4191-8081-342AA0D2B3D5}" srcOrd="2" destOrd="0" parTransId="{BE89AA4E-F284-4AD3-863B-49F3E4F94999}" sibTransId="{DAF9944A-5D38-4873-8FF4-4638ADAA551D}"/>
    <dgm:cxn modelId="{11F8707E-7D5F-42A2-8ACF-A226126B119C}" srcId="{0529C154-5F4A-4FE7-B4E9-A946A3A83F31}" destId="{ADE36916-3AD5-41B2-9799-C2BC83DB94B5}" srcOrd="1" destOrd="0" parTransId="{C6923204-7FBB-4D56-97F5-EAB2D64D5C7D}" sibTransId="{0DC463A2-2F72-4201-975F-67B55E1AC3B7}"/>
    <dgm:cxn modelId="{90207732-3175-4362-BFF2-032BB10A22E8}" type="presOf" srcId="{E75C1DF9-705C-40BC-AB49-B433966EF429}" destId="{6FAFA604-5D1C-4842-9789-3A905CE7DD93}" srcOrd="0" destOrd="0" presId="urn:microsoft.com/office/officeart/2005/8/layout/process3"/>
    <dgm:cxn modelId="{0FAA80A1-713B-4CCF-B233-2C990D299D94}" type="presOf" srcId="{C17B781C-72AA-4470-950C-FFD7D985A5BB}" destId="{38BA32D9-5878-4AE8-A002-76E0EDDD05E2}" srcOrd="1" destOrd="0" presId="urn:microsoft.com/office/officeart/2005/8/layout/process3"/>
    <dgm:cxn modelId="{3CC5F6B1-6386-4241-A9C1-292C22A4F19A}" type="presOf" srcId="{7B7780E1-9A9F-42F6-B098-BC3A5097B571}" destId="{52DD9DCA-51BA-4546-8028-B6516F84BC53}" srcOrd="0" destOrd="0" presId="urn:microsoft.com/office/officeart/2005/8/layout/process3"/>
    <dgm:cxn modelId="{2F2DA7EE-DDFD-4E13-92C6-CE35E36BC923}" type="presOf" srcId="{8C7555D8-5AEF-4F2C-AC7A-DD3939477598}" destId="{1BD717C1-F4E3-4326-9672-B7154A2B0E3C}" srcOrd="0" destOrd="0" presId="urn:microsoft.com/office/officeart/2005/8/layout/process3"/>
    <dgm:cxn modelId="{D29187BF-A034-4BB7-BC96-0C383DCAC51B}" srcId="{7B7780E1-9A9F-42F6-B098-BC3A5097B571}" destId="{71FB9FC2-4E30-476F-9A3A-39E6C066E190}" srcOrd="1" destOrd="0" parTransId="{C13B17B9-D670-4828-B8D9-1FEB83D41FD6}" sibTransId="{6AC23A82-2D23-4CDB-8271-C8D46BD75882}"/>
    <dgm:cxn modelId="{384B4E93-BD2D-4E0B-95E4-A50E8D5F37C0}" type="presOf" srcId="{01AEA2FF-8B69-4191-8081-342AA0D2B3D5}" destId="{513B60EC-828C-421B-A1C4-C76C485757E2}" srcOrd="0" destOrd="2" presId="urn:microsoft.com/office/officeart/2005/8/layout/process3"/>
    <dgm:cxn modelId="{840B352F-B214-473E-AE4C-87EACC40E841}" type="presOf" srcId="{7146EE57-9C06-43F7-9590-014016790B99}" destId="{488EB3AA-E59D-4D58-8E77-968DE74702F0}" srcOrd="0" destOrd="0" presId="urn:microsoft.com/office/officeart/2005/8/layout/process3"/>
    <dgm:cxn modelId="{30F2FFF1-BE5B-449E-9138-16EA5590E845}" srcId="{0529C154-5F4A-4FE7-B4E9-A946A3A83F31}" destId="{735BC80D-F42C-46E7-B981-12B974FB70C3}" srcOrd="2" destOrd="0" parTransId="{8BDC0A4C-A22F-4ABF-98B9-372C2049888F}" sibTransId="{BD34BE4F-577A-45C4-B423-AF049A89E078}"/>
    <dgm:cxn modelId="{18D563E4-C5EF-4FFA-B795-E539D4D2809A}" type="presOf" srcId="{86F6542A-F118-4404-A5BF-AFF654FC21D7}" destId="{C939B21F-13AD-4206-9DD4-1D299F351041}" srcOrd="0" destOrd="3" presId="urn:microsoft.com/office/officeart/2005/8/layout/process3"/>
    <dgm:cxn modelId="{686954DC-2D00-4B91-A6B7-040C87FCB00D}" type="presOf" srcId="{5058BF5D-9BFD-4906-A710-C76A524BC789}" destId="{ABA92398-DC9E-4756-A459-5B000565D627}" srcOrd="0" destOrd="3" presId="urn:microsoft.com/office/officeart/2005/8/layout/process3"/>
    <dgm:cxn modelId="{40042D54-C538-468F-B0F7-CB3E1F45B475}" type="presOf" srcId="{0529C154-5F4A-4FE7-B4E9-A946A3A83F31}" destId="{F46465D4-7D7C-4B25-B2FA-0DEF1DC4B47E}" srcOrd="0" destOrd="0" presId="urn:microsoft.com/office/officeart/2005/8/layout/process3"/>
    <dgm:cxn modelId="{B5E85267-56F6-4282-BF73-49DA871BDC8E}" type="presOf" srcId="{72A8AC38-0AB7-48B5-B903-96D995656413}" destId="{C939B21F-13AD-4206-9DD4-1D299F351041}" srcOrd="0" destOrd="2" presId="urn:microsoft.com/office/officeart/2005/8/layout/process3"/>
    <dgm:cxn modelId="{B8CCE7C4-C9F2-4C50-838E-7C2A8ACA85A2}" type="presOf" srcId="{A648D133-14F3-43F7-A3A1-69FAD4736F4A}" destId="{C939B21F-13AD-4206-9DD4-1D299F351041}" srcOrd="0" destOrd="1" presId="urn:microsoft.com/office/officeart/2005/8/layout/process3"/>
    <dgm:cxn modelId="{5ABD3C6A-90C6-4FEC-9EDC-DE86B122AB3B}" srcId="{7B7780E1-9A9F-42F6-B098-BC3A5097B571}" destId="{E2036304-7129-459B-A3D5-6500823515F9}" srcOrd="0" destOrd="0" parTransId="{F1728F8B-AEEA-4A84-A147-255A75D5C588}" sibTransId="{950CB77B-7259-48AF-826D-71258F0A1D49}"/>
    <dgm:cxn modelId="{2B81FD7A-68E2-4162-9AFF-B70CEC3E7918}" srcId="{E75C1DF9-705C-40BC-AB49-B433966EF429}" destId="{6F91401E-3B1A-44C7-9302-276C9BA0A935}" srcOrd="0" destOrd="0" parTransId="{0B59136D-8CAD-4216-A303-DD63BEBCDBD4}" sibTransId="{7E2F347D-DFCD-474A-8F67-B81966C2FB75}"/>
    <dgm:cxn modelId="{2DF1AADC-E8E3-4CC8-BA89-A1D23FC65475}" type="presOf" srcId="{60FE0E05-9ACF-4F58-B91E-D776BD8CD28A}" destId="{ABA92398-DC9E-4756-A459-5B000565D627}" srcOrd="0" destOrd="4" presId="urn:microsoft.com/office/officeart/2005/8/layout/process3"/>
    <dgm:cxn modelId="{A86644DD-2088-4386-A425-831375510F26}" type="presOf" srcId="{755D6088-8A2F-42CA-880A-1643DEF64401}" destId="{ABA92398-DC9E-4756-A459-5B000565D627}" srcOrd="0" destOrd="0" presId="urn:microsoft.com/office/officeart/2005/8/layout/process3"/>
    <dgm:cxn modelId="{868BC8BF-9D3E-4B96-B406-49D05ED7300A}" type="presParOf" srcId="{1BD717C1-F4E3-4326-9672-B7154A2B0E3C}" destId="{E3F5041E-AE96-40D4-A756-D6322047DA1F}" srcOrd="0" destOrd="0" presId="urn:microsoft.com/office/officeart/2005/8/layout/process3"/>
    <dgm:cxn modelId="{831244A0-D912-4DB0-AD31-CC91514E4F85}" type="presParOf" srcId="{E3F5041E-AE96-40D4-A756-D6322047DA1F}" destId="{6FAFA604-5D1C-4842-9789-3A905CE7DD93}" srcOrd="0" destOrd="0" presId="urn:microsoft.com/office/officeart/2005/8/layout/process3"/>
    <dgm:cxn modelId="{1DE86F7A-46A5-4FEC-84A0-85E161CE40E1}" type="presParOf" srcId="{E3F5041E-AE96-40D4-A756-D6322047DA1F}" destId="{46EFB58A-07B9-42DA-BDA8-644E02DA92D7}" srcOrd="1" destOrd="0" presId="urn:microsoft.com/office/officeart/2005/8/layout/process3"/>
    <dgm:cxn modelId="{B2D672DF-4407-4EC3-A38C-5764286365F2}" type="presParOf" srcId="{E3F5041E-AE96-40D4-A756-D6322047DA1F}" destId="{C939B21F-13AD-4206-9DD4-1D299F351041}" srcOrd="2" destOrd="0" presId="urn:microsoft.com/office/officeart/2005/8/layout/process3"/>
    <dgm:cxn modelId="{517A7C43-A675-43B8-8A16-6146E5CA02A9}" type="presParOf" srcId="{1BD717C1-F4E3-4326-9672-B7154A2B0E3C}" destId="{9072A536-0885-4148-8FA4-B1ECE5EEACF6}" srcOrd="1" destOrd="0" presId="urn:microsoft.com/office/officeart/2005/8/layout/process3"/>
    <dgm:cxn modelId="{C3B6BCA2-09A9-466B-853E-E6319DAE5101}" type="presParOf" srcId="{9072A536-0885-4148-8FA4-B1ECE5EEACF6}" destId="{38BA32D9-5878-4AE8-A002-76E0EDDD05E2}" srcOrd="0" destOrd="0" presId="urn:microsoft.com/office/officeart/2005/8/layout/process3"/>
    <dgm:cxn modelId="{7D475418-BE91-4DBA-B37C-FC3AE875B3D9}" type="presParOf" srcId="{1BD717C1-F4E3-4326-9672-B7154A2B0E3C}" destId="{D98BF2A7-4004-494E-8CC0-DDCFD9488575}" srcOrd="2" destOrd="0" presId="urn:microsoft.com/office/officeart/2005/8/layout/process3"/>
    <dgm:cxn modelId="{CDB9F362-1817-44C5-9432-E48C43DB18E9}" type="presParOf" srcId="{D98BF2A7-4004-494E-8CC0-DDCFD9488575}" destId="{F46465D4-7D7C-4B25-B2FA-0DEF1DC4B47E}" srcOrd="0" destOrd="0" presId="urn:microsoft.com/office/officeart/2005/8/layout/process3"/>
    <dgm:cxn modelId="{5FCF322F-B86E-4EE2-AF6E-977536FECB55}" type="presParOf" srcId="{D98BF2A7-4004-494E-8CC0-DDCFD9488575}" destId="{2B8F9836-4AE7-4F94-AB60-B578290F7890}" srcOrd="1" destOrd="0" presId="urn:microsoft.com/office/officeart/2005/8/layout/process3"/>
    <dgm:cxn modelId="{0C522913-1AAF-4316-AEB2-8ED90C9E03A8}" type="presParOf" srcId="{D98BF2A7-4004-494E-8CC0-DDCFD9488575}" destId="{ABA92398-DC9E-4756-A459-5B000565D627}" srcOrd="2" destOrd="0" presId="urn:microsoft.com/office/officeart/2005/8/layout/process3"/>
    <dgm:cxn modelId="{61F1B73F-6DA7-4F03-A956-36617D75CC79}" type="presParOf" srcId="{1BD717C1-F4E3-4326-9672-B7154A2B0E3C}" destId="{488EB3AA-E59D-4D58-8E77-968DE74702F0}" srcOrd="3" destOrd="0" presId="urn:microsoft.com/office/officeart/2005/8/layout/process3"/>
    <dgm:cxn modelId="{583DE551-9192-4AA8-A492-901F31C91128}" type="presParOf" srcId="{488EB3AA-E59D-4D58-8E77-968DE74702F0}" destId="{8F27F865-50A6-4DF0-90A6-500760EF8301}" srcOrd="0" destOrd="0" presId="urn:microsoft.com/office/officeart/2005/8/layout/process3"/>
    <dgm:cxn modelId="{45882CEE-B409-4222-B6B6-E9B790D77A0A}" type="presParOf" srcId="{1BD717C1-F4E3-4326-9672-B7154A2B0E3C}" destId="{D9491ADC-74A6-4E35-85F8-8B4771EB9D1B}" srcOrd="4" destOrd="0" presId="urn:microsoft.com/office/officeart/2005/8/layout/process3"/>
    <dgm:cxn modelId="{F8A899E1-03DF-42DA-BA69-233FE2BA6462}" type="presParOf" srcId="{D9491ADC-74A6-4E35-85F8-8B4771EB9D1B}" destId="{52DD9DCA-51BA-4546-8028-B6516F84BC53}" srcOrd="0" destOrd="0" presId="urn:microsoft.com/office/officeart/2005/8/layout/process3"/>
    <dgm:cxn modelId="{36B50758-A0E2-4ECD-B43A-72534D74090B}" type="presParOf" srcId="{D9491ADC-74A6-4E35-85F8-8B4771EB9D1B}" destId="{DEF28338-55D1-4CED-828B-0E8D682DD931}" srcOrd="1" destOrd="0" presId="urn:microsoft.com/office/officeart/2005/8/layout/process3"/>
    <dgm:cxn modelId="{CADE5C16-9A51-4222-8D56-A3B75B961EBD}" type="presParOf" srcId="{D9491ADC-74A6-4E35-85F8-8B4771EB9D1B}" destId="{513B60EC-828C-421B-A1C4-C76C485757E2}" srcOrd="2" destOrd="0" presId="urn:microsoft.com/office/officeart/2005/8/layout/process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6EFB58A-07B9-42DA-BDA8-644E02DA92D7}">
      <dsp:nvSpPr>
        <dsp:cNvPr id="0" name=""/>
        <dsp:cNvSpPr/>
      </dsp:nvSpPr>
      <dsp:spPr>
        <a:xfrm>
          <a:off x="4206" y="1004043"/>
          <a:ext cx="1912759" cy="899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Development</a:t>
          </a:r>
          <a:endParaRPr lang="en-US" sz="1300" kern="1200" dirty="0"/>
        </a:p>
      </dsp:txBody>
      <dsp:txXfrm>
        <a:off x="4206" y="1004043"/>
        <a:ext cx="1912759" cy="599512"/>
      </dsp:txXfrm>
    </dsp:sp>
    <dsp:sp modelId="{C939B21F-13AD-4206-9DD4-1D299F351041}">
      <dsp:nvSpPr>
        <dsp:cNvPr id="0" name=""/>
        <dsp:cNvSpPr/>
      </dsp:nvSpPr>
      <dsp:spPr>
        <a:xfrm>
          <a:off x="395976" y="1603556"/>
          <a:ext cx="1912759" cy="257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htmlhint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watch</a:t>
          </a:r>
          <a:endParaRPr lang="en-US" sz="1300" kern="1200" dirty="0"/>
        </a:p>
      </dsp:txBody>
      <dsp:txXfrm>
        <a:off x="395976" y="1603556"/>
        <a:ext cx="1912759" cy="2574000"/>
      </dsp:txXfrm>
    </dsp:sp>
    <dsp:sp modelId="{9072A536-0885-4148-8FA4-B1ECE5EEACF6}">
      <dsp:nvSpPr>
        <dsp:cNvPr id="0" name=""/>
        <dsp:cNvSpPr/>
      </dsp:nvSpPr>
      <dsp:spPr>
        <a:xfrm>
          <a:off x="2206933" y="1065689"/>
          <a:ext cx="614730" cy="476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206933" y="1065689"/>
        <a:ext cx="614730" cy="476221"/>
      </dsp:txXfrm>
    </dsp:sp>
    <dsp:sp modelId="{2B8F9836-4AE7-4F94-AB60-B578290F7890}">
      <dsp:nvSpPr>
        <dsp:cNvPr id="0" name=""/>
        <dsp:cNvSpPr/>
      </dsp:nvSpPr>
      <dsp:spPr>
        <a:xfrm>
          <a:off x="3076835" y="1004043"/>
          <a:ext cx="1912759" cy="899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Build </a:t>
          </a:r>
          <a:r>
            <a:rPr lang="en-US" sz="1300" kern="1200" dirty="0" smtClean="0"/>
            <a:t>Phase</a:t>
          </a:r>
          <a:endParaRPr lang="en-US" sz="1300" kern="1200" dirty="0"/>
        </a:p>
      </dsp:txBody>
      <dsp:txXfrm>
        <a:off x="3076835" y="1004043"/>
        <a:ext cx="1912759" cy="599512"/>
      </dsp:txXfrm>
    </dsp:sp>
    <dsp:sp modelId="{ABA92398-DC9E-4756-A459-5B000565D627}">
      <dsp:nvSpPr>
        <dsp:cNvPr id="0" name=""/>
        <dsp:cNvSpPr/>
      </dsp:nvSpPr>
      <dsp:spPr>
        <a:xfrm>
          <a:off x="3468605" y="1603556"/>
          <a:ext cx="1912759" cy="257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clean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htmlhint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jshint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istanbul</a:t>
          </a:r>
          <a:r>
            <a:rPr lang="en-US" sz="1300" kern="1200" dirty="0" smtClean="0"/>
            <a:t>-code-coverage for Unit tests and code </a:t>
          </a:r>
          <a:r>
            <a:rPr lang="en-US" sz="1300" kern="1200" dirty="0" smtClean="0"/>
            <a:t>coverage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minify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>
        <a:off x="3468605" y="1603556"/>
        <a:ext cx="1912759" cy="2574000"/>
      </dsp:txXfrm>
    </dsp:sp>
    <dsp:sp modelId="{488EB3AA-E59D-4D58-8E77-968DE74702F0}">
      <dsp:nvSpPr>
        <dsp:cNvPr id="0" name=""/>
        <dsp:cNvSpPr/>
      </dsp:nvSpPr>
      <dsp:spPr>
        <a:xfrm>
          <a:off x="5279561" y="1065689"/>
          <a:ext cx="614730" cy="476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279561" y="1065689"/>
        <a:ext cx="614730" cy="476221"/>
      </dsp:txXfrm>
    </dsp:sp>
    <dsp:sp modelId="{DEF28338-55D1-4CED-828B-0E8D682DD931}">
      <dsp:nvSpPr>
        <dsp:cNvPr id="0" name=""/>
        <dsp:cNvSpPr/>
      </dsp:nvSpPr>
      <dsp:spPr>
        <a:xfrm>
          <a:off x="6149464" y="1004043"/>
          <a:ext cx="1912759" cy="8992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Deployment and Release</a:t>
          </a:r>
          <a:endParaRPr lang="en-US" sz="1300" kern="1200" dirty="0"/>
        </a:p>
      </dsp:txBody>
      <dsp:txXfrm>
        <a:off x="6149464" y="1004043"/>
        <a:ext cx="1912759" cy="599512"/>
      </dsp:txXfrm>
    </dsp:sp>
    <dsp:sp modelId="{513B60EC-828C-421B-A1C4-C76C485757E2}">
      <dsp:nvSpPr>
        <dsp:cNvPr id="0" name=""/>
        <dsp:cNvSpPr/>
      </dsp:nvSpPr>
      <dsp:spPr>
        <a:xfrm>
          <a:off x="6541234" y="1603556"/>
          <a:ext cx="1912759" cy="257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copy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versioning(bump)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release </a:t>
          </a:r>
          <a:r>
            <a:rPr lang="en-US" sz="1300" kern="1200" dirty="0" smtClean="0"/>
            <a:t>(Create </a:t>
          </a:r>
          <a:r>
            <a:rPr lang="en-US" sz="1300" kern="1200" dirty="0" err="1" smtClean="0"/>
            <a:t>git</a:t>
          </a:r>
          <a:r>
            <a:rPr lang="en-US" sz="1300" kern="1200" dirty="0" smtClean="0"/>
            <a:t> tag and push)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Deploy </a:t>
          </a:r>
          <a:r>
            <a:rPr lang="en-US" sz="1300" kern="1200" dirty="0" smtClean="0"/>
            <a:t>– upload artifacts using grunt-shell commands</a:t>
          </a:r>
          <a:endParaRPr lang="en-US" sz="1300" kern="1200" dirty="0"/>
        </a:p>
      </dsp:txBody>
      <dsp:txXfrm>
        <a:off x="6541234" y="1603556"/>
        <a:ext cx="1912759" cy="257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758FF-DEA5-427D-ACCB-D0271A24585B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FB4FC-62BE-46E2-9038-3E7EEB4A9B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npm</a:t>
            </a:r>
            <a:r>
              <a:rPr lang="en-US" baseline="0" dirty="0" smtClean="0"/>
              <a:t> install –g grunt-</a:t>
            </a:r>
            <a:r>
              <a:rPr lang="en-US" baseline="0" dirty="0" err="1" smtClean="0"/>
              <a:t>cli</a:t>
            </a:r>
            <a:r>
              <a:rPr lang="en-US" baseline="0" dirty="0" smtClean="0"/>
              <a:t> will install Grunt command line module globally</a:t>
            </a:r>
          </a:p>
          <a:p>
            <a:r>
              <a:rPr lang="en-US" baseline="0" dirty="0" smtClean="0"/>
              <a:t>2. </a:t>
            </a:r>
            <a:r>
              <a:rPr lang="en-US" baseline="0" dirty="0" err="1" smtClean="0"/>
              <a:t>npm</a:t>
            </a:r>
            <a:r>
              <a:rPr lang="en-US" baseline="0" dirty="0" smtClean="0"/>
              <a:t> install grunt will install Grunt locally in the &lt;</a:t>
            </a:r>
            <a:r>
              <a:rPr lang="en-US" baseline="0" dirty="0" err="1" smtClean="0"/>
              <a:t>project_dir</a:t>
            </a:r>
            <a:r>
              <a:rPr lang="en-US" baseline="0" dirty="0" smtClean="0"/>
              <a:t>&gt;</a:t>
            </a:r>
          </a:p>
          <a:p>
            <a:r>
              <a:rPr lang="en-US" baseline="0" dirty="0" smtClean="0"/>
              <a:t>3. --save-dev  adds Grunt dependencies as a development dependencies in your </a:t>
            </a:r>
            <a:r>
              <a:rPr lang="en-US" baseline="0" dirty="0" err="1" smtClean="0"/>
              <a:t>package.json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4FC-62BE-46E2-9038-3E7EEB4A9B6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grunt.loadNpmTasks</a:t>
            </a:r>
            <a:r>
              <a:rPr lang="en-US" dirty="0" smtClean="0"/>
              <a:t>('grunt-</a:t>
            </a:r>
            <a:r>
              <a:rPr lang="en-US" dirty="0" err="1" smtClean="0"/>
              <a:t>htmlhint</a:t>
            </a:r>
            <a:r>
              <a:rPr lang="en-US" dirty="0" smtClean="0"/>
              <a:t>');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Defines a wrapper function with</a:t>
            </a:r>
            <a:r>
              <a:rPr lang="en-US" baseline="0" dirty="0" smtClean="0"/>
              <a:t> </a:t>
            </a:r>
            <a:r>
              <a:rPr lang="en-US" dirty="0" smtClean="0"/>
              <a:t>“grunt” is taken as an argument</a:t>
            </a:r>
          </a:p>
          <a:p>
            <a:r>
              <a:rPr lang="en-US" dirty="0" smtClean="0"/>
              <a:t>~1.2.3 := &gt;=1.2.3-0 &lt;1.3.0-0 "Reasonably close to 1.2.3". When using tilde operators, prerelease versions are supported as well, but a prerelease of the next significant digit will NOT be satisfactory, so 1.3.0-beta will not satisfy ~1.2.3.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4FC-62BE-46E2-9038-3E7EEB4A9B6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FB4FC-62BE-46E2-9038-3E7EEB4A9B6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4E15C5-240B-4504-9BEB-347730CFAA86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94E15C5-240B-4504-9BEB-347730CFAA86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4E15C5-240B-4504-9BEB-347730CFAA86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94E15C5-240B-4504-9BEB-347730CFAA86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E5032AC-49EF-4BCE-8A3E-A48FBE73B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ochajs.org/" TargetMode="External"/><Relationship Id="rId2" Type="http://schemas.openxmlformats.org/officeDocument/2006/relationships/hyperlink" Target="http://gruntjs.com/getting-star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rrykid/Automation-FrontEnd-With-Gruntj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runtjs.com/who-uses-grunt" TargetMode="External"/><Relationship Id="rId2" Type="http://schemas.openxmlformats.org/officeDocument/2006/relationships/hyperlink" Target="https://www.visualstudio.com/en-us/features/node-js-vs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Front-End Automation</a:t>
            </a:r>
            <a:br>
              <a:rPr lang="en-US" dirty="0" smtClean="0"/>
            </a:br>
            <a:r>
              <a:rPr lang="en-US" dirty="0" smtClean="0"/>
              <a:t>with Grunt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Grunt as a build tool for JS</a:t>
            </a:r>
          </a:p>
          <a:p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NguyenDinh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Install locally using command line and add it as dependency to </a:t>
            </a:r>
            <a:r>
              <a:rPr lang="en-US" sz="2400" dirty="0" err="1" smtClean="0"/>
              <a:t>package.json</a:t>
            </a:r>
            <a:endParaRPr lang="en-US" sz="2400" dirty="0" smtClean="0"/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install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plugin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--save-dependency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Or manually add dependency to </a:t>
            </a:r>
            <a:r>
              <a:rPr lang="en-US" sz="2400" dirty="0" err="1" smtClean="0"/>
              <a:t>package.json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Sample: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devDependencies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{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"grunt": "~0.4.2",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"grunt-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htmlhint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"*",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matchdep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"*",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"grunt-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contrib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-watch": "*",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"grunt-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contrib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-clean": "~0.5.0",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"grunt-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contrib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jshint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"~0.8.0",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"grunt-bump": "0.0.13",  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"grunt-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contrib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cssmin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"~0.7.0" 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</a:t>
            </a:r>
            <a:r>
              <a:rPr lang="en-US" dirty="0" err="1" smtClean="0"/>
              <a:t>plugin</a:t>
            </a:r>
            <a:r>
              <a:rPr lang="en-US" dirty="0" smtClean="0"/>
              <a:t> to Gruntfile.js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Simple GruntFile.js </a:t>
            </a:r>
            <a:r>
              <a:rPr lang="en-US" sz="3200" dirty="0" err="1" smtClean="0"/>
              <a:t>jshint</a:t>
            </a:r>
            <a:r>
              <a:rPr lang="en-US" sz="3200" dirty="0" smtClean="0"/>
              <a:t> and watch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sample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878840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community support</a:t>
            </a:r>
          </a:p>
          <a:p>
            <a:endParaRPr lang="en-US" dirty="0" smtClean="0"/>
          </a:p>
          <a:p>
            <a:r>
              <a:rPr lang="en-US" dirty="0" smtClean="0"/>
              <a:t>Built on top on </a:t>
            </a:r>
            <a:r>
              <a:rPr lang="en-US" dirty="0" err="1" smtClean="0"/>
              <a:t>NodeJS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Readily available </a:t>
            </a:r>
            <a:r>
              <a:rPr lang="en-US" dirty="0" err="1" smtClean="0"/>
              <a:t>plugins</a:t>
            </a:r>
            <a:r>
              <a:rPr lang="en-US" dirty="0" smtClean="0"/>
              <a:t> for basic tasks</a:t>
            </a:r>
          </a:p>
          <a:p>
            <a:endParaRPr lang="en-US" dirty="0" smtClean="0"/>
          </a:p>
          <a:p>
            <a:r>
              <a:rPr lang="en-US" dirty="0" smtClean="0"/>
              <a:t>Can add custom tasks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smtClean="0"/>
              <a:t>at http://gruntjs.com/sample-gruntfile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Mocha [ˈ </a:t>
            </a:r>
            <a:r>
              <a:rPr lang="en-US" dirty="0" err="1" smtClean="0"/>
              <a:t>mɒkə</a:t>
            </a:r>
            <a:r>
              <a:rPr lang="en-US" dirty="0" smtClean="0"/>
              <a:t>]: https://mochajs.org/</a:t>
            </a:r>
          </a:p>
          <a:p>
            <a:pPr lvl="1"/>
            <a:r>
              <a:rPr lang="en-US" dirty="0" smtClean="0"/>
              <a:t>Framework for writing tests. </a:t>
            </a:r>
          </a:p>
          <a:p>
            <a:pPr lvl="1"/>
            <a:r>
              <a:rPr lang="en-US" dirty="0" smtClean="0"/>
              <a:t>Install: </a:t>
            </a:r>
            <a:r>
              <a:rPr lang="en-US" dirty="0" err="1" smtClean="0"/>
              <a:t>npm</a:t>
            </a:r>
            <a:r>
              <a:rPr lang="en-US" dirty="0" smtClean="0"/>
              <a:t> install mocha –save-dev</a:t>
            </a:r>
          </a:p>
          <a:p>
            <a:r>
              <a:rPr lang="en-US" dirty="0" err="1" smtClean="0"/>
              <a:t>Chai</a:t>
            </a:r>
            <a:r>
              <a:rPr lang="en-US" dirty="0" smtClean="0"/>
              <a:t> [</a:t>
            </a:r>
            <a:r>
              <a:rPr lang="en-US" dirty="0" err="1" smtClean="0"/>
              <a:t>tʃʌɪ</a:t>
            </a:r>
            <a:r>
              <a:rPr lang="en-US" dirty="0" smtClean="0"/>
              <a:t>]: http://chaijs.com/</a:t>
            </a:r>
          </a:p>
          <a:p>
            <a:pPr lvl="1"/>
            <a:r>
              <a:rPr lang="en-US" dirty="0" smtClean="0"/>
              <a:t>BDD / TDD assertion library</a:t>
            </a:r>
          </a:p>
          <a:p>
            <a:pPr lvl="1"/>
            <a:r>
              <a:rPr lang="en-US" dirty="0" smtClean="0"/>
              <a:t>An assertion library</a:t>
            </a:r>
          </a:p>
          <a:p>
            <a:pPr lvl="1"/>
            <a:r>
              <a:rPr lang="en-US" dirty="0" smtClean="0"/>
              <a:t>Install: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chai</a:t>
            </a:r>
            <a:r>
              <a:rPr lang="en-US" dirty="0" smtClean="0"/>
              <a:t> – save-dev</a:t>
            </a:r>
          </a:p>
          <a:p>
            <a:r>
              <a:rPr lang="en-US" dirty="0" err="1" smtClean="0"/>
              <a:t>Sinon</a:t>
            </a:r>
            <a:r>
              <a:rPr lang="en-US" dirty="0" smtClean="0"/>
              <a:t>: http://sinonjs.com</a:t>
            </a:r>
          </a:p>
          <a:p>
            <a:pPr lvl="1"/>
            <a:r>
              <a:rPr lang="en-US" dirty="0" smtClean="0"/>
              <a:t>Test spies, stubs and mocks for JavaScript</a:t>
            </a:r>
          </a:p>
          <a:p>
            <a:pPr lvl="1"/>
            <a:r>
              <a:rPr lang="en-US" dirty="0" smtClean="0"/>
              <a:t>Install: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sinon</a:t>
            </a:r>
            <a:r>
              <a:rPr lang="en-US" dirty="0" smtClean="0"/>
              <a:t> –save-dev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II: Unit testing with Grunt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run under Grunt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Mocha:  </a:t>
            </a:r>
            <a:r>
              <a:rPr lang="en-US" dirty="0" smtClean="0"/>
              <a:t>Test </a:t>
            </a:r>
            <a:r>
              <a:rPr lang="en-US" dirty="0" smtClean="0"/>
              <a:t>framework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Mocha: </a:t>
            </a:r>
            <a:r>
              <a:rPr lang="en-US" dirty="0" smtClean="0"/>
              <a:t>Working </a:t>
            </a:r>
            <a:r>
              <a:rPr lang="en-US" dirty="0" smtClean="0"/>
              <a:t>with </a:t>
            </a:r>
            <a:r>
              <a:rPr lang="en-US" dirty="0" smtClean="0"/>
              <a:t>Chutzpah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Mocha: </a:t>
            </a:r>
            <a:r>
              <a:rPr lang="en-US" dirty="0" smtClean="0"/>
              <a:t>Run </a:t>
            </a:r>
            <a:r>
              <a:rPr lang="en-US" dirty="0" smtClean="0"/>
              <a:t>under Mocha </a:t>
            </a:r>
            <a:r>
              <a:rPr lang="en-US" dirty="0" err="1" smtClean="0"/>
              <a:t>cli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Mocha: run under Grunt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Mocha: </a:t>
            </a:r>
            <a:r>
              <a:rPr lang="en-US" dirty="0" smtClean="0"/>
              <a:t>Test coverage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I: </a:t>
            </a:r>
            <a:r>
              <a:rPr lang="en-US" dirty="0" smtClean="0"/>
              <a:t>What is</a:t>
            </a:r>
            <a:r>
              <a:rPr lang="en-US" dirty="0" smtClean="0"/>
              <a:t> grunt ?</a:t>
            </a:r>
            <a:endParaRPr lang="en-US" dirty="0" smtClean="0"/>
          </a:p>
          <a:p>
            <a:pPr lvl="1"/>
            <a:r>
              <a:rPr lang="en-US" dirty="0" smtClean="0"/>
              <a:t>Frontend development tasks</a:t>
            </a:r>
          </a:p>
          <a:p>
            <a:pPr lvl="1"/>
            <a:r>
              <a:rPr lang="en-US" dirty="0" smtClean="0"/>
              <a:t>Configuration Common plug-in of grunt</a:t>
            </a:r>
          </a:p>
          <a:p>
            <a:r>
              <a:rPr lang="en-US" dirty="0" smtClean="0"/>
              <a:t>Part II: Unit testing with </a:t>
            </a:r>
            <a:r>
              <a:rPr lang="en-US" dirty="0" smtClean="0"/>
              <a:t>grunt</a:t>
            </a:r>
            <a:endParaRPr lang="en-US" dirty="0" smtClean="0"/>
          </a:p>
          <a:p>
            <a:pPr lvl="1"/>
            <a:r>
              <a:rPr lang="en-US" dirty="0" smtClean="0"/>
              <a:t>Mocha: unit testing framework</a:t>
            </a:r>
          </a:p>
          <a:p>
            <a:pPr lvl="1"/>
            <a:r>
              <a:rPr lang="en-US" dirty="0" err="1" smtClean="0"/>
              <a:t>Chai</a:t>
            </a:r>
            <a:r>
              <a:rPr lang="en-US" dirty="0" smtClean="0"/>
              <a:t>: assert library</a:t>
            </a:r>
          </a:p>
          <a:p>
            <a:pPr lvl="1"/>
            <a:r>
              <a:rPr lang="en-US" dirty="0" err="1" smtClean="0"/>
              <a:t>Sinon</a:t>
            </a:r>
            <a:r>
              <a:rPr lang="en-US" dirty="0" smtClean="0"/>
              <a:t>: Spy, Stub, Mock library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Chai</a:t>
            </a:r>
            <a:r>
              <a:rPr lang="en-US" dirty="0" smtClean="0"/>
              <a:t>: assert library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Chai</a:t>
            </a:r>
            <a:r>
              <a:rPr lang="en-US" dirty="0" smtClean="0"/>
              <a:t>: </a:t>
            </a:r>
            <a:r>
              <a:rPr lang="en-US" dirty="0" smtClean="0"/>
              <a:t>Web driver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Sinon</a:t>
            </a:r>
            <a:r>
              <a:rPr lang="en-US" dirty="0" smtClean="0"/>
              <a:t> with test spies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Sinon</a:t>
            </a:r>
            <a:r>
              <a:rPr lang="en-US" dirty="0" smtClean="0"/>
              <a:t> with </a:t>
            </a:r>
            <a:r>
              <a:rPr lang="en-US" dirty="0" smtClean="0"/>
              <a:t>stubs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Sinon</a:t>
            </a:r>
            <a:r>
              <a:rPr lang="en-US" dirty="0" smtClean="0"/>
              <a:t> with </a:t>
            </a:r>
            <a:r>
              <a:rPr lang="en-US" dirty="0" smtClean="0"/>
              <a:t>Mock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gruntjs.com/getting-started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https://mochajs.org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Demo app</a:t>
            </a:r>
          </a:p>
          <a:p>
            <a:pPr lvl="1"/>
            <a:r>
              <a:rPr lang="en-US" dirty="0" smtClean="0">
                <a:hlinkClick r:id="rId4"/>
              </a:rPr>
              <a:t>https://github.com/jerrykid/Automation-FrontEnd-With-Gruntjs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Frontend workflow Dev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7848600" cy="470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JavaScript task runner</a:t>
            </a:r>
          </a:p>
          <a:p>
            <a:pPr lvl="1"/>
            <a:r>
              <a:rPr lang="en-US" dirty="0" smtClean="0"/>
              <a:t>Cross-platform , built on top of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Works by executing tasks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be used for Develop-Build-Deploy</a:t>
            </a:r>
          </a:p>
          <a:p>
            <a:pPr lvl="1"/>
            <a:r>
              <a:rPr lang="en-US" dirty="0" smtClean="0"/>
              <a:t>Enables team to write consistent code</a:t>
            </a:r>
          </a:p>
          <a:p>
            <a:pPr lvl="1"/>
            <a:r>
              <a:rPr lang="en-US" dirty="0" smtClean="0"/>
              <a:t>Maintain coding standards within teams</a:t>
            </a:r>
          </a:p>
          <a:p>
            <a:pPr lvl="1"/>
            <a:r>
              <a:rPr lang="en-US" dirty="0" smtClean="0"/>
              <a:t>Automate your build process</a:t>
            </a:r>
          </a:p>
          <a:p>
            <a:pPr lvl="1"/>
            <a:r>
              <a:rPr lang="en-US" dirty="0" smtClean="0"/>
              <a:t>Automate testing and deployment and release process</a:t>
            </a:r>
          </a:p>
          <a:p>
            <a:pPr lvl="1"/>
            <a:r>
              <a:rPr lang="en-US" dirty="0" smtClean="0"/>
              <a:t>Optimize performance by minify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javascripts</a:t>
            </a:r>
            <a:r>
              <a:rPr lang="en-US" dirty="0" smtClean="0"/>
              <a:t>, image…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</a:t>
            </a:r>
            <a:r>
              <a:rPr lang="en-US" dirty="0" smtClean="0"/>
              <a:t>I: </a:t>
            </a:r>
            <a:r>
              <a:rPr lang="en-US" dirty="0" smtClean="0"/>
              <a:t>What </a:t>
            </a:r>
            <a:r>
              <a:rPr lang="en-US" dirty="0" smtClean="0"/>
              <a:t>is Grunt?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458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 can be useful 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phase – scaffolding, </a:t>
            </a:r>
            <a:r>
              <a:rPr lang="en-US" dirty="0" err="1" smtClean="0"/>
              <a:t>htmlhint</a:t>
            </a:r>
            <a:r>
              <a:rPr lang="en-US" dirty="0" smtClean="0"/>
              <a:t>, </a:t>
            </a:r>
            <a:r>
              <a:rPr lang="en-US" dirty="0" err="1" smtClean="0"/>
              <a:t>jshint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Build – compile, test runner, code coverage,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minification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 smtClean="0"/>
              <a:t>minificaiton</a:t>
            </a:r>
            <a:r>
              <a:rPr lang="en-US" dirty="0" smtClean="0"/>
              <a:t>, </a:t>
            </a:r>
            <a:r>
              <a:rPr lang="en-US" dirty="0" err="1" smtClean="0"/>
              <a:t>concatination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Deploy – versioning, </a:t>
            </a:r>
            <a:r>
              <a:rPr lang="en-US" dirty="0" err="1" smtClean="0"/>
              <a:t>git</a:t>
            </a:r>
            <a:r>
              <a:rPr lang="en-US" dirty="0" smtClean="0"/>
              <a:t> tags, copy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Grunt as JS task runner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err="1" smtClean="0"/>
              <a:t>Jquery</a:t>
            </a:r>
            <a:r>
              <a:rPr lang="en-US" sz="2300" dirty="0" smtClean="0"/>
              <a:t>: https://github.com/jquery/jquery</a:t>
            </a:r>
          </a:p>
          <a:p>
            <a:r>
              <a:rPr lang="en-US" sz="2300" dirty="0" err="1" smtClean="0"/>
              <a:t>AngularJS</a:t>
            </a:r>
            <a:r>
              <a:rPr lang="en-US" sz="2300" dirty="0" smtClean="0"/>
              <a:t>: https://github.com/angular/angular.js</a:t>
            </a:r>
          </a:p>
          <a:p>
            <a:r>
              <a:rPr lang="en-US" sz="2300" dirty="0" err="1" smtClean="0"/>
              <a:t>Reactjs</a:t>
            </a:r>
            <a:r>
              <a:rPr lang="en-US" sz="2300" dirty="0" smtClean="0"/>
              <a:t>: https://github.com/facebook/react</a:t>
            </a:r>
          </a:p>
          <a:p>
            <a:r>
              <a:rPr lang="en-US" sz="2300" dirty="0" err="1" smtClean="0"/>
              <a:t>KnockoutJs</a:t>
            </a:r>
            <a:r>
              <a:rPr lang="en-US" sz="2300" dirty="0" smtClean="0"/>
              <a:t>: https://github.com/knockout/knockout</a:t>
            </a:r>
          </a:p>
          <a:p>
            <a:r>
              <a:rPr lang="en-US" sz="2300" dirty="0" smtClean="0"/>
              <a:t>Visual Studio 2015 now support </a:t>
            </a:r>
            <a:r>
              <a:rPr lang="en-US" sz="2300" dirty="0" err="1" smtClean="0"/>
              <a:t>Nodejs</a:t>
            </a:r>
            <a:r>
              <a:rPr lang="en-US" sz="2300" dirty="0" smtClean="0"/>
              <a:t> and grunt:</a:t>
            </a:r>
          </a:p>
          <a:p>
            <a:pPr lvl="1"/>
            <a:r>
              <a:rPr lang="en-US" sz="1900" dirty="0" smtClean="0"/>
              <a:t> </a:t>
            </a:r>
            <a:r>
              <a:rPr lang="en-US" sz="1900" dirty="0" smtClean="0">
                <a:hlinkClick r:id="rId2"/>
              </a:rPr>
              <a:t>https://www.visualstudio.com/en-us/features/node-js-vs.aspx</a:t>
            </a:r>
            <a:endParaRPr lang="en-US" sz="1900" dirty="0" smtClean="0"/>
          </a:p>
          <a:p>
            <a:r>
              <a:rPr lang="en-US" sz="2300" dirty="0" smtClean="0"/>
              <a:t>More: </a:t>
            </a:r>
            <a:r>
              <a:rPr lang="en-US" sz="2300" dirty="0" smtClean="0">
                <a:hlinkClick r:id="rId3"/>
              </a:rPr>
              <a:t>http://gruntjs.com/who-uses-grunt</a:t>
            </a:r>
            <a:r>
              <a:rPr lang="en-US" sz="2300" dirty="0" smtClean="0"/>
              <a:t> (Twitter, Wall mart, Victoria Secret…)</a:t>
            </a:r>
          </a:p>
          <a:p>
            <a:endParaRPr lang="en-US" sz="2300" dirty="0" smtClean="0"/>
          </a:p>
          <a:p>
            <a:pPr>
              <a:buNone/>
            </a:pP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is using Grunt 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JS Project setup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sz="1800" dirty="0" smtClean="0"/>
              <a:t>Install grunt : </a:t>
            </a:r>
            <a:r>
              <a:rPr lang="en-US" sz="1600" dirty="0" err="1" smtClean="0"/>
              <a:t>npm</a:t>
            </a:r>
            <a:r>
              <a:rPr lang="en-US" sz="1600" dirty="0" smtClean="0"/>
              <a:t> install –g grunt-</a:t>
            </a:r>
            <a:r>
              <a:rPr lang="en-US" sz="1600" dirty="0" err="1" smtClean="0"/>
              <a:t>cli</a:t>
            </a:r>
            <a:endParaRPr lang="en-US" sz="1600" dirty="0" smtClean="0"/>
          </a:p>
          <a:p>
            <a:pPr lvl="0"/>
            <a:r>
              <a:rPr lang="en-US" sz="1800" dirty="0" smtClean="0"/>
              <a:t>Create Gruntfile.js(root level) with basic</a:t>
            </a:r>
          </a:p>
          <a:p>
            <a:pPr lvl="1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module.exports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function(grunt){ </a:t>
            </a:r>
          </a:p>
          <a:p>
            <a:pPr lvl="2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grunt.initConfig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2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2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grunt.file.readJSON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package.json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lvl="2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}); </a:t>
            </a:r>
          </a:p>
          <a:p>
            <a:pPr lvl="2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grunt.registerTask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('default', []);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To run task: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Grunt =&gt; run ‘default’ task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Grunt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taskname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=&gt; run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taskname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grunt-</a:t>
            </a:r>
            <a:r>
              <a:rPr lang="en-US" sz="2400" dirty="0" err="1" smtClean="0"/>
              <a:t>contrib</a:t>
            </a:r>
            <a:r>
              <a:rPr lang="en-US" sz="2400" dirty="0" smtClean="0"/>
              <a:t>-</a:t>
            </a:r>
            <a:r>
              <a:rPr lang="en-US" sz="2400" dirty="0" err="1" smtClean="0"/>
              <a:t>jshint</a:t>
            </a:r>
            <a:r>
              <a:rPr lang="en-US" sz="2400" dirty="0" smtClean="0"/>
              <a:t>: </a:t>
            </a:r>
            <a:r>
              <a:rPr lang="en-US" sz="2400" dirty="0" err="1" smtClean="0"/>
              <a:t>validator</a:t>
            </a:r>
            <a:r>
              <a:rPr lang="en-US" sz="2400" dirty="0" smtClean="0"/>
              <a:t> for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r>
              <a:rPr lang="en-US" sz="2400" dirty="0" smtClean="0"/>
              <a:t>grunt-</a:t>
            </a:r>
            <a:r>
              <a:rPr lang="en-US" sz="2400" dirty="0" err="1" smtClean="0"/>
              <a:t>contrib</a:t>
            </a:r>
            <a:r>
              <a:rPr lang="en-US" sz="2400" dirty="0" smtClean="0"/>
              <a:t>-</a:t>
            </a:r>
            <a:r>
              <a:rPr lang="en-US" sz="2400" dirty="0" err="1" smtClean="0"/>
              <a:t>uglify</a:t>
            </a:r>
            <a:r>
              <a:rPr lang="en-US" sz="2400" dirty="0" smtClean="0"/>
              <a:t>: minify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r>
              <a:rPr lang="en-US" sz="2400" dirty="0" smtClean="0"/>
              <a:t>grunt-</a:t>
            </a:r>
            <a:r>
              <a:rPr lang="en-US" sz="2400" dirty="0" err="1" smtClean="0"/>
              <a:t>contrib</a:t>
            </a:r>
            <a:r>
              <a:rPr lang="en-US" sz="2400" dirty="0" smtClean="0"/>
              <a:t>-watch: run tasks when file pattern change or delete</a:t>
            </a:r>
          </a:p>
          <a:p>
            <a:r>
              <a:rPr lang="en-US" sz="2400" dirty="0" smtClean="0"/>
              <a:t>grunt-</a:t>
            </a:r>
            <a:r>
              <a:rPr lang="en-US" sz="2400" dirty="0" err="1" smtClean="0"/>
              <a:t>contrib</a:t>
            </a:r>
            <a:r>
              <a:rPr lang="en-US" sz="2400" dirty="0" smtClean="0"/>
              <a:t>-</a:t>
            </a:r>
            <a:r>
              <a:rPr lang="en-US" sz="2400" dirty="0" err="1" smtClean="0"/>
              <a:t>concat</a:t>
            </a:r>
            <a:r>
              <a:rPr lang="en-US" sz="2400" dirty="0" smtClean="0"/>
              <a:t>: concatenate files</a:t>
            </a:r>
          </a:p>
          <a:p>
            <a:r>
              <a:rPr lang="en-US" sz="2400" dirty="0" smtClean="0"/>
              <a:t>grunt-</a:t>
            </a:r>
            <a:r>
              <a:rPr lang="en-US" sz="2400" dirty="0" err="1" smtClean="0"/>
              <a:t>contrib</a:t>
            </a:r>
            <a:r>
              <a:rPr lang="en-US" sz="2400" dirty="0" smtClean="0"/>
              <a:t>-</a:t>
            </a:r>
            <a:r>
              <a:rPr lang="en-US" sz="2400" dirty="0" err="1" smtClean="0"/>
              <a:t>cssmin</a:t>
            </a:r>
            <a:r>
              <a:rPr lang="en-US" sz="2400" dirty="0" smtClean="0"/>
              <a:t>: minify </a:t>
            </a:r>
            <a:r>
              <a:rPr lang="en-US" sz="2400" dirty="0" err="1" smtClean="0"/>
              <a:t>css</a:t>
            </a:r>
            <a:endParaRPr lang="en-US" sz="2400" dirty="0" smtClean="0"/>
          </a:p>
          <a:p>
            <a:pPr fontAlgn="base"/>
            <a:r>
              <a:rPr lang="en-US" sz="2400" dirty="0" smtClean="0"/>
              <a:t>grunt-mocha-test: A grunt task for running server side mocha tests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Grunt </a:t>
            </a:r>
            <a:r>
              <a:rPr lang="en-US" sz="2800" dirty="0" err="1" smtClean="0"/>
              <a:t>plugins</a:t>
            </a:r>
            <a:r>
              <a:rPr lang="en-US" sz="2800" dirty="0" smtClean="0"/>
              <a:t> http://gruntjs.com/plugins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1185</TotalTime>
  <Words>618</Words>
  <Application>Microsoft Office PowerPoint</Application>
  <PresentationFormat>On-screen Show (4:3)</PresentationFormat>
  <Paragraphs>148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Front-End Automation with Grunt</vt:lpstr>
      <vt:lpstr>Agenda  </vt:lpstr>
      <vt:lpstr>A Frontend workflow Dev</vt:lpstr>
      <vt:lpstr>Part I: What is Grunt?</vt:lpstr>
      <vt:lpstr>Grunt can be useful in</vt:lpstr>
      <vt:lpstr>Grunt as JS task runner</vt:lpstr>
      <vt:lpstr>Who is using Grunt ? </vt:lpstr>
      <vt:lpstr>JS Project setup</vt:lpstr>
      <vt:lpstr>Grunt plugins http://gruntjs.com/plugins </vt:lpstr>
      <vt:lpstr>Adding a plugin to Gruntfile.js</vt:lpstr>
      <vt:lpstr>Simple GruntFile.js jshint and watch</vt:lpstr>
      <vt:lpstr>More sample configuration</vt:lpstr>
      <vt:lpstr>Advantages</vt:lpstr>
      <vt:lpstr> Part II: Unit testing with Grunt </vt:lpstr>
      <vt:lpstr>Mocha:  Test framework</vt:lpstr>
      <vt:lpstr>Mocha: Working with Chutzpah</vt:lpstr>
      <vt:lpstr>Mocha: Run under Mocha cli</vt:lpstr>
      <vt:lpstr>Mocha: run under Grunt</vt:lpstr>
      <vt:lpstr>Mocha: Test coverage</vt:lpstr>
      <vt:lpstr>Chai: assert library</vt:lpstr>
      <vt:lpstr>Chai: Web driver</vt:lpstr>
      <vt:lpstr>Sinon with test spies</vt:lpstr>
      <vt:lpstr>Sinon with stubs</vt:lpstr>
      <vt:lpstr>Sinon with Mock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Grunt</dc:title>
  <dc:creator>TEJASWITA</dc:creator>
  <cp:lastModifiedBy>Thind</cp:lastModifiedBy>
  <cp:revision>159</cp:revision>
  <dcterms:created xsi:type="dcterms:W3CDTF">2014-01-08T16:19:41Z</dcterms:created>
  <dcterms:modified xsi:type="dcterms:W3CDTF">2016-03-28T00:46:06Z</dcterms:modified>
</cp:coreProperties>
</file>