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5" r:id="rId3"/>
    <p:sldId id="276" r:id="rId4"/>
    <p:sldId id="278" r:id="rId5"/>
    <p:sldId id="277" r:id="rId6"/>
    <p:sldId id="279" r:id="rId7"/>
    <p:sldId id="281" r:id="rId8"/>
    <p:sldId id="280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5BC50-8331-4AAB-8E46-6E897EEA0E3B}" v="391" dt="2020-05-06T16:09:3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0" y="19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e1719c7538589308" providerId="LiveId" clId="{8CC5BC50-8331-4AAB-8E46-6E897EEA0E3B}"/>
    <pc:docChg chg="undo custSel addSld delSld modSld sldOrd delMainMaster">
      <pc:chgData name="zeyu Liu" userId="e1719c7538589308" providerId="LiveId" clId="{8CC5BC50-8331-4AAB-8E46-6E897EEA0E3B}" dt="2020-05-06T16:11:31.405" v="1478" actId="1035"/>
      <pc:docMkLst>
        <pc:docMk/>
      </pc:docMkLst>
      <pc:sldChg chg="new del">
        <pc:chgData name="zeyu Liu" userId="e1719c7538589308" providerId="LiveId" clId="{8CC5BC50-8331-4AAB-8E46-6E897EEA0E3B}" dt="2020-05-06T15:08:12.092" v="502" actId="47"/>
        <pc:sldMkLst>
          <pc:docMk/>
          <pc:sldMk cId="1459105724" sldId="256"/>
        </pc:sldMkLst>
      </pc:sldChg>
      <pc:sldChg chg="addSp delSp modSp mod modTransition">
        <pc:chgData name="zeyu Liu" userId="e1719c7538589308" providerId="LiveId" clId="{8CC5BC50-8331-4AAB-8E46-6E897EEA0E3B}" dt="2020-05-06T16:11:31.405" v="1478" actId="1035"/>
        <pc:sldMkLst>
          <pc:docMk/>
          <pc:sldMk cId="3980860543" sldId="257"/>
        </pc:sldMkLst>
        <pc:spChg chg="add del mod">
          <ac:chgData name="zeyu Liu" userId="e1719c7538589308" providerId="LiveId" clId="{8CC5BC50-8331-4AAB-8E46-6E897EEA0E3B}" dt="2020-05-06T14:49:52.720" v="63"/>
          <ac:spMkLst>
            <pc:docMk/>
            <pc:sldMk cId="3980860543" sldId="257"/>
            <ac:spMk id="2" creationId="{B5EE0018-A10A-478E-87CB-ABE39417A790}"/>
          </ac:spMkLst>
        </pc:spChg>
        <pc:spChg chg="mod">
          <ac:chgData name="zeyu Liu" userId="e1719c7538589308" providerId="LiveId" clId="{8CC5BC50-8331-4AAB-8E46-6E897EEA0E3B}" dt="2020-05-06T16:11:31.405" v="1478" actId="1035"/>
          <ac:spMkLst>
            <pc:docMk/>
            <pc:sldMk cId="3980860543" sldId="257"/>
            <ac:spMk id="4" creationId="{00000000-0000-0000-0000-000000000000}"/>
          </ac:spMkLst>
        </pc:spChg>
        <pc:spChg chg="add del mod">
          <ac:chgData name="zeyu Liu" userId="e1719c7538589308" providerId="LiveId" clId="{8CC5BC50-8331-4AAB-8E46-6E897EEA0E3B}" dt="2020-05-06T14:58:50.889" v="216" actId="207"/>
          <ac:spMkLst>
            <pc:docMk/>
            <pc:sldMk cId="3980860543" sldId="257"/>
            <ac:spMk id="6" creationId="{00000000-0000-0000-0000-000000000000}"/>
          </ac:spMkLst>
        </pc:spChg>
        <pc:spChg chg="add mod ord">
          <ac:chgData name="zeyu Liu" userId="e1719c7538589308" providerId="LiveId" clId="{8CC5BC50-8331-4AAB-8E46-6E897EEA0E3B}" dt="2020-05-06T14:49:13.981" v="44"/>
          <ac:spMkLst>
            <pc:docMk/>
            <pc:sldMk cId="3980860543" sldId="257"/>
            <ac:spMk id="9" creationId="{5EA5165E-5002-46D6-A55E-DF64ECE4A66A}"/>
          </ac:spMkLst>
        </pc:spChg>
        <pc:spChg chg="add mod">
          <ac:chgData name="zeyu Liu" userId="e1719c7538589308" providerId="LiveId" clId="{8CC5BC50-8331-4AAB-8E46-6E897EEA0E3B}" dt="2020-05-06T14:53:18.187" v="181" actId="207"/>
          <ac:spMkLst>
            <pc:docMk/>
            <pc:sldMk cId="3980860543" sldId="257"/>
            <ac:spMk id="12" creationId="{B5EE0018-A10A-478E-87CB-ABE39417A790}"/>
          </ac:spMkLst>
        </pc:spChg>
        <pc:spChg chg="add mod">
          <ac:chgData name="zeyu Liu" userId="e1719c7538589308" providerId="LiveId" clId="{8CC5BC50-8331-4AAB-8E46-6E897EEA0E3B}" dt="2020-05-06T14:54:07.672" v="209" actId="1076"/>
          <ac:spMkLst>
            <pc:docMk/>
            <pc:sldMk cId="3980860543" sldId="257"/>
            <ac:spMk id="13" creationId="{42A706E8-2BB1-4A3E-97AB-270E2BBBD574}"/>
          </ac:spMkLst>
        </pc:spChg>
        <pc:spChg chg="mod">
          <ac:chgData name="zeyu Liu" userId="e1719c7538589308" providerId="LiveId" clId="{8CC5BC50-8331-4AAB-8E46-6E897EEA0E3B}" dt="2020-05-06T14:53:46.003" v="207" actId="20577"/>
          <ac:spMkLst>
            <pc:docMk/>
            <pc:sldMk cId="3980860543" sldId="257"/>
            <ac:spMk id="17" creationId="{00000000-0000-0000-0000-000000000000}"/>
          </ac:spMkLst>
        </pc:spChg>
        <pc:picChg chg="mod">
          <ac:chgData name="zeyu Liu" userId="e1719c7538589308" providerId="LiveId" clId="{8CC5BC50-8331-4AAB-8E46-6E897EEA0E3B}" dt="2020-05-06T14:56:27.569" v="213" actId="1076"/>
          <ac:picMkLst>
            <pc:docMk/>
            <pc:sldMk cId="3980860543" sldId="257"/>
            <ac:picMk id="7" creationId="{00000000-0000-0000-0000-000000000000}"/>
          </ac:picMkLst>
        </pc:picChg>
        <pc:picChg chg="add del mod">
          <ac:chgData name="zeyu Liu" userId="e1719c7538589308" providerId="LiveId" clId="{8CC5BC50-8331-4AAB-8E46-6E897EEA0E3B}" dt="2020-05-06T14:49:26.136" v="48"/>
          <ac:picMkLst>
            <pc:docMk/>
            <pc:sldMk cId="3980860543" sldId="257"/>
            <ac:picMk id="8" creationId="{90BE1AB5-B301-4C0A-922D-892102B70827}"/>
          </ac:picMkLst>
        </pc:picChg>
        <pc:picChg chg="add del mod">
          <ac:chgData name="zeyu Liu" userId="e1719c7538589308" providerId="LiveId" clId="{8CC5BC50-8331-4AAB-8E46-6E897EEA0E3B}" dt="2020-05-06T14:51:52.979" v="142" actId="478"/>
          <ac:picMkLst>
            <pc:docMk/>
            <pc:sldMk cId="3980860543" sldId="257"/>
            <ac:picMk id="10" creationId="{90BE1AB5-B301-4C0A-922D-892102B70827}"/>
          </ac:picMkLst>
        </pc:picChg>
        <pc:picChg chg="add mod">
          <ac:chgData name="zeyu Liu" userId="e1719c7538589308" providerId="LiveId" clId="{8CC5BC50-8331-4AAB-8E46-6E897EEA0E3B}" dt="2020-05-06T14:58:20.739" v="215"/>
          <ac:picMkLst>
            <pc:docMk/>
            <pc:sldMk cId="3980860543" sldId="257"/>
            <ac:picMk id="14" creationId="{710A9763-A08D-47B7-9C3A-91E413EDAA31}"/>
          </ac:picMkLst>
        </pc:picChg>
        <pc:picChg chg="del mod">
          <ac:chgData name="zeyu Liu" userId="e1719c7538589308" providerId="LiveId" clId="{8CC5BC50-8331-4AAB-8E46-6E897EEA0E3B}" dt="2020-05-06T14:48:43.156" v="4"/>
          <ac:picMkLst>
            <pc:docMk/>
            <pc:sldMk cId="3980860543" sldId="257"/>
            <ac:picMk id="1032" creationId="{00000000-0000-0000-0000-000000000000}"/>
          </ac:picMkLst>
        </pc:picChg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783887175" sldId="258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1085978289" sldId="259"/>
        </pc:sldMkLst>
      </pc:sldChg>
      <pc:sldChg chg="modSp del">
        <pc:chgData name="zeyu Liu" userId="e1719c7538589308" providerId="LiveId" clId="{8CC5BC50-8331-4AAB-8E46-6E897EEA0E3B}" dt="2020-05-06T16:03:09.989" v="1359" actId="47"/>
        <pc:sldMkLst>
          <pc:docMk/>
          <pc:sldMk cId="1790062796" sldId="260"/>
        </pc:sldMkLst>
        <pc:picChg chg="mod">
          <ac:chgData name="zeyu Liu" userId="e1719c7538589308" providerId="LiveId" clId="{8CC5BC50-8331-4AAB-8E46-6E897EEA0E3B}" dt="2020-05-06T15:53:20.161" v="1074" actId="1076"/>
          <ac:picMkLst>
            <pc:docMk/>
            <pc:sldMk cId="1790062796" sldId="260"/>
            <ac:picMk id="2050" creationId="{00000000-0000-0000-0000-000000000000}"/>
          </ac:picMkLst>
        </pc:picChg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3869116630" sldId="261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1187957609" sldId="262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974438571" sldId="263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2955985092" sldId="264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1077737008" sldId="265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3166453201" sldId="266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966302375" sldId="267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2251386275" sldId="268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156257989" sldId="269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4068336584" sldId="270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3130293252" sldId="271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2505811178" sldId="272"/>
        </pc:sldMkLst>
      </pc:sldChg>
      <pc:sldChg chg="del">
        <pc:chgData name="zeyu Liu" userId="e1719c7538589308" providerId="LiveId" clId="{8CC5BC50-8331-4AAB-8E46-6E897EEA0E3B}" dt="2020-05-06T16:03:09.989" v="1359" actId="47"/>
        <pc:sldMkLst>
          <pc:docMk/>
          <pc:sldMk cId="2720928781" sldId="273"/>
        </pc:sldMkLst>
      </pc:sldChg>
      <pc:sldChg chg="addSp delSp modSp mod ord modTransition">
        <pc:chgData name="zeyu Liu" userId="e1719c7538589308" providerId="LiveId" clId="{8CC5BC50-8331-4AAB-8E46-6E897EEA0E3B}" dt="2020-05-06T16:02:52.659" v="1358" actId="14100"/>
        <pc:sldMkLst>
          <pc:docMk/>
          <pc:sldMk cId="1822352763" sldId="274"/>
        </pc:sldMkLst>
        <pc:spChg chg="mod">
          <ac:chgData name="zeyu Liu" userId="e1719c7538589308" providerId="LiveId" clId="{8CC5BC50-8331-4AAB-8E46-6E897EEA0E3B}" dt="2020-05-06T16:02:52.659" v="1358" actId="14100"/>
          <ac:spMkLst>
            <pc:docMk/>
            <pc:sldMk cId="1822352763" sldId="274"/>
            <ac:spMk id="3" creationId="{00000000-0000-0000-0000-000000000000}"/>
          </ac:spMkLst>
        </pc:spChg>
        <pc:spChg chg="del mod ord">
          <ac:chgData name="zeyu Liu" userId="e1719c7538589308" providerId="LiveId" clId="{8CC5BC50-8331-4AAB-8E46-6E897EEA0E3B}" dt="2020-05-06T15:08:59.058" v="514" actId="478"/>
          <ac:spMkLst>
            <pc:docMk/>
            <pc:sldMk cId="1822352763" sldId="274"/>
            <ac:spMk id="4" creationId="{00000000-0000-0000-0000-000000000000}"/>
          </ac:spMkLst>
        </pc:spChg>
        <pc:spChg chg="add del mod">
          <ac:chgData name="zeyu Liu" userId="e1719c7538589308" providerId="LiveId" clId="{8CC5BC50-8331-4AAB-8E46-6E897EEA0E3B}" dt="2020-05-06T15:09:50.601" v="533" actId="478"/>
          <ac:spMkLst>
            <pc:docMk/>
            <pc:sldMk cId="1822352763" sldId="274"/>
            <ac:spMk id="7" creationId="{00000000-0000-0000-0000-000000000000}"/>
          </ac:spMkLst>
        </pc:spChg>
        <pc:spChg chg="del mod">
          <ac:chgData name="zeyu Liu" userId="e1719c7538589308" providerId="LiveId" clId="{8CC5BC50-8331-4AAB-8E46-6E897EEA0E3B}" dt="2020-05-06T15:09:00.763" v="515" actId="478"/>
          <ac:spMkLst>
            <pc:docMk/>
            <pc:sldMk cId="1822352763" sldId="274"/>
            <ac:spMk id="8" creationId="{00000000-0000-0000-0000-000000000000}"/>
          </ac:spMkLst>
        </pc:spChg>
        <pc:spChg chg="mod">
          <ac:chgData name="zeyu Liu" userId="e1719c7538589308" providerId="LiveId" clId="{8CC5BC50-8331-4AAB-8E46-6E897EEA0E3B}" dt="2020-05-06T16:02:47.649" v="1357" actId="313"/>
          <ac:spMkLst>
            <pc:docMk/>
            <pc:sldMk cId="1822352763" sldId="274"/>
            <ac:spMk id="11" creationId="{00000000-0000-0000-0000-000000000000}"/>
          </ac:spMkLst>
        </pc:spChg>
        <pc:spChg chg="add del mod">
          <ac:chgData name="zeyu Liu" userId="e1719c7538589308" providerId="LiveId" clId="{8CC5BC50-8331-4AAB-8E46-6E897EEA0E3B}" dt="2020-05-06T15:01:58.499" v="365" actId="478"/>
          <ac:spMkLst>
            <pc:docMk/>
            <pc:sldMk cId="1822352763" sldId="274"/>
            <ac:spMk id="12" creationId="{77DC02F1-2245-4564-A80B-2D05F280AEB3}"/>
          </ac:spMkLst>
        </pc:spChg>
        <pc:spChg chg="del mod">
          <ac:chgData name="zeyu Liu" userId="e1719c7538589308" providerId="LiveId" clId="{8CC5BC50-8331-4AAB-8E46-6E897EEA0E3B}" dt="2020-05-06T15:02:58.642" v="434" actId="478"/>
          <ac:spMkLst>
            <pc:docMk/>
            <pc:sldMk cId="1822352763" sldId="274"/>
            <ac:spMk id="13" creationId="{00000000-0000-0000-0000-000000000000}"/>
          </ac:spMkLst>
        </pc:spChg>
        <pc:spChg chg="add mod">
          <ac:chgData name="zeyu Liu" userId="e1719c7538589308" providerId="LiveId" clId="{8CC5BC50-8331-4AAB-8E46-6E897EEA0E3B}" dt="2020-05-06T15:06:47.624" v="500" actId="1035"/>
          <ac:spMkLst>
            <pc:docMk/>
            <pc:sldMk cId="1822352763" sldId="274"/>
            <ac:spMk id="14" creationId="{5162FE6C-C0BF-4CFF-91E0-9C9F6D657659}"/>
          </ac:spMkLst>
        </pc:spChg>
        <pc:spChg chg="add mod">
          <ac:chgData name="zeyu Liu" userId="e1719c7538589308" providerId="LiveId" clId="{8CC5BC50-8331-4AAB-8E46-6E897EEA0E3B}" dt="2020-05-06T15:02:26.074" v="412" actId="1037"/>
          <ac:spMkLst>
            <pc:docMk/>
            <pc:sldMk cId="1822352763" sldId="274"/>
            <ac:spMk id="15" creationId="{C5F22C9C-85D3-474E-A1A7-553745CD9B75}"/>
          </ac:spMkLst>
        </pc:spChg>
        <pc:spChg chg="add del mod">
          <ac:chgData name="zeyu Liu" userId="e1719c7538589308" providerId="LiveId" clId="{8CC5BC50-8331-4AAB-8E46-6E897EEA0E3B}" dt="2020-05-06T15:04:21.162" v="455" actId="478"/>
          <ac:spMkLst>
            <pc:docMk/>
            <pc:sldMk cId="1822352763" sldId="274"/>
            <ac:spMk id="16" creationId="{6A605B8B-072A-4694-AA88-735D08F1C558}"/>
          </ac:spMkLst>
        </pc:spChg>
        <pc:grpChg chg="del mod">
          <ac:chgData name="zeyu Liu" userId="e1719c7538589308" providerId="LiveId" clId="{8CC5BC50-8331-4AAB-8E46-6E897EEA0E3B}" dt="2020-05-06T15:09:00.763" v="515" actId="478"/>
          <ac:grpSpMkLst>
            <pc:docMk/>
            <pc:sldMk cId="1822352763" sldId="274"/>
            <ac:grpSpMk id="6" creationId="{00000000-0000-0000-0000-000000000000}"/>
          </ac:grpSpMkLst>
        </pc:grpChg>
        <pc:grpChg chg="mod">
          <ac:chgData name="zeyu Liu" userId="e1719c7538589308" providerId="LiveId" clId="{8CC5BC50-8331-4AAB-8E46-6E897EEA0E3B}" dt="2020-05-06T15:10:10.486" v="565" actId="14100"/>
          <ac:grpSpMkLst>
            <pc:docMk/>
            <pc:sldMk cId="1822352763" sldId="274"/>
            <ac:grpSpMk id="10" creationId="{00000000-0000-0000-0000-000000000000}"/>
          </ac:grpSpMkLst>
        </pc:grpChg>
        <pc:picChg chg="add mod">
          <ac:chgData name="zeyu Liu" userId="e1719c7538589308" providerId="LiveId" clId="{8CC5BC50-8331-4AAB-8E46-6E897EEA0E3B}" dt="2020-05-06T15:01:06.863" v="223"/>
          <ac:picMkLst>
            <pc:docMk/>
            <pc:sldMk cId="1822352763" sldId="274"/>
            <ac:picMk id="17" creationId="{C65534DB-E465-4B22-8F37-641C43A4ACF5}"/>
          </ac:picMkLst>
        </pc:picChg>
        <pc:picChg chg="mod">
          <ac:chgData name="zeyu Liu" userId="e1719c7538589308" providerId="LiveId" clId="{8CC5BC50-8331-4AAB-8E46-6E897EEA0E3B}" dt="2020-05-06T15:06:47.624" v="500" actId="1035"/>
          <ac:picMkLst>
            <pc:docMk/>
            <pc:sldMk cId="1822352763" sldId="274"/>
            <ac:picMk id="5122" creationId="{00000000-0000-0000-0000-000000000000}"/>
          </ac:picMkLst>
        </pc:picChg>
      </pc:sldChg>
      <pc:sldChg chg="addSp delSp modSp add mod modTransition">
        <pc:chgData name="zeyu Liu" userId="e1719c7538589308" providerId="LiveId" clId="{8CC5BC50-8331-4AAB-8E46-6E897EEA0E3B}" dt="2020-05-06T15:52:03.289" v="1072"/>
        <pc:sldMkLst>
          <pc:docMk/>
          <pc:sldMk cId="1984455687" sldId="275"/>
        </pc:sldMkLst>
        <pc:spChg chg="del">
          <ac:chgData name="zeyu Liu" userId="e1719c7538589308" providerId="LiveId" clId="{8CC5BC50-8331-4AAB-8E46-6E897EEA0E3B}" dt="2020-05-06T15:14:26.330" v="579" actId="478"/>
          <ac:spMkLst>
            <pc:docMk/>
            <pc:sldMk cId="1984455687" sldId="275"/>
            <ac:spMk id="2" creationId="{00000000-0000-0000-0000-000000000000}"/>
          </ac:spMkLst>
        </pc:spChg>
        <pc:spChg chg="del mod">
          <ac:chgData name="zeyu Liu" userId="e1719c7538589308" providerId="LiveId" clId="{8CC5BC50-8331-4AAB-8E46-6E897EEA0E3B}" dt="2020-05-06T15:15:47.825" v="604" actId="478"/>
          <ac:spMkLst>
            <pc:docMk/>
            <pc:sldMk cId="1984455687" sldId="275"/>
            <ac:spMk id="3" creationId="{00000000-0000-0000-0000-000000000000}"/>
          </ac:spMkLst>
        </pc:spChg>
        <pc:spChg chg="del">
          <ac:chgData name="zeyu Liu" userId="e1719c7538589308" providerId="LiveId" clId="{8CC5BC50-8331-4AAB-8E46-6E897EEA0E3B}" dt="2020-05-06T15:14:30.082" v="580" actId="478"/>
          <ac:spMkLst>
            <pc:docMk/>
            <pc:sldMk cId="1984455687" sldId="275"/>
            <ac:spMk id="4" creationId="{00000000-0000-0000-0000-000000000000}"/>
          </ac:spMkLst>
        </pc:spChg>
        <pc:spChg chg="add mod">
          <ac:chgData name="zeyu Liu" userId="e1719c7538589308" providerId="LiveId" clId="{8CC5BC50-8331-4AAB-8E46-6E897EEA0E3B}" dt="2020-05-06T15:23:59.317" v="669" actId="1076"/>
          <ac:spMkLst>
            <pc:docMk/>
            <pc:sldMk cId="1984455687" sldId="275"/>
            <ac:spMk id="5" creationId="{3ACA86EE-74C5-454E-94D5-C42E58EF33C1}"/>
          </ac:spMkLst>
        </pc:spChg>
        <pc:spChg chg="add mod">
          <ac:chgData name="zeyu Liu" userId="e1719c7538589308" providerId="LiveId" clId="{8CC5BC50-8331-4AAB-8E46-6E897EEA0E3B}" dt="2020-05-06T15:16:11.325" v="607" actId="1582"/>
          <ac:spMkLst>
            <pc:docMk/>
            <pc:sldMk cId="1984455687" sldId="275"/>
            <ac:spMk id="7" creationId="{3ED671A8-1051-49E0-B726-5479C1D33FDB}"/>
          </ac:spMkLst>
        </pc:spChg>
        <pc:spChg chg="add mod">
          <ac:chgData name="zeyu Liu" userId="e1719c7538589308" providerId="LiveId" clId="{8CC5BC50-8331-4AAB-8E46-6E897EEA0E3B}" dt="2020-05-06T15:16:11.325" v="607" actId="1582"/>
          <ac:spMkLst>
            <pc:docMk/>
            <pc:sldMk cId="1984455687" sldId="275"/>
            <ac:spMk id="10" creationId="{25F0F7E8-438C-40AD-9B58-2644096E93DA}"/>
          </ac:spMkLst>
        </pc:spChg>
        <pc:spChg chg="add mod">
          <ac:chgData name="zeyu Liu" userId="e1719c7538589308" providerId="LiveId" clId="{8CC5BC50-8331-4AAB-8E46-6E897EEA0E3B}" dt="2020-05-06T15:16:29.498" v="608" actId="208"/>
          <ac:spMkLst>
            <pc:docMk/>
            <pc:sldMk cId="1984455687" sldId="275"/>
            <ac:spMk id="13" creationId="{8EA55E87-5346-4839-9DB3-D32F0E2CC9DA}"/>
          </ac:spMkLst>
        </pc:spChg>
        <pc:spChg chg="add mod">
          <ac:chgData name="zeyu Liu" userId="e1719c7538589308" providerId="LiveId" clId="{8CC5BC50-8331-4AAB-8E46-6E897EEA0E3B}" dt="2020-05-06T15:19:46.539" v="626" actId="14100"/>
          <ac:spMkLst>
            <pc:docMk/>
            <pc:sldMk cId="1984455687" sldId="275"/>
            <ac:spMk id="16" creationId="{5F9AB465-1216-4BC7-9A5C-8790F97F0A69}"/>
          </ac:spMkLst>
        </pc:spChg>
        <pc:spChg chg="add mod">
          <ac:chgData name="zeyu Liu" userId="e1719c7538589308" providerId="LiveId" clId="{8CC5BC50-8331-4AAB-8E46-6E897EEA0E3B}" dt="2020-05-06T15:17:20.032" v="611" actId="108"/>
          <ac:spMkLst>
            <pc:docMk/>
            <pc:sldMk cId="1984455687" sldId="275"/>
            <ac:spMk id="18" creationId="{B4AD59BE-104B-4234-A8A1-8F67FA565A20}"/>
          </ac:spMkLst>
        </pc:spChg>
        <pc:spChg chg="add mod">
          <ac:chgData name="zeyu Liu" userId="e1719c7538589308" providerId="LiveId" clId="{8CC5BC50-8331-4AAB-8E46-6E897EEA0E3B}" dt="2020-05-06T15:17:20.032" v="611" actId="108"/>
          <ac:spMkLst>
            <pc:docMk/>
            <pc:sldMk cId="1984455687" sldId="275"/>
            <ac:spMk id="20" creationId="{C169FB75-184A-4E95-B101-345F41EBF0E0}"/>
          </ac:spMkLst>
        </pc:spChg>
        <pc:spChg chg="add mod">
          <ac:chgData name="zeyu Liu" userId="e1719c7538589308" providerId="LiveId" clId="{8CC5BC50-8331-4AAB-8E46-6E897EEA0E3B}" dt="2020-05-06T15:17:20.032" v="611" actId="108"/>
          <ac:spMkLst>
            <pc:docMk/>
            <pc:sldMk cId="1984455687" sldId="275"/>
            <ac:spMk id="22" creationId="{0090C601-0DEE-45C1-8B13-6B962083781D}"/>
          </ac:spMkLst>
        </pc:spChg>
        <pc:spChg chg="add mod">
          <ac:chgData name="zeyu Liu" userId="e1719c7538589308" providerId="LiveId" clId="{8CC5BC50-8331-4AAB-8E46-6E897EEA0E3B}" dt="2020-05-06T15:17:20.032" v="611" actId="108"/>
          <ac:spMkLst>
            <pc:docMk/>
            <pc:sldMk cId="1984455687" sldId="275"/>
            <ac:spMk id="24" creationId="{D1DA18A9-0FC2-415D-8130-391D0333021C}"/>
          </ac:spMkLst>
        </pc:spChg>
        <pc:spChg chg="add mod">
          <ac:chgData name="zeyu Liu" userId="e1719c7538589308" providerId="LiveId" clId="{8CC5BC50-8331-4AAB-8E46-6E897EEA0E3B}" dt="2020-05-06T15:20:15.594" v="629" actId="208"/>
          <ac:spMkLst>
            <pc:docMk/>
            <pc:sldMk cId="1984455687" sldId="275"/>
            <ac:spMk id="26" creationId="{63DFC501-7B10-4D84-9C39-B2E14022EE5D}"/>
          </ac:spMkLst>
        </pc:spChg>
        <pc:spChg chg="add mod">
          <ac:chgData name="zeyu Liu" userId="e1719c7538589308" providerId="LiveId" clId="{8CC5BC50-8331-4AAB-8E46-6E897EEA0E3B}" dt="2020-05-06T15:20:15.594" v="629" actId="208"/>
          <ac:spMkLst>
            <pc:docMk/>
            <pc:sldMk cId="1984455687" sldId="275"/>
            <ac:spMk id="27" creationId="{41584361-56D0-441D-AFDA-5E6C3F07A56C}"/>
          </ac:spMkLst>
        </pc:spChg>
        <pc:spChg chg="add mod">
          <ac:chgData name="zeyu Liu" userId="e1719c7538589308" providerId="LiveId" clId="{8CC5BC50-8331-4AAB-8E46-6E897EEA0E3B}" dt="2020-05-06T15:17:20.032" v="611" actId="108"/>
          <ac:spMkLst>
            <pc:docMk/>
            <pc:sldMk cId="1984455687" sldId="275"/>
            <ac:spMk id="32" creationId="{5EE024E2-23AF-4A20-952C-501F023C1656}"/>
          </ac:spMkLst>
        </pc:spChg>
        <pc:grpChg chg="add mod">
          <ac:chgData name="zeyu Liu" userId="e1719c7538589308" providerId="LiveId" clId="{8CC5BC50-8331-4AAB-8E46-6E897EEA0E3B}" dt="2020-05-06T15:24:04.402" v="670" actId="1076"/>
          <ac:grpSpMkLst>
            <pc:docMk/>
            <pc:sldMk cId="1984455687" sldId="275"/>
            <ac:grpSpMk id="6" creationId="{B9376CAB-F45D-4EBE-A277-0107C8E36B72}"/>
          </ac:grpSpMkLst>
        </pc:grpChg>
        <pc:grpChg chg="add mod">
          <ac:chgData name="zeyu Liu" userId="e1719c7538589308" providerId="LiveId" clId="{8CC5BC50-8331-4AAB-8E46-6E897EEA0E3B}" dt="2020-05-06T15:14:47.897" v="584"/>
          <ac:grpSpMkLst>
            <pc:docMk/>
            <pc:sldMk cId="1984455687" sldId="275"/>
            <ac:grpSpMk id="8" creationId="{5554F53B-5AB8-463E-97AA-B8797C71E6CE}"/>
          </ac:grpSpMkLst>
        </pc:grpChg>
        <pc:grpChg chg="add mod">
          <ac:chgData name="zeyu Liu" userId="e1719c7538589308" providerId="LiveId" clId="{8CC5BC50-8331-4AAB-8E46-6E897EEA0E3B}" dt="2020-05-06T15:14:47.897" v="584"/>
          <ac:grpSpMkLst>
            <pc:docMk/>
            <pc:sldMk cId="1984455687" sldId="275"/>
            <ac:grpSpMk id="9" creationId="{2F7FA8D5-97CD-496D-ABF0-E7AF0C831F58}"/>
          </ac:grpSpMkLst>
        </pc:grpChg>
        <pc:grpChg chg="add mod">
          <ac:chgData name="zeyu Liu" userId="e1719c7538589308" providerId="LiveId" clId="{8CC5BC50-8331-4AAB-8E46-6E897EEA0E3B}" dt="2020-05-06T15:14:47.897" v="584"/>
          <ac:grpSpMkLst>
            <pc:docMk/>
            <pc:sldMk cId="1984455687" sldId="275"/>
            <ac:grpSpMk id="12" creationId="{1528B23D-E4F1-4FB5-AE06-ECCBC91CEA73}"/>
          </ac:grpSpMkLst>
        </pc:grpChg>
        <pc:grpChg chg="add mod">
          <ac:chgData name="zeyu Liu" userId="e1719c7538589308" providerId="LiveId" clId="{8CC5BC50-8331-4AAB-8E46-6E897EEA0E3B}" dt="2020-05-06T15:24:07.561" v="671" actId="1036"/>
          <ac:grpSpMkLst>
            <pc:docMk/>
            <pc:sldMk cId="1984455687" sldId="275"/>
            <ac:grpSpMk id="15" creationId="{D8112B5E-D197-417F-B4D8-8C15177212F2}"/>
          </ac:grpSpMkLst>
        </pc:grpChg>
        <pc:grpChg chg="add mod">
          <ac:chgData name="zeyu Liu" userId="e1719c7538589308" providerId="LiveId" clId="{8CC5BC50-8331-4AAB-8E46-6E897EEA0E3B}" dt="2020-05-06T15:17:08.510" v="609"/>
          <ac:grpSpMkLst>
            <pc:docMk/>
            <pc:sldMk cId="1984455687" sldId="275"/>
            <ac:grpSpMk id="17" creationId="{414B00AD-29D4-4581-AE46-661545215EBE}"/>
          </ac:grpSpMkLst>
        </pc:grpChg>
        <pc:grpChg chg="add mod">
          <ac:chgData name="zeyu Liu" userId="e1719c7538589308" providerId="LiveId" clId="{8CC5BC50-8331-4AAB-8E46-6E897EEA0E3B}" dt="2020-05-06T15:17:08.510" v="609"/>
          <ac:grpSpMkLst>
            <pc:docMk/>
            <pc:sldMk cId="1984455687" sldId="275"/>
            <ac:grpSpMk id="19" creationId="{952C4358-0D99-48F8-A997-6A6B9E8CA1F1}"/>
          </ac:grpSpMkLst>
        </pc:grpChg>
        <pc:grpChg chg="add mod">
          <ac:chgData name="zeyu Liu" userId="e1719c7538589308" providerId="LiveId" clId="{8CC5BC50-8331-4AAB-8E46-6E897EEA0E3B}" dt="2020-05-06T15:17:08.510" v="609"/>
          <ac:grpSpMkLst>
            <pc:docMk/>
            <pc:sldMk cId="1984455687" sldId="275"/>
            <ac:grpSpMk id="21" creationId="{D0B3961F-0D1D-4A4D-AEE3-9F95D4665DFF}"/>
          </ac:grpSpMkLst>
        </pc:grpChg>
        <pc:grpChg chg="add mod">
          <ac:chgData name="zeyu Liu" userId="e1719c7538589308" providerId="LiveId" clId="{8CC5BC50-8331-4AAB-8E46-6E897EEA0E3B}" dt="2020-05-06T15:17:08.510" v="609"/>
          <ac:grpSpMkLst>
            <pc:docMk/>
            <pc:sldMk cId="1984455687" sldId="275"/>
            <ac:grpSpMk id="23" creationId="{F24F772B-EE50-4C29-B1E8-C50BD65A0EAD}"/>
          </ac:grpSpMkLst>
        </pc:grpChg>
        <pc:grpChg chg="add mod">
          <ac:chgData name="zeyu Liu" userId="e1719c7538589308" providerId="LiveId" clId="{8CC5BC50-8331-4AAB-8E46-6E897EEA0E3B}" dt="2020-05-06T15:17:08.510" v="609"/>
          <ac:grpSpMkLst>
            <pc:docMk/>
            <pc:sldMk cId="1984455687" sldId="275"/>
            <ac:grpSpMk id="25" creationId="{0506EE3A-CA58-434C-82AD-26783ECADF79}"/>
          </ac:grpSpMkLst>
        </pc:grpChg>
        <pc:picChg chg="add mod">
          <ac:chgData name="zeyu Liu" userId="e1719c7538589308" providerId="LiveId" clId="{8CC5BC50-8331-4AAB-8E46-6E897EEA0E3B}" dt="2020-05-06T15:52:03.289" v="1072"/>
          <ac:picMkLst>
            <pc:docMk/>
            <pc:sldMk cId="1984455687" sldId="275"/>
            <ac:picMk id="35" creationId="{9CF13D67-6CCF-482B-8E8B-AE6F809ADA04}"/>
          </ac:picMkLst>
        </pc:picChg>
        <pc:picChg chg="del">
          <ac:chgData name="zeyu Liu" userId="e1719c7538589308" providerId="LiveId" clId="{8CC5BC50-8331-4AAB-8E46-6E897EEA0E3B}" dt="2020-05-06T15:14:22.441" v="578" actId="478"/>
          <ac:picMkLst>
            <pc:docMk/>
            <pc:sldMk cId="1984455687" sldId="275"/>
            <ac:picMk id="6149" creationId="{00000000-0000-0000-0000-000000000000}"/>
          </ac:picMkLst>
        </pc:picChg>
        <pc:cxnChg chg="add mod">
          <ac:chgData name="zeyu Liu" userId="e1719c7538589308" providerId="LiveId" clId="{8CC5BC50-8331-4AAB-8E46-6E897EEA0E3B}" dt="2020-05-06T15:16:29.498" v="608" actId="208"/>
          <ac:cxnSpMkLst>
            <pc:docMk/>
            <pc:sldMk cId="1984455687" sldId="275"/>
            <ac:cxnSpMk id="11" creationId="{F1513179-37CB-4BC7-959C-3DF8556D6EE9}"/>
          </ac:cxnSpMkLst>
        </pc:cxnChg>
        <pc:cxnChg chg="add mod">
          <ac:chgData name="zeyu Liu" userId="e1719c7538589308" providerId="LiveId" clId="{8CC5BC50-8331-4AAB-8E46-6E897EEA0E3B}" dt="2020-05-06T15:16:29.498" v="608" actId="208"/>
          <ac:cxnSpMkLst>
            <pc:docMk/>
            <pc:sldMk cId="1984455687" sldId="275"/>
            <ac:cxnSpMk id="14" creationId="{4EC42E61-8057-413A-BCB1-3C1ECADE2E20}"/>
          </ac:cxnSpMkLst>
        </pc:cxnChg>
        <pc:cxnChg chg="add mod">
          <ac:chgData name="zeyu Liu" userId="e1719c7538589308" providerId="LiveId" clId="{8CC5BC50-8331-4AAB-8E46-6E897EEA0E3B}" dt="2020-05-06T15:20:15.594" v="629" actId="208"/>
          <ac:cxnSpMkLst>
            <pc:docMk/>
            <pc:sldMk cId="1984455687" sldId="275"/>
            <ac:cxnSpMk id="28" creationId="{E7356EFD-3967-432F-BF76-C901E611D3D9}"/>
          </ac:cxnSpMkLst>
        </pc:cxnChg>
        <pc:cxnChg chg="add mod">
          <ac:chgData name="zeyu Liu" userId="e1719c7538589308" providerId="LiveId" clId="{8CC5BC50-8331-4AAB-8E46-6E897EEA0E3B}" dt="2020-05-06T15:20:15.594" v="629" actId="208"/>
          <ac:cxnSpMkLst>
            <pc:docMk/>
            <pc:sldMk cId="1984455687" sldId="275"/>
            <ac:cxnSpMk id="29" creationId="{46BE08FD-AEDB-47A9-99D1-9524EFC5EB44}"/>
          </ac:cxnSpMkLst>
        </pc:cxnChg>
        <pc:cxnChg chg="add mod">
          <ac:chgData name="zeyu Liu" userId="e1719c7538589308" providerId="LiveId" clId="{8CC5BC50-8331-4AAB-8E46-6E897EEA0E3B}" dt="2020-05-06T15:20:15.594" v="629" actId="208"/>
          <ac:cxnSpMkLst>
            <pc:docMk/>
            <pc:sldMk cId="1984455687" sldId="275"/>
            <ac:cxnSpMk id="30" creationId="{275FFCD2-5DC5-4B21-AA30-C620EC57B87B}"/>
          </ac:cxnSpMkLst>
        </pc:cxnChg>
        <pc:cxnChg chg="add mod">
          <ac:chgData name="zeyu Liu" userId="e1719c7538589308" providerId="LiveId" clId="{8CC5BC50-8331-4AAB-8E46-6E897EEA0E3B}" dt="2020-05-06T15:20:15.594" v="629" actId="208"/>
          <ac:cxnSpMkLst>
            <pc:docMk/>
            <pc:sldMk cId="1984455687" sldId="275"/>
            <ac:cxnSpMk id="31" creationId="{EF8B5467-F0BB-41F4-A1C6-AC730DB7E80F}"/>
          </ac:cxnSpMkLst>
        </pc:cxnChg>
        <pc:cxnChg chg="add mod">
          <ac:chgData name="zeyu Liu" userId="e1719c7538589308" providerId="LiveId" clId="{8CC5BC50-8331-4AAB-8E46-6E897EEA0E3B}" dt="2020-05-06T15:20:15.594" v="629" actId="208"/>
          <ac:cxnSpMkLst>
            <pc:docMk/>
            <pc:sldMk cId="1984455687" sldId="275"/>
            <ac:cxnSpMk id="33" creationId="{82B07B1E-866E-447A-B12D-AD60D4B226F9}"/>
          </ac:cxnSpMkLst>
        </pc:cxnChg>
      </pc:sldChg>
      <pc:sldChg chg="addSp delSp modSp add mod modTransition">
        <pc:chgData name="zeyu Liu" userId="e1719c7538589308" providerId="LiveId" clId="{8CC5BC50-8331-4AAB-8E46-6E897EEA0E3B}" dt="2020-05-06T15:52:01.354" v="1071" actId="14100"/>
        <pc:sldMkLst>
          <pc:docMk/>
          <pc:sldMk cId="2037487514" sldId="276"/>
        </pc:sldMkLst>
        <pc:spChg chg="add mod">
          <ac:chgData name="zeyu Liu" userId="e1719c7538589308" providerId="LiveId" clId="{8CC5BC50-8331-4AAB-8E46-6E897EEA0E3B}" dt="2020-05-06T15:32:04.556" v="787" actId="1076"/>
          <ac:spMkLst>
            <pc:docMk/>
            <pc:sldMk cId="2037487514" sldId="276"/>
            <ac:spMk id="2" creationId="{F46486B6-F99A-4049-9938-6BA77922A742}"/>
          </ac:spMkLst>
        </pc:spChg>
        <pc:spChg chg="add mod">
          <ac:chgData name="zeyu Liu" userId="e1719c7538589308" providerId="LiveId" clId="{8CC5BC50-8331-4AAB-8E46-6E897EEA0E3B}" dt="2020-05-06T15:36:01.494" v="873" actId="1076"/>
          <ac:spMkLst>
            <pc:docMk/>
            <pc:sldMk cId="2037487514" sldId="276"/>
            <ac:spMk id="3" creationId="{9F506817-4046-41F7-BEFD-3F9065BC19F1}"/>
          </ac:spMkLst>
        </pc:spChg>
        <pc:spChg chg="del">
          <ac:chgData name="zeyu Liu" userId="e1719c7538589308" providerId="LiveId" clId="{8CC5BC50-8331-4AAB-8E46-6E897EEA0E3B}" dt="2020-05-06T15:24:51.601" v="674" actId="478"/>
          <ac:spMkLst>
            <pc:docMk/>
            <pc:sldMk cId="2037487514" sldId="276"/>
            <ac:spMk id="4" creationId="{00000000-0000-0000-0000-000000000000}"/>
          </ac:spMkLst>
        </pc:spChg>
        <pc:spChg chg="mod">
          <ac:chgData name="zeyu Liu" userId="e1719c7538589308" providerId="LiveId" clId="{8CC5BC50-8331-4AAB-8E46-6E897EEA0E3B}" dt="2020-05-06T15:52:01.354" v="1071" actId="14100"/>
          <ac:spMkLst>
            <pc:docMk/>
            <pc:sldMk cId="2037487514" sldId="276"/>
            <ac:spMk id="5" creationId="{00000000-0000-0000-0000-000000000000}"/>
          </ac:spMkLst>
        </pc:spChg>
        <pc:spChg chg="del">
          <ac:chgData name="zeyu Liu" userId="e1719c7538589308" providerId="LiveId" clId="{8CC5BC50-8331-4AAB-8E46-6E897EEA0E3B}" dt="2020-05-06T15:24:58.161" v="676" actId="478"/>
          <ac:spMkLst>
            <pc:docMk/>
            <pc:sldMk cId="2037487514" sldId="276"/>
            <ac:spMk id="6" creationId="{00000000-0000-0000-0000-000000000000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8" creationId="{828F0871-CC88-4CB5-9334-CD00AD9DDF3C}"/>
          </ac:spMkLst>
        </pc:spChg>
        <pc:spChg chg="add mod">
          <ac:chgData name="zeyu Liu" userId="e1719c7538589308" providerId="LiveId" clId="{8CC5BC50-8331-4AAB-8E46-6E897EEA0E3B}" dt="2020-05-06T15:27:58.676" v="722" actId="1582"/>
          <ac:spMkLst>
            <pc:docMk/>
            <pc:sldMk cId="2037487514" sldId="276"/>
            <ac:spMk id="10" creationId="{1E37E087-1064-4967-B29C-ABEF6C00F1D7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11" creationId="{1417948A-EF79-4266-A9B8-1D9C283FD689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14" creationId="{732BA85E-52DC-4E93-B1D0-3E10028E425A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17" creationId="{97CF35BB-B10B-49DC-BAE4-BFCF055FD8C7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21" creationId="{E7646629-B364-4DC5-9332-EFA04986DC62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23" creationId="{6897289E-5614-439E-936E-8365E4286836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25" creationId="{9DB4973E-0F78-4254-96CD-FA47611102F6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29" creationId="{48BF9CA3-09CD-4409-9790-07CF980EF1F6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33" creationId="{28875434-9820-4601-B106-F1F37C732CAB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35" creationId="{69BD74C0-9F33-4B72-A094-E31E106CDE6C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39" creationId="{E71E41CE-AD7E-44FA-B7E8-2B8D5F08DA3A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41" creationId="{36278378-3514-4F60-AE22-A1A09A105FDE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42" creationId="{1DD93E08-D1F1-461A-98B5-0A60A1D4EFF3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43" creationId="{0080EEA3-3FBE-4999-987E-0BC7199700F5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44" creationId="{2CDEAF77-1328-4B8B-B4E4-5860F1C25267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51" creationId="{1BAA2823-60AD-47D1-B714-9F5360070B08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52" creationId="{6C120E9F-B18A-4C0F-BF12-43E071092419}"/>
          </ac:spMkLst>
        </pc:spChg>
        <pc:spChg chg="add mod">
          <ac:chgData name="zeyu Liu" userId="e1719c7538589308" providerId="LiveId" clId="{8CC5BC50-8331-4AAB-8E46-6E897EEA0E3B}" dt="2020-05-06T15:27:38.661" v="713" actId="113"/>
          <ac:spMkLst>
            <pc:docMk/>
            <pc:sldMk cId="2037487514" sldId="276"/>
            <ac:spMk id="53" creationId="{2F4591A0-B1AA-41BF-BB93-DF517DB0218E}"/>
          </ac:spMkLst>
        </pc:spChg>
        <pc:spChg chg="add mod">
          <ac:chgData name="zeyu Liu" userId="e1719c7538589308" providerId="LiveId" clId="{8CC5BC50-8331-4AAB-8E46-6E897EEA0E3B}" dt="2020-05-06T15:27:43.325" v="721" actId="1038"/>
          <ac:spMkLst>
            <pc:docMk/>
            <pc:sldMk cId="2037487514" sldId="276"/>
            <ac:spMk id="54" creationId="{B3FC4A1A-9485-47F4-BDCF-A005E6C659D9}"/>
          </ac:spMkLst>
        </pc:spChg>
        <pc:spChg chg="add mod">
          <ac:chgData name="zeyu Liu" userId="e1719c7538589308" providerId="LiveId" clId="{8CC5BC50-8331-4AAB-8E46-6E897EEA0E3B}" dt="2020-05-06T15:35:10.962" v="872" actId="1038"/>
          <ac:spMkLst>
            <pc:docMk/>
            <pc:sldMk cId="2037487514" sldId="276"/>
            <ac:spMk id="55" creationId="{A21C7B82-FE99-4A1F-8726-FA50BD80A4B9}"/>
          </ac:spMkLst>
        </pc:spChg>
        <pc:spChg chg="add mod">
          <ac:chgData name="zeyu Liu" userId="e1719c7538589308" providerId="LiveId" clId="{8CC5BC50-8331-4AAB-8E46-6E897EEA0E3B}" dt="2020-05-06T15:35:10.962" v="872" actId="1038"/>
          <ac:spMkLst>
            <pc:docMk/>
            <pc:sldMk cId="2037487514" sldId="276"/>
            <ac:spMk id="56" creationId="{398F9E1C-EB73-4457-9CFB-41644B80FBB7}"/>
          </ac:spMkLst>
        </pc:spChg>
        <pc:spChg chg="add mod">
          <ac:chgData name="zeyu Liu" userId="e1719c7538589308" providerId="LiveId" clId="{8CC5BC50-8331-4AAB-8E46-6E897EEA0E3B}" dt="2020-05-06T15:35:10.962" v="872" actId="1038"/>
          <ac:spMkLst>
            <pc:docMk/>
            <pc:sldMk cId="2037487514" sldId="276"/>
            <ac:spMk id="57" creationId="{F4AEB79E-869A-44B5-B58A-75D323934AA5}"/>
          </ac:spMkLst>
        </pc:spChg>
        <pc:spChg chg="add del mod">
          <ac:chgData name="zeyu Liu" userId="e1719c7538589308" providerId="LiveId" clId="{8CC5BC50-8331-4AAB-8E46-6E897EEA0E3B}" dt="2020-05-06T15:31:40.976" v="782" actId="478"/>
          <ac:spMkLst>
            <pc:docMk/>
            <pc:sldMk cId="2037487514" sldId="276"/>
            <ac:spMk id="58" creationId="{2637355F-8315-49C2-9311-41AA9B0CB6A7}"/>
          </ac:spMkLst>
        </pc:spChg>
        <pc:spChg chg="add mod">
          <ac:chgData name="zeyu Liu" userId="e1719c7538589308" providerId="LiveId" clId="{8CC5BC50-8331-4AAB-8E46-6E897EEA0E3B}" dt="2020-05-06T15:35:10.962" v="872" actId="1038"/>
          <ac:spMkLst>
            <pc:docMk/>
            <pc:sldMk cId="2037487514" sldId="276"/>
            <ac:spMk id="59" creationId="{E7469C05-6214-4122-AD6D-C44DB91C7CEF}"/>
          </ac:spMkLst>
        </pc:spChg>
        <pc:spChg chg="add mod">
          <ac:chgData name="zeyu Liu" userId="e1719c7538589308" providerId="LiveId" clId="{8CC5BC50-8331-4AAB-8E46-6E897EEA0E3B}" dt="2020-05-06T15:34:44.201" v="855" actId="1035"/>
          <ac:spMkLst>
            <pc:docMk/>
            <pc:sldMk cId="2037487514" sldId="276"/>
            <ac:spMk id="60" creationId="{84654C3A-F6F5-4EE3-8A1E-A760FDD81004}"/>
          </ac:spMkLst>
        </pc:spChg>
        <pc:spChg chg="add mod">
          <ac:chgData name="zeyu Liu" userId="e1719c7538589308" providerId="LiveId" clId="{8CC5BC50-8331-4AAB-8E46-6E897EEA0E3B}" dt="2020-05-06T15:35:10.962" v="872" actId="1038"/>
          <ac:spMkLst>
            <pc:docMk/>
            <pc:sldMk cId="2037487514" sldId="276"/>
            <ac:spMk id="61" creationId="{8BF70A92-71BA-48E5-914B-49126EAB399E}"/>
          </ac:spMkLst>
        </pc:spChg>
        <pc:grpChg chg="add mod">
          <ac:chgData name="zeyu Liu" userId="e1719c7538589308" providerId="LiveId" clId="{8CC5BC50-8331-4AAB-8E46-6E897EEA0E3B}" dt="2020-05-06T15:28:37.977" v="744" actId="1035"/>
          <ac:grpSpMkLst>
            <pc:docMk/>
            <pc:sldMk cId="2037487514" sldId="276"/>
            <ac:grpSpMk id="7" creationId="{DB53DE67-6750-4445-B588-268735441344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9" creationId="{157C96D8-4CFC-4885-807C-02D112291D05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12" creationId="{878D01A6-C711-4D7C-B6A7-7DAC026F240A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15" creationId="{924BA602-1336-4DB1-80F3-57E3617B0F87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18" creationId="{663142D5-C715-4E50-BC0D-D4C00FB48C5A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0" creationId="{2B0D28A1-D5E0-416F-A003-76E1F118F445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2" creationId="{B35BC57B-E374-47B1-BE5D-D08E9871CCBD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4" creationId="{03F8F494-A898-4EA4-90A1-EF494C574911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6" creationId="{F3957608-8110-44A5-906D-369595AF07F9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7" creationId="{D49091CA-8C15-4038-8B71-D15C6F1EA939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28" creationId="{E58D1F3A-9FA0-418E-8BD3-8E99E2009971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0" creationId="{1CE93E83-F902-4AA4-BB8E-9820EED8E7FB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2" creationId="{34AFE878-806F-4291-9DD0-EB667669FAE8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4" creationId="{CF9BA7E2-FC50-4F99-B767-14A5AAD7CC9A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6" creationId="{D898C120-0B44-4A10-8714-72032E31DCED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7" creationId="{5B307BA6-DDAB-4C2B-8A8D-0097C74917C1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38" creationId="{31B63F7D-B6BA-4666-9ADE-F31F3C40BB39}"/>
          </ac:grpSpMkLst>
        </pc:grpChg>
        <pc:grpChg chg="add mod">
          <ac:chgData name="zeyu Liu" userId="e1719c7538589308" providerId="LiveId" clId="{8CC5BC50-8331-4AAB-8E46-6E897EEA0E3B}" dt="2020-05-06T15:25:11.436" v="679"/>
          <ac:grpSpMkLst>
            <pc:docMk/>
            <pc:sldMk cId="2037487514" sldId="276"/>
            <ac:grpSpMk id="40" creationId="{94F9F7F0-9454-47EF-981D-F372199B6C59}"/>
          </ac:grpSpMkLst>
        </pc:grpChg>
        <pc:picChg chg="add mod">
          <ac:chgData name="zeyu Liu" userId="e1719c7538589308" providerId="LiveId" clId="{8CC5BC50-8331-4AAB-8E46-6E897EEA0E3B}" dt="2020-05-06T15:51:56.738" v="1070"/>
          <ac:picMkLst>
            <pc:docMk/>
            <pc:sldMk cId="2037487514" sldId="276"/>
            <ac:picMk id="64" creationId="{5888AD56-D43C-4259-91D5-71155F531642}"/>
          </ac:picMkLst>
        </pc:picChg>
        <pc:picChg chg="del">
          <ac:chgData name="zeyu Liu" userId="e1719c7538589308" providerId="LiveId" clId="{8CC5BC50-8331-4AAB-8E46-6E897EEA0E3B}" dt="2020-05-06T15:24:58.791" v="677" actId="478"/>
          <ac:picMkLst>
            <pc:docMk/>
            <pc:sldMk cId="2037487514" sldId="276"/>
            <ac:picMk id="1026" creationId="{00000000-0000-0000-0000-000000000000}"/>
          </ac:picMkLst>
        </pc:picChg>
        <pc:picChg chg="del">
          <ac:chgData name="zeyu Liu" userId="e1719c7538589308" providerId="LiveId" clId="{8CC5BC50-8331-4AAB-8E46-6E897EEA0E3B}" dt="2020-05-06T15:24:59.264" v="678" actId="478"/>
          <ac:picMkLst>
            <pc:docMk/>
            <pc:sldMk cId="2037487514" sldId="276"/>
            <ac:picMk id="1028" creationId="{00000000-0000-0000-0000-000000000000}"/>
          </ac:picMkLst>
        </pc:pic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13" creationId="{2410703A-0E83-4E50-A9AE-41CF2BC4432E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16" creationId="{C4769A49-BAA2-466A-8D1F-927EB8EE9E18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19" creationId="{E0126A99-EAD4-49FB-9390-90C5B80E7577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31" creationId="{5AEC0C27-82A9-40D8-9DF7-F208BCD1299F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45" creationId="{F59EF571-7825-48F7-9AE9-449E06ED42C0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46" creationId="{1B21CBCF-606A-42EA-9986-DC3C37D80928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47" creationId="{851F0FE9-6D4F-419C-B101-F317E860467A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48" creationId="{4A6EE1DE-1632-4F7B-8305-FE73E0BF9E3D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49" creationId="{9B65AD53-6ADD-4869-9045-0A1A65D94C79}"/>
          </ac:cxnSpMkLst>
        </pc:cxnChg>
        <pc:cxnChg chg="add mod">
          <ac:chgData name="zeyu Liu" userId="e1719c7538589308" providerId="LiveId" clId="{8CC5BC50-8331-4AAB-8E46-6E897EEA0E3B}" dt="2020-05-06T15:27:14.513" v="709" actId="1582"/>
          <ac:cxnSpMkLst>
            <pc:docMk/>
            <pc:sldMk cId="2037487514" sldId="276"/>
            <ac:cxnSpMk id="50" creationId="{96C041A0-0330-4074-8E6D-CD250F67200C}"/>
          </ac:cxnSpMkLst>
        </pc:cxnChg>
      </pc:sldChg>
      <pc:sldChg chg="addSp delSp modSp add mod modTransition">
        <pc:chgData name="zeyu Liu" userId="e1719c7538589308" providerId="LiveId" clId="{8CC5BC50-8331-4AAB-8E46-6E897EEA0E3B}" dt="2020-05-06T15:51:54.738" v="1068"/>
        <pc:sldMkLst>
          <pc:docMk/>
          <pc:sldMk cId="1883827466" sldId="277"/>
        </pc:sldMkLst>
        <pc:spChg chg="add mod">
          <ac:chgData name="zeyu Liu" userId="e1719c7538589308" providerId="LiveId" clId="{8CC5BC50-8331-4AAB-8E46-6E897EEA0E3B}" dt="2020-05-06T15:42:48.719" v="944" actId="1036"/>
          <ac:spMkLst>
            <pc:docMk/>
            <pc:sldMk cId="1883827466" sldId="277"/>
            <ac:spMk id="2" creationId="{668360B6-667B-4A53-8B4F-09235F281462}"/>
          </ac:spMkLst>
        </pc:spChg>
        <pc:spChg chg="add mod">
          <ac:chgData name="zeyu Liu" userId="e1719c7538589308" providerId="LiveId" clId="{8CC5BC50-8331-4AAB-8E46-6E897EEA0E3B}" dt="2020-05-06T15:41:42.366" v="923" actId="1076"/>
          <ac:spMkLst>
            <pc:docMk/>
            <pc:sldMk cId="1883827466" sldId="277"/>
            <ac:spMk id="3" creationId="{45A0472F-6C6C-45D9-ABE4-AEA2D9FD9FE9}"/>
          </ac:spMkLst>
        </pc:spChg>
        <pc:spChg chg="add mod">
          <ac:chgData name="zeyu Liu" userId="e1719c7538589308" providerId="LiveId" clId="{8CC5BC50-8331-4AAB-8E46-6E897EEA0E3B}" dt="2020-05-06T15:42:18.388" v="932"/>
          <ac:spMkLst>
            <pc:docMk/>
            <pc:sldMk cId="1883827466" sldId="277"/>
            <ac:spMk id="4" creationId="{139C9750-BC81-4392-94B4-4FAEB400A411}"/>
          </ac:spMkLst>
        </pc:spChg>
        <pc:spChg chg="mod">
          <ac:chgData name="zeyu Liu" userId="e1719c7538589308" providerId="LiveId" clId="{8CC5BC50-8331-4AAB-8E46-6E897EEA0E3B}" dt="2020-05-06T15:39:29.335" v="895" actId="113"/>
          <ac:spMkLst>
            <pc:docMk/>
            <pc:sldMk cId="1883827466" sldId="277"/>
            <ac:spMk id="5" creationId="{3ACA86EE-74C5-454E-94D5-C42E58EF33C1}"/>
          </ac:spMkLst>
        </pc:spChg>
        <pc:spChg chg="add mod">
          <ac:chgData name="zeyu Liu" userId="e1719c7538589308" providerId="LiveId" clId="{8CC5BC50-8331-4AAB-8E46-6E897EEA0E3B}" dt="2020-05-06T15:41:51.843" v="925" actId="1076"/>
          <ac:spMkLst>
            <pc:docMk/>
            <pc:sldMk cId="1883827466" sldId="277"/>
            <ac:spMk id="34" creationId="{4B6F4F6D-7082-45D5-92C6-DC8D2A19BE86}"/>
          </ac:spMkLst>
        </pc:spChg>
        <pc:spChg chg="add mod">
          <ac:chgData name="zeyu Liu" userId="e1719c7538589308" providerId="LiveId" clId="{8CC5BC50-8331-4AAB-8E46-6E897EEA0E3B}" dt="2020-05-06T15:42:27.542" v="935" actId="1076"/>
          <ac:spMkLst>
            <pc:docMk/>
            <pc:sldMk cId="1883827466" sldId="277"/>
            <ac:spMk id="35" creationId="{AC3FD7B5-67D5-40D4-B2A4-F3FBEB0AA149}"/>
          </ac:spMkLst>
        </pc:spChg>
        <pc:spChg chg="add mod">
          <ac:chgData name="zeyu Liu" userId="e1719c7538589308" providerId="LiveId" clId="{8CC5BC50-8331-4AAB-8E46-6E897EEA0E3B}" dt="2020-05-06T15:43:56.298" v="962" actId="1076"/>
          <ac:spMkLst>
            <pc:docMk/>
            <pc:sldMk cId="1883827466" sldId="277"/>
            <ac:spMk id="36" creationId="{1805BA32-B9F4-410D-966E-F976A758BCA8}"/>
          </ac:spMkLst>
        </pc:spChg>
        <pc:spChg chg="add mod">
          <ac:chgData name="zeyu Liu" userId="e1719c7538589308" providerId="LiveId" clId="{8CC5BC50-8331-4AAB-8E46-6E897EEA0E3B}" dt="2020-05-06T15:44:07.855" v="964" actId="1076"/>
          <ac:spMkLst>
            <pc:docMk/>
            <pc:sldMk cId="1883827466" sldId="277"/>
            <ac:spMk id="37" creationId="{66C94CB7-CFB9-4D19-854B-50086B8DF662}"/>
          </ac:spMkLst>
        </pc:spChg>
        <pc:spChg chg="add mod">
          <ac:chgData name="zeyu Liu" userId="e1719c7538589308" providerId="LiveId" clId="{8CC5BC50-8331-4AAB-8E46-6E897EEA0E3B}" dt="2020-05-06T15:45:12.918" v="979" actId="14100"/>
          <ac:spMkLst>
            <pc:docMk/>
            <pc:sldMk cId="1883827466" sldId="277"/>
            <ac:spMk id="38" creationId="{A839717A-F565-4C44-B42F-A18D53FF75A1}"/>
          </ac:spMkLst>
        </pc:spChg>
        <pc:spChg chg="add mod">
          <ac:chgData name="zeyu Liu" userId="e1719c7538589308" providerId="LiveId" clId="{8CC5BC50-8331-4AAB-8E46-6E897EEA0E3B}" dt="2020-05-06T15:45:18.390" v="980" actId="1076"/>
          <ac:spMkLst>
            <pc:docMk/>
            <pc:sldMk cId="1883827466" sldId="277"/>
            <ac:spMk id="39" creationId="{273FA2CF-B2E2-441B-B333-F3220BEA9374}"/>
          </ac:spMkLst>
        </pc:spChg>
        <pc:grpChg chg="del">
          <ac:chgData name="zeyu Liu" userId="e1719c7538589308" providerId="LiveId" clId="{8CC5BC50-8331-4AAB-8E46-6E897EEA0E3B}" dt="2020-05-06T15:39:19.056" v="891" actId="478"/>
          <ac:grpSpMkLst>
            <pc:docMk/>
            <pc:sldMk cId="1883827466" sldId="277"/>
            <ac:grpSpMk id="6" creationId="{B9376CAB-F45D-4EBE-A277-0107C8E36B72}"/>
          </ac:grpSpMkLst>
        </pc:grpChg>
        <pc:grpChg chg="del">
          <ac:chgData name="zeyu Liu" userId="e1719c7538589308" providerId="LiveId" clId="{8CC5BC50-8331-4AAB-8E46-6E897EEA0E3B}" dt="2020-05-06T15:39:19.056" v="891" actId="478"/>
          <ac:grpSpMkLst>
            <pc:docMk/>
            <pc:sldMk cId="1883827466" sldId="277"/>
            <ac:grpSpMk id="15" creationId="{D8112B5E-D197-417F-B4D8-8C15177212F2}"/>
          </ac:grpSpMkLst>
        </pc:grpChg>
        <pc:picChg chg="add mod">
          <ac:chgData name="zeyu Liu" userId="e1719c7538589308" providerId="LiveId" clId="{8CC5BC50-8331-4AAB-8E46-6E897EEA0E3B}" dt="2020-05-06T15:51:54.738" v="1068"/>
          <ac:picMkLst>
            <pc:docMk/>
            <pc:sldMk cId="1883827466" sldId="277"/>
            <ac:picMk id="40" creationId="{99036653-2C26-4912-92E7-8DFFB3213BF3}"/>
          </ac:picMkLst>
        </pc:picChg>
      </pc:sldChg>
      <pc:sldChg chg="addSp delSp modSp add mod">
        <pc:chgData name="zeyu Liu" userId="e1719c7538589308" providerId="LiveId" clId="{8CC5BC50-8331-4AAB-8E46-6E897EEA0E3B}" dt="2020-05-06T15:51:55.825" v="1069"/>
        <pc:sldMkLst>
          <pc:docMk/>
          <pc:sldMk cId="2385492867" sldId="278"/>
        </pc:sldMkLst>
        <pc:spChg chg="add mod">
          <ac:chgData name="zeyu Liu" userId="e1719c7538589308" providerId="LiveId" clId="{8CC5BC50-8331-4AAB-8E46-6E897EEA0E3B}" dt="2020-05-06T15:50:38.295" v="1058" actId="1036"/>
          <ac:spMkLst>
            <pc:docMk/>
            <pc:sldMk cId="2385492867" sldId="278"/>
            <ac:spMk id="2" creationId="{F9888274-B9F6-4DA1-8E65-CB32BBB1D9C0}"/>
          </ac:spMkLst>
        </pc:spChg>
        <pc:spChg chg="add mod">
          <ac:chgData name="zeyu Liu" userId="e1719c7538589308" providerId="LiveId" clId="{8CC5BC50-8331-4AAB-8E46-6E897EEA0E3B}" dt="2020-05-06T15:50:38.295" v="1058" actId="1036"/>
          <ac:spMkLst>
            <pc:docMk/>
            <pc:sldMk cId="2385492867" sldId="278"/>
            <ac:spMk id="3" creationId="{CED2A987-45D6-4310-82BF-E9BECE9BB649}"/>
          </ac:spMkLst>
        </pc:spChg>
        <pc:spChg chg="add mod">
          <ac:chgData name="zeyu Liu" userId="e1719c7538589308" providerId="LiveId" clId="{8CC5BC50-8331-4AAB-8E46-6E897EEA0E3B}" dt="2020-05-06T15:50:38.295" v="1058" actId="1036"/>
          <ac:spMkLst>
            <pc:docMk/>
            <pc:sldMk cId="2385492867" sldId="278"/>
            <ac:spMk id="4" creationId="{7F668BB0-D601-47E7-9677-4EEC23FFC584}"/>
          </ac:spMkLst>
        </pc:spChg>
        <pc:spChg chg="mod">
          <ac:chgData name="zeyu Liu" userId="e1719c7538589308" providerId="LiveId" clId="{8CC5BC50-8331-4AAB-8E46-6E897EEA0E3B}" dt="2020-05-06T15:50:24.597" v="1052" actId="1076"/>
          <ac:spMkLst>
            <pc:docMk/>
            <pc:sldMk cId="2385492867" sldId="278"/>
            <ac:spMk id="5" creationId="{3ACA86EE-74C5-454E-94D5-C42E58EF33C1}"/>
          </ac:spMkLst>
        </pc:spChg>
        <pc:spChg chg="add mod">
          <ac:chgData name="zeyu Liu" userId="e1719c7538589308" providerId="LiveId" clId="{8CC5BC50-8331-4AAB-8E46-6E897EEA0E3B}" dt="2020-05-06T15:51:49.102" v="1067" actId="14100"/>
          <ac:spMkLst>
            <pc:docMk/>
            <pc:sldMk cId="2385492867" sldId="278"/>
            <ac:spMk id="35" creationId="{576C2683-DA3E-45EA-8663-6C0DA890F0D5}"/>
          </ac:spMkLst>
        </pc:spChg>
        <pc:grpChg chg="del">
          <ac:chgData name="zeyu Liu" userId="e1719c7538589308" providerId="LiveId" clId="{8CC5BC50-8331-4AAB-8E46-6E897EEA0E3B}" dt="2020-05-06T15:46:00.728" v="983" actId="478"/>
          <ac:grpSpMkLst>
            <pc:docMk/>
            <pc:sldMk cId="2385492867" sldId="278"/>
            <ac:grpSpMk id="6" creationId="{B9376CAB-F45D-4EBE-A277-0107C8E36B72}"/>
          </ac:grpSpMkLst>
        </pc:grpChg>
        <pc:grpChg chg="del">
          <ac:chgData name="zeyu Liu" userId="e1719c7538589308" providerId="LiveId" clId="{8CC5BC50-8331-4AAB-8E46-6E897EEA0E3B}" dt="2020-05-06T15:46:00.728" v="983" actId="478"/>
          <ac:grpSpMkLst>
            <pc:docMk/>
            <pc:sldMk cId="2385492867" sldId="278"/>
            <ac:grpSpMk id="15" creationId="{D8112B5E-D197-417F-B4D8-8C15177212F2}"/>
          </ac:grpSpMkLst>
        </pc:grpChg>
        <pc:picChg chg="add del mod">
          <ac:chgData name="zeyu Liu" userId="e1719c7538589308" providerId="LiveId" clId="{8CC5BC50-8331-4AAB-8E46-6E897EEA0E3B}" dt="2020-05-06T15:49:40.838" v="1015" actId="478"/>
          <ac:picMkLst>
            <pc:docMk/>
            <pc:sldMk cId="2385492867" sldId="278"/>
            <ac:picMk id="34" creationId="{958DEDC1-6F26-4E43-9AD1-D7C82CEECA09}"/>
          </ac:picMkLst>
        </pc:picChg>
        <pc:picChg chg="add mod">
          <ac:chgData name="zeyu Liu" userId="e1719c7538589308" providerId="LiveId" clId="{8CC5BC50-8331-4AAB-8E46-6E897EEA0E3B}" dt="2020-05-06T15:51:55.825" v="1069"/>
          <ac:picMkLst>
            <pc:docMk/>
            <pc:sldMk cId="2385492867" sldId="278"/>
            <ac:picMk id="36" creationId="{5C3CCD73-FD52-4536-91DF-55C6F0F44722}"/>
          </ac:picMkLst>
        </pc:picChg>
      </pc:sldChg>
      <pc:sldChg chg="addSp modSp add mod modTransition">
        <pc:chgData name="zeyu Liu" userId="e1719c7538589308" providerId="LiveId" clId="{8CC5BC50-8331-4AAB-8E46-6E897EEA0E3B}" dt="2020-05-06T15:56:02.863" v="1233"/>
        <pc:sldMkLst>
          <pc:docMk/>
          <pc:sldMk cId="2765196565" sldId="279"/>
        </pc:sldMkLst>
        <pc:spChg chg="mod">
          <ac:chgData name="zeyu Liu" userId="e1719c7538589308" providerId="LiveId" clId="{8CC5BC50-8331-4AAB-8E46-6E897EEA0E3B}" dt="2020-05-06T15:55:44.543" v="1230" actId="1076"/>
          <ac:spMkLst>
            <pc:docMk/>
            <pc:sldMk cId="2765196565" sldId="279"/>
            <ac:spMk id="2" creationId="{00000000-0000-0000-0000-000000000000}"/>
          </ac:spMkLst>
        </pc:spChg>
        <pc:spChg chg="mod">
          <ac:chgData name="zeyu Liu" userId="e1719c7538589308" providerId="LiveId" clId="{8CC5BC50-8331-4AAB-8E46-6E897EEA0E3B}" dt="2020-05-06T15:55:25.534" v="1227" actId="1038"/>
          <ac:spMkLst>
            <pc:docMk/>
            <pc:sldMk cId="2765196565" sldId="279"/>
            <ac:spMk id="3" creationId="{00000000-0000-0000-0000-000000000000}"/>
          </ac:spMkLst>
        </pc:spChg>
        <pc:spChg chg="mod">
          <ac:chgData name="zeyu Liu" userId="e1719c7538589308" providerId="LiveId" clId="{8CC5BC50-8331-4AAB-8E46-6E897EEA0E3B}" dt="2020-05-06T15:55:29.882" v="1228" actId="207"/>
          <ac:spMkLst>
            <pc:docMk/>
            <pc:sldMk cId="2765196565" sldId="279"/>
            <ac:spMk id="7" creationId="{00000000-0000-0000-0000-000000000000}"/>
          </ac:spMkLst>
        </pc:spChg>
        <pc:picChg chg="add mod">
          <ac:chgData name="zeyu Liu" userId="e1719c7538589308" providerId="LiveId" clId="{8CC5BC50-8331-4AAB-8E46-6E897EEA0E3B}" dt="2020-05-06T15:55:49.841" v="1231"/>
          <ac:picMkLst>
            <pc:docMk/>
            <pc:sldMk cId="2765196565" sldId="279"/>
            <ac:picMk id="5" creationId="{11C06FC7-597D-4391-BF66-9D979299935D}"/>
          </ac:picMkLst>
        </pc:picChg>
      </pc:sldChg>
      <pc:sldChg chg="addSp delSp modSp add mod modTransition">
        <pc:chgData name="zeyu Liu" userId="e1719c7538589308" providerId="LiveId" clId="{8CC5BC50-8331-4AAB-8E46-6E897EEA0E3B}" dt="2020-05-06T16:01:34.439" v="1339" actId="1037"/>
        <pc:sldMkLst>
          <pc:docMk/>
          <pc:sldMk cId="1732171313" sldId="280"/>
        </pc:sldMkLst>
        <pc:spChg chg="del">
          <ac:chgData name="zeyu Liu" userId="e1719c7538589308" providerId="LiveId" clId="{8CC5BC50-8331-4AAB-8E46-6E897EEA0E3B}" dt="2020-05-06T15:57:24.174" v="1236" actId="478"/>
          <ac:spMkLst>
            <pc:docMk/>
            <pc:sldMk cId="1732171313" sldId="280"/>
            <ac:spMk id="2" creationId="{00000000-0000-0000-0000-000000000000}"/>
          </ac:spMkLst>
        </pc:spChg>
        <pc:spChg chg="mod">
          <ac:chgData name="zeyu Liu" userId="e1719c7538589308" providerId="LiveId" clId="{8CC5BC50-8331-4AAB-8E46-6E897EEA0E3B}" dt="2020-05-06T16:01:28.406" v="1323" actId="1076"/>
          <ac:spMkLst>
            <pc:docMk/>
            <pc:sldMk cId="1732171313" sldId="280"/>
            <ac:spMk id="3" creationId="{00000000-0000-0000-0000-000000000000}"/>
          </ac:spMkLst>
        </pc:spChg>
        <pc:spChg chg="del">
          <ac:chgData name="zeyu Liu" userId="e1719c7538589308" providerId="LiveId" clId="{8CC5BC50-8331-4AAB-8E46-6E897EEA0E3B}" dt="2020-05-06T15:57:26.222" v="1237" actId="478"/>
          <ac:spMkLst>
            <pc:docMk/>
            <pc:sldMk cId="1732171313" sldId="280"/>
            <ac:spMk id="4" creationId="{00000000-0000-0000-0000-000000000000}"/>
          </ac:spMkLst>
        </pc:spChg>
        <pc:spChg chg="add mod">
          <ac:chgData name="zeyu Liu" userId="e1719c7538589308" providerId="LiveId" clId="{8CC5BC50-8331-4AAB-8E46-6E897EEA0E3B}" dt="2020-05-06T16:01:34.439" v="1339" actId="1037"/>
          <ac:spMkLst>
            <pc:docMk/>
            <pc:sldMk cId="1732171313" sldId="280"/>
            <ac:spMk id="5" creationId="{CE0FA77D-71F2-4650-8DDC-E8E227D041C7}"/>
          </ac:spMkLst>
        </pc:spChg>
        <pc:spChg chg="add mod">
          <ac:chgData name="zeyu Liu" userId="e1719c7538589308" providerId="LiveId" clId="{8CC5BC50-8331-4AAB-8E46-6E897EEA0E3B}" dt="2020-05-06T15:59:24.879" v="1283" actId="14100"/>
          <ac:spMkLst>
            <pc:docMk/>
            <pc:sldMk cId="1732171313" sldId="280"/>
            <ac:spMk id="6" creationId="{79BF26C0-34DA-48FF-A28B-284FCB39094A}"/>
          </ac:spMkLst>
        </pc:spChg>
        <pc:picChg chg="add mod">
          <ac:chgData name="zeyu Liu" userId="e1719c7538589308" providerId="LiveId" clId="{8CC5BC50-8331-4AAB-8E46-6E897EEA0E3B}" dt="2020-05-06T15:58:41.891" v="1275"/>
          <ac:picMkLst>
            <pc:docMk/>
            <pc:sldMk cId="1732171313" sldId="280"/>
            <ac:picMk id="7" creationId="{BB0386C7-F995-4925-905E-FD7982D87480}"/>
          </ac:picMkLst>
        </pc:picChg>
        <pc:picChg chg="del">
          <ac:chgData name="zeyu Liu" userId="e1719c7538589308" providerId="LiveId" clId="{8CC5BC50-8331-4AAB-8E46-6E897EEA0E3B}" dt="2020-05-06T15:57:22.133" v="1235" actId="478"/>
          <ac:picMkLst>
            <pc:docMk/>
            <pc:sldMk cId="1732171313" sldId="280"/>
            <ac:picMk id="6149" creationId="{00000000-0000-0000-0000-000000000000}"/>
          </ac:picMkLst>
        </pc:picChg>
      </pc:sldChg>
      <pc:sldChg chg="addSp delSp modSp add mod">
        <pc:chgData name="zeyu Liu" userId="e1719c7538589308" providerId="LiveId" clId="{8CC5BC50-8331-4AAB-8E46-6E897EEA0E3B}" dt="2020-05-06T16:10:52.214" v="1473" actId="1036"/>
        <pc:sldMkLst>
          <pc:docMk/>
          <pc:sldMk cId="1262602456" sldId="281"/>
        </pc:sldMkLst>
        <pc:spChg chg="del">
          <ac:chgData name="zeyu Liu" userId="e1719c7538589308" providerId="LiveId" clId="{8CC5BC50-8331-4AAB-8E46-6E897EEA0E3B}" dt="2020-05-06T16:05:03.206" v="1361" actId="478"/>
          <ac:spMkLst>
            <pc:docMk/>
            <pc:sldMk cId="1262602456" sldId="281"/>
            <ac:spMk id="2" creationId="{00000000-0000-0000-0000-000000000000}"/>
          </ac:spMkLst>
        </pc:spChg>
        <pc:spChg chg="del">
          <ac:chgData name="zeyu Liu" userId="e1719c7538589308" providerId="LiveId" clId="{8CC5BC50-8331-4AAB-8E46-6E897EEA0E3B}" dt="2020-05-06T16:05:03.206" v="1361" actId="478"/>
          <ac:spMkLst>
            <pc:docMk/>
            <pc:sldMk cId="1262602456" sldId="281"/>
            <ac:spMk id="3" creationId="{00000000-0000-0000-0000-000000000000}"/>
          </ac:spMkLst>
        </pc:spChg>
        <pc:spChg chg="del">
          <ac:chgData name="zeyu Liu" userId="e1719c7538589308" providerId="LiveId" clId="{8CC5BC50-8331-4AAB-8E46-6E897EEA0E3B}" dt="2020-05-06T16:05:03.206" v="1361" actId="478"/>
          <ac:spMkLst>
            <pc:docMk/>
            <pc:sldMk cId="1262602456" sldId="281"/>
            <ac:spMk id="7" creationId="{00000000-0000-0000-0000-000000000000}"/>
          </ac:spMkLst>
        </pc:spChg>
        <pc:spChg chg="add del mod">
          <ac:chgData name="zeyu Liu" userId="e1719c7538589308" providerId="LiveId" clId="{8CC5BC50-8331-4AAB-8E46-6E897EEA0E3B}" dt="2020-05-06T16:05:18.397" v="1363"/>
          <ac:spMkLst>
            <pc:docMk/>
            <pc:sldMk cId="1262602456" sldId="281"/>
            <ac:spMk id="8" creationId="{B54F45A8-3118-4D60-8FE6-3EEF0F497B3D}"/>
          </ac:spMkLst>
        </pc:spChg>
        <pc:spChg chg="add del mod">
          <ac:chgData name="zeyu Liu" userId="e1719c7538589308" providerId="LiveId" clId="{8CC5BC50-8331-4AAB-8E46-6E897EEA0E3B}" dt="2020-05-06T16:05:37.109" v="1369"/>
          <ac:spMkLst>
            <pc:docMk/>
            <pc:sldMk cId="1262602456" sldId="281"/>
            <ac:spMk id="11" creationId="{A1647437-45B2-44ED-9129-1163CA746249}"/>
          </ac:spMkLst>
        </pc:spChg>
        <pc:spChg chg="add del mod">
          <ac:chgData name="zeyu Liu" userId="e1719c7538589308" providerId="LiveId" clId="{8CC5BC50-8331-4AAB-8E46-6E897EEA0E3B}" dt="2020-05-06T16:06:05.569" v="1378"/>
          <ac:spMkLst>
            <pc:docMk/>
            <pc:sldMk cId="1262602456" sldId="281"/>
            <ac:spMk id="14" creationId="{E9D72C8D-323E-4DB1-8408-88EF48C28C3F}"/>
          </ac:spMkLst>
        </pc:spChg>
        <pc:graphicFrameChg chg="add del mod">
          <ac:chgData name="zeyu Liu" userId="e1719c7538589308" providerId="LiveId" clId="{8CC5BC50-8331-4AAB-8E46-6E897EEA0E3B}" dt="2020-05-06T16:05:18.397" v="1363"/>
          <ac:graphicFrameMkLst>
            <pc:docMk/>
            <pc:sldMk cId="1262602456" sldId="281"/>
            <ac:graphicFrameMk id="4" creationId="{1AFEAE90-A4A7-4C6B-AC31-26E9A2485587}"/>
          </ac:graphicFrameMkLst>
        </pc:graphicFrameChg>
        <pc:graphicFrameChg chg="add del mod">
          <ac:chgData name="zeyu Liu" userId="e1719c7538589308" providerId="LiveId" clId="{8CC5BC50-8331-4AAB-8E46-6E897EEA0E3B}" dt="2020-05-06T16:05:18.397" v="1363"/>
          <ac:graphicFrameMkLst>
            <pc:docMk/>
            <pc:sldMk cId="1262602456" sldId="281"/>
            <ac:graphicFrameMk id="6" creationId="{1C553183-882F-4669-B48E-87C8E65726B3}"/>
          </ac:graphicFrameMkLst>
        </pc:graphicFrameChg>
        <pc:graphicFrameChg chg="add del mod">
          <ac:chgData name="zeyu Liu" userId="e1719c7538589308" providerId="LiveId" clId="{8CC5BC50-8331-4AAB-8E46-6E897EEA0E3B}" dt="2020-05-06T16:05:37.109" v="1369"/>
          <ac:graphicFrameMkLst>
            <pc:docMk/>
            <pc:sldMk cId="1262602456" sldId="281"/>
            <ac:graphicFrameMk id="9" creationId="{C271A0B8-D7B8-48D4-BC23-DCB8D8712633}"/>
          </ac:graphicFrameMkLst>
        </pc:graphicFrameChg>
        <pc:graphicFrameChg chg="add del mod">
          <ac:chgData name="zeyu Liu" userId="e1719c7538589308" providerId="LiveId" clId="{8CC5BC50-8331-4AAB-8E46-6E897EEA0E3B}" dt="2020-05-06T16:05:37.109" v="1369"/>
          <ac:graphicFrameMkLst>
            <pc:docMk/>
            <pc:sldMk cId="1262602456" sldId="281"/>
            <ac:graphicFrameMk id="10" creationId="{ACF579A7-3B9D-4CF0-B447-70A5D5EFB90B}"/>
          </ac:graphicFrameMkLst>
        </pc:graphicFrameChg>
        <pc:graphicFrameChg chg="add del mod modGraphic">
          <ac:chgData name="zeyu Liu" userId="e1719c7538589308" providerId="LiveId" clId="{8CC5BC50-8331-4AAB-8E46-6E897EEA0E3B}" dt="2020-05-06T16:10:52.214" v="1473" actId="1036"/>
          <ac:graphicFrameMkLst>
            <pc:docMk/>
            <pc:sldMk cId="1262602456" sldId="281"/>
            <ac:graphicFrameMk id="12" creationId="{64071C4C-8924-47F6-BF62-739524D2DB44}"/>
          </ac:graphicFrameMkLst>
        </pc:graphicFrameChg>
        <pc:graphicFrameChg chg="add del mod">
          <ac:chgData name="zeyu Liu" userId="e1719c7538589308" providerId="LiveId" clId="{8CC5BC50-8331-4AAB-8E46-6E897EEA0E3B}" dt="2020-05-06T16:06:05.569" v="1378"/>
          <ac:graphicFrameMkLst>
            <pc:docMk/>
            <pc:sldMk cId="1262602456" sldId="281"/>
            <ac:graphicFrameMk id="13" creationId="{476C5E98-283D-4558-B31E-78C34B3D6F4F}"/>
          </ac:graphicFrameMkLst>
        </pc:graphicFrameChg>
        <pc:graphicFrameChg chg="add mod modGraphic">
          <ac:chgData name="zeyu Liu" userId="e1719c7538589308" providerId="LiveId" clId="{8CC5BC50-8331-4AAB-8E46-6E897EEA0E3B}" dt="2020-05-06T16:10:52.214" v="1473" actId="1036"/>
          <ac:graphicFrameMkLst>
            <pc:docMk/>
            <pc:sldMk cId="1262602456" sldId="281"/>
            <ac:graphicFrameMk id="15" creationId="{BA69311B-198E-40E1-95E8-A5142E36BC47}"/>
          </ac:graphicFrameMkLst>
        </pc:graphicFrameChg>
      </pc:sldChg>
      <pc:sldMasterChg chg="del delSldLayout">
        <pc:chgData name="zeyu Liu" userId="e1719c7538589308" providerId="LiveId" clId="{8CC5BC50-8331-4AAB-8E46-6E897EEA0E3B}" dt="2020-05-06T15:08:12.092" v="502" actId="47"/>
        <pc:sldMasterMkLst>
          <pc:docMk/>
          <pc:sldMasterMk cId="543818414" sldId="2147483648"/>
        </pc:sldMasterMkLst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1059198384" sldId="2147483649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2206961890" sldId="2147483650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695760304" sldId="2147483651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1681765166" sldId="2147483652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4280839341" sldId="2147483653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2561319724" sldId="2147483654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3788564881" sldId="2147483655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1912704619" sldId="2147483656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2270913060" sldId="2147483657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1910329042" sldId="2147483658"/>
          </pc:sldLayoutMkLst>
        </pc:sldLayoutChg>
        <pc:sldLayoutChg chg="del">
          <pc:chgData name="zeyu Liu" userId="e1719c7538589308" providerId="LiveId" clId="{8CC5BC50-8331-4AAB-8E46-6E897EEA0E3B}" dt="2020-05-06T15:08:12.092" v="502" actId="47"/>
          <pc:sldLayoutMkLst>
            <pc:docMk/>
            <pc:sldMasterMk cId="543818414" sldId="2147483648"/>
            <pc:sldLayoutMk cId="259269701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1A8-B99A-4613-AF59-658B972D077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BE50F-2224-45A4-9E1A-C33A9487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BE50F-2224-45A4-9E1A-C33A948729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7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9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7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124744"/>
            <a:ext cx="12192000" cy="470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022" y="2584994"/>
            <a:ext cx="6983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/>
            <a:r>
              <a:rPr 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ECE</a:t>
            </a:r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6880  Project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8104" y="1898887"/>
            <a:ext cx="3064651" cy="293173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3721555" y="3740125"/>
            <a:ext cx="7333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400" b="1" dirty="0">
                <a:solidFill>
                  <a:prstClr val="white"/>
                </a:solidFill>
              </a:rPr>
              <a:t>Audio Adaptive Noise Cancellation Using LMS Algorithm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0" y="2660915"/>
            <a:ext cx="2927648" cy="3168352"/>
          </a:xfrm>
          <a:prstGeom prst="rt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5EE0018-A10A-478E-87CB-ABE39417A790}"/>
              </a:ext>
            </a:extLst>
          </p:cNvPr>
          <p:cNvSpPr/>
          <p:nvPr/>
        </p:nvSpPr>
        <p:spPr>
          <a:xfrm>
            <a:off x="9228055" y="1898887"/>
            <a:ext cx="2601798" cy="2601273"/>
          </a:xfrm>
          <a:custGeom>
            <a:avLst/>
            <a:gdLst>
              <a:gd name="T0" fmla="*/ 6176 w 10375"/>
              <a:gd name="T1" fmla="*/ 2754 h 10375"/>
              <a:gd name="T2" fmla="*/ 2741 w 10375"/>
              <a:gd name="T3" fmla="*/ 6188 h 10375"/>
              <a:gd name="T4" fmla="*/ 2741 w 10375"/>
              <a:gd name="T5" fmla="*/ 6549 h 10375"/>
              <a:gd name="T6" fmla="*/ 3826 w 10375"/>
              <a:gd name="T7" fmla="*/ 7634 h 10375"/>
              <a:gd name="T8" fmla="*/ 4188 w 10375"/>
              <a:gd name="T9" fmla="*/ 7634 h 10375"/>
              <a:gd name="T10" fmla="*/ 7623 w 10375"/>
              <a:gd name="T11" fmla="*/ 4199 h 10375"/>
              <a:gd name="T12" fmla="*/ 7623 w 10375"/>
              <a:gd name="T13" fmla="*/ 3838 h 10375"/>
              <a:gd name="T14" fmla="*/ 6538 w 10375"/>
              <a:gd name="T15" fmla="*/ 2754 h 10375"/>
              <a:gd name="T16" fmla="*/ 6176 w 10375"/>
              <a:gd name="T17" fmla="*/ 2754 h 10375"/>
              <a:gd name="T18" fmla="*/ 7441 w 10375"/>
              <a:gd name="T19" fmla="*/ 1850 h 10375"/>
              <a:gd name="T20" fmla="*/ 8526 w 10375"/>
              <a:gd name="T21" fmla="*/ 2935 h 10375"/>
              <a:gd name="T22" fmla="*/ 8526 w 10375"/>
              <a:gd name="T23" fmla="*/ 3296 h 10375"/>
              <a:gd name="T24" fmla="*/ 8165 w 10375"/>
              <a:gd name="T25" fmla="*/ 3658 h 10375"/>
              <a:gd name="T26" fmla="*/ 7804 w 10375"/>
              <a:gd name="T27" fmla="*/ 3658 h 10375"/>
              <a:gd name="T28" fmla="*/ 6719 w 10375"/>
              <a:gd name="T29" fmla="*/ 2573 h 10375"/>
              <a:gd name="T30" fmla="*/ 6719 w 10375"/>
              <a:gd name="T31" fmla="*/ 2211 h 10375"/>
              <a:gd name="T32" fmla="*/ 7080 w 10375"/>
              <a:gd name="T33" fmla="*/ 1850 h 10375"/>
              <a:gd name="T34" fmla="*/ 7441 w 10375"/>
              <a:gd name="T35" fmla="*/ 1850 h 10375"/>
              <a:gd name="T36" fmla="*/ 2583 w 10375"/>
              <a:gd name="T37" fmla="*/ 6639 h 10375"/>
              <a:gd name="T38" fmla="*/ 3738 w 10375"/>
              <a:gd name="T39" fmla="*/ 7794 h 10375"/>
              <a:gd name="T40" fmla="*/ 3688 w 10375"/>
              <a:gd name="T41" fmla="*/ 8005 h 10375"/>
              <a:gd name="T42" fmla="*/ 1943 w 10375"/>
              <a:gd name="T43" fmla="*/ 8595 h 10375"/>
              <a:gd name="T44" fmla="*/ 1780 w 10375"/>
              <a:gd name="T45" fmla="*/ 8433 h 10375"/>
              <a:gd name="T46" fmla="*/ 2370 w 10375"/>
              <a:gd name="T47" fmla="*/ 6688 h 10375"/>
              <a:gd name="T48" fmla="*/ 2583 w 10375"/>
              <a:gd name="T49" fmla="*/ 6639 h 10375"/>
              <a:gd name="T50" fmla="*/ 10375 w 10375"/>
              <a:gd name="T51" fmla="*/ 10375 h 10375"/>
              <a:gd name="T52" fmla="*/ 0 w 10375"/>
              <a:gd name="T53" fmla="*/ 10375 h 10375"/>
              <a:gd name="T54" fmla="*/ 0 w 10375"/>
              <a:gd name="T55" fmla="*/ 0 h 10375"/>
              <a:gd name="T56" fmla="*/ 10375 w 10375"/>
              <a:gd name="T57" fmla="*/ 0 h 10375"/>
              <a:gd name="T58" fmla="*/ 10375 w 10375"/>
              <a:gd name="T59" fmla="*/ 10375 h 10375"/>
              <a:gd name="T60" fmla="*/ 9565 w 10375"/>
              <a:gd name="T61" fmla="*/ 812 h 10375"/>
              <a:gd name="T62" fmla="*/ 810 w 10375"/>
              <a:gd name="T63" fmla="*/ 812 h 10375"/>
              <a:gd name="T64" fmla="*/ 810 w 10375"/>
              <a:gd name="T65" fmla="*/ 9565 h 10375"/>
              <a:gd name="T66" fmla="*/ 9564 w 10375"/>
              <a:gd name="T67" fmla="*/ 9565 h 10375"/>
              <a:gd name="T68" fmla="*/ 9564 w 10375"/>
              <a:gd name="T69" fmla="*/ 812 h 10375"/>
              <a:gd name="T70" fmla="*/ 9565 w 10375"/>
              <a:gd name="T71" fmla="*/ 812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75" h="10375">
                <a:moveTo>
                  <a:pt x="6176" y="2754"/>
                </a:moveTo>
                <a:lnTo>
                  <a:pt x="2741" y="6188"/>
                </a:lnTo>
                <a:cubicBezTo>
                  <a:pt x="2641" y="6288"/>
                  <a:pt x="2641" y="6449"/>
                  <a:pt x="2741" y="6549"/>
                </a:cubicBezTo>
                <a:lnTo>
                  <a:pt x="3826" y="7634"/>
                </a:lnTo>
                <a:cubicBezTo>
                  <a:pt x="3926" y="7734"/>
                  <a:pt x="4088" y="7734"/>
                  <a:pt x="4188" y="7634"/>
                </a:cubicBezTo>
                <a:lnTo>
                  <a:pt x="7623" y="4199"/>
                </a:lnTo>
                <a:cubicBezTo>
                  <a:pt x="7723" y="4099"/>
                  <a:pt x="7723" y="3938"/>
                  <a:pt x="7623" y="3838"/>
                </a:cubicBezTo>
                <a:lnTo>
                  <a:pt x="6538" y="2754"/>
                </a:lnTo>
                <a:cubicBezTo>
                  <a:pt x="6438" y="2654"/>
                  <a:pt x="6276" y="2654"/>
                  <a:pt x="6176" y="2754"/>
                </a:cubicBezTo>
                <a:close/>
                <a:moveTo>
                  <a:pt x="7441" y="1850"/>
                </a:moveTo>
                <a:lnTo>
                  <a:pt x="8526" y="2935"/>
                </a:lnTo>
                <a:cubicBezTo>
                  <a:pt x="8626" y="3035"/>
                  <a:pt x="8626" y="3196"/>
                  <a:pt x="8526" y="3296"/>
                </a:cubicBezTo>
                <a:lnTo>
                  <a:pt x="8165" y="3658"/>
                </a:lnTo>
                <a:cubicBezTo>
                  <a:pt x="8065" y="3758"/>
                  <a:pt x="7904" y="3758"/>
                  <a:pt x="7804" y="3658"/>
                </a:cubicBezTo>
                <a:lnTo>
                  <a:pt x="6719" y="2573"/>
                </a:lnTo>
                <a:cubicBezTo>
                  <a:pt x="6619" y="2473"/>
                  <a:pt x="6619" y="2311"/>
                  <a:pt x="6719" y="2211"/>
                </a:cubicBezTo>
                <a:lnTo>
                  <a:pt x="7080" y="1850"/>
                </a:lnTo>
                <a:cubicBezTo>
                  <a:pt x="7180" y="1750"/>
                  <a:pt x="7341" y="1750"/>
                  <a:pt x="7441" y="1850"/>
                </a:cubicBezTo>
                <a:close/>
                <a:moveTo>
                  <a:pt x="2583" y="6639"/>
                </a:moveTo>
                <a:lnTo>
                  <a:pt x="3738" y="7794"/>
                </a:lnTo>
                <a:cubicBezTo>
                  <a:pt x="3805" y="7862"/>
                  <a:pt x="3778" y="7975"/>
                  <a:pt x="3688" y="8005"/>
                </a:cubicBezTo>
                <a:lnTo>
                  <a:pt x="1943" y="8595"/>
                </a:lnTo>
                <a:cubicBezTo>
                  <a:pt x="1843" y="8629"/>
                  <a:pt x="1746" y="8534"/>
                  <a:pt x="1780" y="8433"/>
                </a:cubicBezTo>
                <a:lnTo>
                  <a:pt x="2370" y="6688"/>
                </a:lnTo>
                <a:cubicBezTo>
                  <a:pt x="2401" y="6599"/>
                  <a:pt x="2515" y="6572"/>
                  <a:pt x="2583" y="6639"/>
                </a:cubicBezTo>
                <a:close/>
                <a:moveTo>
                  <a:pt x="10375" y="10375"/>
                </a:moveTo>
                <a:lnTo>
                  <a:pt x="0" y="10375"/>
                </a:lnTo>
                <a:lnTo>
                  <a:pt x="0" y="0"/>
                </a:lnTo>
                <a:lnTo>
                  <a:pt x="10375" y="0"/>
                </a:lnTo>
                <a:lnTo>
                  <a:pt x="10375" y="10375"/>
                </a:lnTo>
                <a:close/>
                <a:moveTo>
                  <a:pt x="9565" y="812"/>
                </a:moveTo>
                <a:lnTo>
                  <a:pt x="810" y="812"/>
                </a:lnTo>
                <a:lnTo>
                  <a:pt x="810" y="9565"/>
                </a:lnTo>
                <a:lnTo>
                  <a:pt x="9564" y="9565"/>
                </a:lnTo>
                <a:lnTo>
                  <a:pt x="9564" y="812"/>
                </a:lnTo>
                <a:lnTo>
                  <a:pt x="9565" y="812"/>
                </a:lnTo>
                <a:close/>
              </a:path>
            </a:pathLst>
          </a:custGeom>
          <a:solidFill>
            <a:schemeClr val="tx1">
              <a:lumMod val="95000"/>
              <a:alpha val="27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706E8-2BB1-4A3E-97AB-270E2BBBD574}"/>
              </a:ext>
            </a:extLst>
          </p:cNvPr>
          <p:cNvSpPr/>
          <p:nvPr/>
        </p:nvSpPr>
        <p:spPr>
          <a:xfrm>
            <a:off x="10329847" y="4894164"/>
            <a:ext cx="1252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微软雅黑 Light" panose="020B0502040204020203" pitchFamily="34" charset="-122"/>
                <a:cs typeface="+mn-cs"/>
              </a:rPr>
              <a:t>Zeyu Liu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10A9763-A08D-47B7-9C3A-91E413ED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8605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376CAB-F45D-4EBE-A277-0107C8E36B72}"/>
              </a:ext>
            </a:extLst>
          </p:cNvPr>
          <p:cNvGrpSpPr/>
          <p:nvPr/>
        </p:nvGrpSpPr>
        <p:grpSpPr>
          <a:xfrm>
            <a:off x="1263192" y="1674368"/>
            <a:ext cx="8508938" cy="824846"/>
            <a:chOff x="0" y="0"/>
            <a:chExt cx="3733800" cy="361950"/>
          </a:xfrm>
        </p:grpSpPr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3ED671A8-1051-49E0-B726-5479C1D33FDB}"/>
                </a:ext>
              </a:extLst>
            </p:cNvPr>
            <p:cNvSpPr txBox="1"/>
            <p:nvPr/>
          </p:nvSpPr>
          <p:spPr>
            <a:xfrm>
              <a:off x="0" y="0"/>
              <a:ext cx="603250" cy="349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 + n</a:t>
              </a:r>
              <a:endParaRPr lang="en-US" sz="3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54F53B-5AB8-463E-97AA-B8797C71E6CE}"/>
                </a:ext>
              </a:extLst>
            </p:cNvPr>
            <p:cNvGrpSpPr/>
            <p:nvPr/>
          </p:nvGrpSpPr>
          <p:grpSpPr>
            <a:xfrm>
              <a:off x="527050" y="12700"/>
              <a:ext cx="3206750" cy="349250"/>
              <a:chOff x="0" y="0"/>
              <a:chExt cx="3206750" cy="3492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F7FA8D5-97CD-496D-ABF0-E7AF0C831F58}"/>
                  </a:ext>
                </a:extLst>
              </p:cNvPr>
              <p:cNvGrpSpPr/>
              <p:nvPr/>
            </p:nvGrpSpPr>
            <p:grpSpPr>
              <a:xfrm>
                <a:off x="0" y="0"/>
                <a:ext cx="2890837" cy="298450"/>
                <a:chOff x="0" y="0"/>
                <a:chExt cx="2890837" cy="298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1513179-37CB-4BC7-959C-3DF8556D6EE9}"/>
                    </a:ext>
                  </a:extLst>
                </p:cNvPr>
                <p:cNvCxnSpPr/>
                <p:nvPr/>
              </p:nvCxnSpPr>
              <p:spPr>
                <a:xfrm>
                  <a:off x="1968500" y="133350"/>
                  <a:ext cx="922337" cy="0"/>
                </a:xfrm>
                <a:prstGeom prst="straightConnector1">
                  <a:avLst/>
                </a:prstGeom>
                <a:ln w="381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28B23D-E4F1-4FB5-AE06-ECCBC91CEA7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968500" cy="298450"/>
                  <a:chOff x="0" y="0"/>
                  <a:chExt cx="1968500" cy="29845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EA55E87-5346-4839-9DB3-D32F0E2CC9DA}"/>
                      </a:ext>
                    </a:extLst>
                  </p:cNvPr>
                  <p:cNvSpPr/>
                  <p:nvPr/>
                </p:nvSpPr>
                <p:spPr>
                  <a:xfrm>
                    <a:off x="939800" y="0"/>
                    <a:ext cx="1028700" cy="29845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3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Filter</a:t>
                    </a:r>
                  </a:p>
                </p:txBody>
              </p: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4EC42E61-8057-413A-BCB1-3C1ECADE2E20}"/>
                      </a:ext>
                    </a:extLst>
                  </p:cNvPr>
                  <p:cNvCxnSpPr/>
                  <p:nvPr/>
                </p:nvCxnSpPr>
                <p:spPr>
                  <a:xfrm>
                    <a:off x="0" y="139700"/>
                    <a:ext cx="922337" cy="0"/>
                  </a:xfrm>
                  <a:prstGeom prst="straightConnector1">
                    <a:avLst/>
                  </a:prstGeom>
                  <a:ln w="38100"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 Box 40">
                    <a:extLst>
                      <a:ext uri="{FF2B5EF4-FFF2-40B4-BE49-F238E27FC236}">
                        <a16:creationId xmlns:a16="http://schemas.microsoft.com/office/drawing/2014/main" id="{25F0F7E8-438C-40AD-9B58-2644096E93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250" y="0"/>
                    <a:ext cx="317500" cy="34925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oMath>
                      </m:oMathPara>
                    </a14:m>
                    <a:endParaRPr lang="en-US" sz="3200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Text Box 40">
                    <a:extLst>
                      <a:ext uri="{FF2B5EF4-FFF2-40B4-BE49-F238E27FC236}">
                        <a16:creationId xmlns:a16="http://schemas.microsoft.com/office/drawing/2014/main" id="{25F0F7E8-438C-40AD-9B58-2644096E9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250" y="0"/>
                    <a:ext cx="317500" cy="34925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112B5E-D197-417F-B4D8-8C15177212F2}"/>
              </a:ext>
            </a:extLst>
          </p:cNvPr>
          <p:cNvGrpSpPr/>
          <p:nvPr/>
        </p:nvGrpSpPr>
        <p:grpSpPr>
          <a:xfrm>
            <a:off x="1263192" y="3219202"/>
            <a:ext cx="9954706" cy="2172982"/>
            <a:chOff x="0" y="0"/>
            <a:chExt cx="5323497" cy="11620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65">
                  <a:extLst>
                    <a:ext uri="{FF2B5EF4-FFF2-40B4-BE49-F238E27FC236}">
                      <a16:creationId xmlns:a16="http://schemas.microsoft.com/office/drawing/2014/main" id="{5F9AB465-1216-4BC7-9A5C-8790F97F0A69}"/>
                    </a:ext>
                  </a:extLst>
                </p:cNvPr>
                <p:cNvSpPr txBox="1"/>
                <p:nvPr/>
              </p:nvSpPr>
              <p:spPr>
                <a:xfrm>
                  <a:off x="3530600" y="323850"/>
                  <a:ext cx="1792897" cy="3492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i="1" smtClean="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= </m:t>
                        </m:r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+(</m:t>
                        </m:r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3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200" i="1" dirty="0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32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 Box 65">
                  <a:extLst>
                    <a:ext uri="{FF2B5EF4-FFF2-40B4-BE49-F238E27FC236}">
                      <a16:creationId xmlns:a16="http://schemas.microsoft.com/office/drawing/2014/main" id="{5F9AB465-1216-4BC7-9A5C-8790F97F0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600" y="323850"/>
                  <a:ext cx="1792897" cy="349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4B00AD-29D4-4581-AE46-661545215EBE}"/>
                </a:ext>
              </a:extLst>
            </p:cNvPr>
            <p:cNvGrpSpPr/>
            <p:nvPr/>
          </p:nvGrpSpPr>
          <p:grpSpPr>
            <a:xfrm>
              <a:off x="0" y="0"/>
              <a:ext cx="4383087" cy="1162050"/>
              <a:chOff x="0" y="0"/>
              <a:chExt cx="4383087" cy="1162050"/>
            </a:xfrm>
          </p:grpSpPr>
          <p:sp>
            <p:nvSpPr>
              <p:cNvPr id="18" name="Text Box 64">
                <a:extLst>
                  <a:ext uri="{FF2B5EF4-FFF2-40B4-BE49-F238E27FC236}">
                    <a16:creationId xmlns:a16="http://schemas.microsoft.com/office/drawing/2014/main" id="{B4AD59BE-104B-4234-A8A1-8F67FA565A20}"/>
                  </a:ext>
                </a:extLst>
              </p:cNvPr>
              <p:cNvSpPr txBox="1"/>
              <p:nvPr/>
            </p:nvSpPr>
            <p:spPr>
              <a:xfrm>
                <a:off x="2978150" y="431800"/>
                <a:ext cx="279400" cy="3492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−</a:t>
                </a:r>
                <a:endParaRPr lang="en-US" sz="320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2C4358-0D99-48F8-A997-6A6B9E8CA1F1}"/>
                  </a:ext>
                </a:extLst>
              </p:cNvPr>
              <p:cNvGrpSpPr/>
              <p:nvPr/>
            </p:nvGrpSpPr>
            <p:grpSpPr>
              <a:xfrm>
                <a:off x="0" y="0"/>
                <a:ext cx="4383087" cy="1162050"/>
                <a:chOff x="0" y="0"/>
                <a:chExt cx="4383087" cy="1162050"/>
              </a:xfrm>
            </p:grpSpPr>
            <p:sp>
              <p:nvSpPr>
                <p:cNvPr id="20" name="Text Box 69">
                  <a:extLst>
                    <a:ext uri="{FF2B5EF4-FFF2-40B4-BE49-F238E27FC236}">
                      <a16:creationId xmlns:a16="http://schemas.microsoft.com/office/drawing/2014/main" id="{C169FB75-184A-4E95-B101-345F41EBF0E0}"/>
                    </a:ext>
                  </a:extLst>
                </p:cNvPr>
                <p:cNvSpPr txBox="1"/>
                <p:nvPr/>
              </p:nvSpPr>
              <p:spPr>
                <a:xfrm>
                  <a:off x="57150" y="825500"/>
                  <a:ext cx="406400" cy="29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200" i="1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</a:t>
                  </a:r>
                  <a:r>
                    <a:rPr lang="en-US" sz="3200" i="1" baseline="-25000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0</a:t>
                  </a:r>
                  <a:endParaRPr lang="en-US" sz="320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0B3961F-0D1D-4A4D-AEE3-9F95D4665DF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383087" cy="1162050"/>
                  <a:chOff x="0" y="0"/>
                  <a:chExt cx="4383087" cy="1162050"/>
                </a:xfrm>
              </p:grpSpPr>
              <p:sp>
                <p:nvSpPr>
                  <p:cNvPr id="22" name="Text Box 62">
                    <a:extLst>
                      <a:ext uri="{FF2B5EF4-FFF2-40B4-BE49-F238E27FC236}">
                        <a16:creationId xmlns:a16="http://schemas.microsoft.com/office/drawing/2014/main" id="{0090C601-0DEE-45C1-8B13-6B962083781D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260350"/>
                    <a:ext cx="6032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3200" i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 + n</a:t>
                    </a:r>
                    <a:endParaRPr lang="en-US" sz="3200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F24F772B-EE50-4C29-B1E8-C50BD65A0EAD}"/>
                      </a:ext>
                    </a:extLst>
                  </p:cNvPr>
                  <p:cNvGrpSpPr/>
                  <p:nvPr/>
                </p:nvGrpSpPr>
                <p:grpSpPr>
                  <a:xfrm>
                    <a:off x="342900" y="0"/>
                    <a:ext cx="4040187" cy="1162050"/>
                    <a:chOff x="0" y="0"/>
                    <a:chExt cx="4040187" cy="1162050"/>
                  </a:xfrm>
                </p:grpSpPr>
                <p:sp>
                  <p:nvSpPr>
                    <p:cNvPr id="24" name="Text Box 46">
                      <a:extLst>
                        <a:ext uri="{FF2B5EF4-FFF2-40B4-BE49-F238E27FC236}">
                          <a16:creationId xmlns:a16="http://schemas.microsoft.com/office/drawing/2014/main" id="{D1DA18A9-0FC2-415D-8130-391D033302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25700" y="0"/>
                      <a:ext cx="279400" cy="349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0506EE3A-CA58-434C-82AD-26783ECAD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4450"/>
                      <a:ext cx="4040187" cy="1117600"/>
                      <a:chOff x="0" y="0"/>
                      <a:chExt cx="4040187" cy="1117600"/>
                    </a:xfrm>
                  </p:grpSpPr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63DFC501-7B10-4D84-9C39-B2E14022EE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5100" y="0"/>
                        <a:ext cx="412750" cy="425450"/>
                      </a:xfrm>
                      <a:prstGeom prst="ellipse">
                        <a:avLst/>
                      </a:prstGeom>
                      <a:noFill/>
                      <a:ln w="381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>
                            <a:solidFill>
                              <a:schemeClr val="bg2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∑</a:t>
                        </a:r>
                        <a:endParaRPr lang="en-US" sz="3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41584361-56D0-441D-AFDA-5E6C3F07A5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7900" y="819150"/>
                        <a:ext cx="1028700" cy="298450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dirty="0">
                            <a:solidFill>
                              <a:schemeClr val="bg2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Filter</a:t>
                        </a:r>
                      </a:p>
                    </p:txBody>
                  </p: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E7356EFD-3967-432F-BF76-C901E611D3D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006600" y="965200"/>
                        <a:ext cx="908050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bg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46BE08FD-AEDB-47A9-99D1-9524EFC5EB4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914650" y="450850"/>
                        <a:ext cx="0" cy="52070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bg2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275FFCD2-5DC5-4B21-AA30-C620EC57B87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215900"/>
                        <a:ext cx="27051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bg2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F8B5467-F0BB-41F4-A1C6-AC730DB7E80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117850" y="215900"/>
                        <a:ext cx="922337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bg2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2" name="Text Box 68">
                            <a:extLst>
                              <a:ext uri="{FF2B5EF4-FFF2-40B4-BE49-F238E27FC236}">
                                <a16:creationId xmlns:a16="http://schemas.microsoft.com/office/drawing/2014/main" id="{5EE024E2-23AF-4A20-952C-501F023C16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89200" y="641350"/>
                            <a:ext cx="698500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3200" i="1" dirty="0">
                                <a:solidFill>
                                  <a:schemeClr val="bg2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3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oMath>
                            </a14:m>
                            <a:endParaRPr lang="en-US" sz="3200" dirty="0">
                              <a:solidFill>
                                <a:schemeClr val="bg2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32" name="Text Box 68">
                            <a:extLst>
                              <a:ext uri="{FF2B5EF4-FFF2-40B4-BE49-F238E27FC236}">
                                <a16:creationId xmlns:a16="http://schemas.microsoft.com/office/drawing/2014/main" id="{5EE024E2-23AF-4A20-952C-501F023C165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9200" y="641350"/>
                            <a:ext cx="698500" cy="34925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82B07B1E-866E-447A-B12D-AD60D4B226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" y="958850"/>
                        <a:ext cx="922337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bg2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ACA86EE-74C5-454E-94D5-C42E58EF33C1}"/>
              </a:ext>
            </a:extLst>
          </p:cNvPr>
          <p:cNvSpPr/>
          <p:nvPr/>
        </p:nvSpPr>
        <p:spPr>
          <a:xfrm>
            <a:off x="2669691" y="398390"/>
            <a:ext cx="6694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usual method of estimating noisy signal</a:t>
            </a:r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9CF13D67-6CCF-482B-8E8B-AE6F809ADA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56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0451"/>
            <a:ext cx="12192000" cy="154564"/>
          </a:xfrm>
          <a:custGeom>
            <a:avLst/>
            <a:gdLst>
              <a:gd name="connsiteX0" fmla="*/ 0 w 8172400"/>
              <a:gd name="connsiteY0" fmla="*/ 0 h 648072"/>
              <a:gd name="connsiteX1" fmla="*/ 8172400 w 8172400"/>
              <a:gd name="connsiteY1" fmla="*/ 0 h 648072"/>
              <a:gd name="connsiteX2" fmla="*/ 8172400 w 8172400"/>
              <a:gd name="connsiteY2" fmla="*/ 648072 h 648072"/>
              <a:gd name="connsiteX3" fmla="*/ 0 w 8172400"/>
              <a:gd name="connsiteY3" fmla="*/ 648072 h 648072"/>
              <a:gd name="connsiteX4" fmla="*/ 0 w 8172400"/>
              <a:gd name="connsiteY4" fmla="*/ 0 h 648072"/>
              <a:gd name="connsiteX0" fmla="*/ 0 w 8172400"/>
              <a:gd name="connsiteY0" fmla="*/ 0 h 660772"/>
              <a:gd name="connsiteX1" fmla="*/ 8172400 w 8172400"/>
              <a:gd name="connsiteY1" fmla="*/ 0 h 660772"/>
              <a:gd name="connsiteX2" fmla="*/ 8172400 w 8172400"/>
              <a:gd name="connsiteY2" fmla="*/ 648072 h 660772"/>
              <a:gd name="connsiteX3" fmla="*/ 6350 w 8172400"/>
              <a:gd name="connsiteY3" fmla="*/ 660772 h 660772"/>
              <a:gd name="connsiteX4" fmla="*/ 0 w 8172400"/>
              <a:gd name="connsiteY4" fmla="*/ 0 h 66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00" h="660772">
                <a:moveTo>
                  <a:pt x="0" y="0"/>
                </a:moveTo>
                <a:lnTo>
                  <a:pt x="8172400" y="0"/>
                </a:lnTo>
                <a:lnTo>
                  <a:pt x="8172400" y="648072"/>
                </a:lnTo>
                <a:lnTo>
                  <a:pt x="6350" y="660772"/>
                </a:lnTo>
                <a:cubicBezTo>
                  <a:pt x="4233" y="440515"/>
                  <a:pt x="2117" y="2202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53DE67-6750-4445-B588-268735441344}"/>
              </a:ext>
            </a:extLst>
          </p:cNvPr>
          <p:cNvGrpSpPr/>
          <p:nvPr/>
        </p:nvGrpSpPr>
        <p:grpSpPr>
          <a:xfrm>
            <a:off x="641937" y="1131217"/>
            <a:ext cx="11000079" cy="3747154"/>
            <a:chOff x="0" y="0"/>
            <a:chExt cx="6076949" cy="20701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8F0871-CC88-4CB5-9334-CD00AD9DDF3C}"/>
                </a:ext>
              </a:extLst>
            </p:cNvPr>
            <p:cNvSpPr/>
            <p:nvPr/>
          </p:nvSpPr>
          <p:spPr>
            <a:xfrm>
              <a:off x="3213100" y="1384300"/>
              <a:ext cx="1206500" cy="304800"/>
            </a:xfrm>
            <a:prstGeom prst="rect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FIR adaptive filter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C96D8-4CFC-4885-807C-02D112291D05}"/>
                </a:ext>
              </a:extLst>
            </p:cNvPr>
            <p:cNvGrpSpPr/>
            <p:nvPr/>
          </p:nvGrpSpPr>
          <p:grpSpPr>
            <a:xfrm>
              <a:off x="0" y="0"/>
              <a:ext cx="6076949" cy="2070100"/>
              <a:chOff x="0" y="0"/>
              <a:chExt cx="6076949" cy="20701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37E087-1064-4967-B29C-ABEF6C00F1D7}"/>
                  </a:ext>
                </a:extLst>
              </p:cNvPr>
              <p:cNvSpPr/>
              <p:nvPr/>
            </p:nvSpPr>
            <p:spPr>
              <a:xfrm>
                <a:off x="3073400" y="0"/>
                <a:ext cx="1797050" cy="2025650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Text Box 85">
                <a:extLst>
                  <a:ext uri="{FF2B5EF4-FFF2-40B4-BE49-F238E27FC236}">
                    <a16:creationId xmlns:a16="http://schemas.microsoft.com/office/drawing/2014/main" id="{1417948A-EF79-4266-A9B8-1D9C283FD689}"/>
                  </a:ext>
                </a:extLst>
              </p:cNvPr>
              <p:cNvSpPr txBox="1"/>
              <p:nvPr/>
            </p:nvSpPr>
            <p:spPr>
              <a:xfrm>
                <a:off x="4870450" y="1276350"/>
                <a:ext cx="1206499" cy="793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LMS adaptive filter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Noise canceller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78D01A6-C711-4D7C-B6A7-7DAC026F240A}"/>
                  </a:ext>
                </a:extLst>
              </p:cNvPr>
              <p:cNvGrpSpPr/>
              <p:nvPr/>
            </p:nvGrpSpPr>
            <p:grpSpPr>
              <a:xfrm>
                <a:off x="0" y="107950"/>
                <a:ext cx="6026150" cy="1892300"/>
                <a:chOff x="0" y="0"/>
                <a:chExt cx="6026150" cy="1892300"/>
              </a:xfrm>
            </p:grpSpPr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2410703A-0E83-4E50-A9AE-41CF2BC4432E}"/>
                    </a:ext>
                  </a:extLst>
                </p:cNvPr>
                <p:cNvCxnSpPr/>
                <p:nvPr/>
              </p:nvCxnSpPr>
              <p:spPr>
                <a:xfrm flipH="1">
                  <a:off x="4419600" y="336550"/>
                  <a:ext cx="260350" cy="1079500"/>
                </a:xfrm>
                <a:prstGeom prst="bentConnector3">
                  <a:avLst>
                    <a:gd name="adj1" fmla="val 3658"/>
                  </a:avLst>
                </a:prstGeom>
                <a:ln w="381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88">
                  <a:extLst>
                    <a:ext uri="{FF2B5EF4-FFF2-40B4-BE49-F238E27FC236}">
                      <a16:creationId xmlns:a16="http://schemas.microsoft.com/office/drawing/2014/main" id="{732BA85E-52DC-4E93-B1D0-3E10028E425A}"/>
                    </a:ext>
                  </a:extLst>
                </p:cNvPr>
                <p:cNvSpPr txBox="1"/>
                <p:nvPr/>
              </p:nvSpPr>
              <p:spPr>
                <a:xfrm>
                  <a:off x="4870450" y="373062"/>
                  <a:ext cx="1155700" cy="3492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>
                      <a:solidFill>
                        <a:schemeClr val="bg2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System output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4BA602-1336-4DB1-80F3-57E3617B0F8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454650" cy="1892300"/>
                  <a:chOff x="0" y="0"/>
                  <a:chExt cx="5454650" cy="1892300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4769A49-BAA2-466A-8D1F-927EB8EE9E18}"/>
                      </a:ext>
                    </a:extLst>
                  </p:cNvPr>
                  <p:cNvCxnSpPr/>
                  <p:nvPr/>
                </p:nvCxnSpPr>
                <p:spPr>
                  <a:xfrm>
                    <a:off x="4044950" y="336550"/>
                    <a:ext cx="1371600" cy="0"/>
                  </a:xfrm>
                  <a:prstGeom prst="straightConnector1">
                    <a:avLst/>
                  </a:prstGeom>
                  <a:ln w="38100"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 Box 91">
                        <a:extLst>
                          <a:ext uri="{FF2B5EF4-FFF2-40B4-BE49-F238E27FC236}">
                            <a16:creationId xmlns:a16="http://schemas.microsoft.com/office/drawing/2014/main" id="{97CF35BB-B10B-49DC-BAE4-BFCF055FD8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7150" y="50800"/>
                        <a:ext cx="3175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 Box 91">
                        <a:extLst>
                          <a:ext uri="{FF2B5EF4-FFF2-40B4-BE49-F238E27FC236}">
                            <a16:creationId xmlns:a16="http://schemas.microsoft.com/office/drawing/2014/main" id="{97CF35BB-B10B-49DC-BAE4-BFCF055FD8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7150" y="50800"/>
                        <a:ext cx="317500" cy="34925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2913" r="-265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663142D5-C715-4E50-BC0D-D4C00FB48C5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811153" cy="1892300"/>
                    <a:chOff x="0" y="0"/>
                    <a:chExt cx="4811153" cy="1892300"/>
                  </a:xfrm>
                </p:grpSpPr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E0126A99-EAD4-49FB-9390-90C5B80E75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41750" y="558800"/>
                      <a:ext cx="0" cy="711200"/>
                    </a:xfrm>
                    <a:prstGeom prst="straightConnector1">
                      <a:avLst/>
                    </a:prstGeom>
                    <a:ln w="38100">
                      <a:solidFill>
                        <a:schemeClr val="bg2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2B0D28A1-D5E0-416F-A003-76E1F118F4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4811153" cy="1892300"/>
                      <a:chOff x="0" y="0"/>
                      <a:chExt cx="4811153" cy="1892300"/>
                    </a:xfrm>
                  </p:grpSpPr>
                  <p:sp>
                    <p:nvSpPr>
                      <p:cNvPr id="21" name="Text Box 95">
                        <a:extLst>
                          <a:ext uri="{FF2B5EF4-FFF2-40B4-BE49-F238E27FC236}">
                            <a16:creationId xmlns:a16="http://schemas.microsoft.com/office/drawing/2014/main" id="{E7646629-B364-4DC5-9332-EFA04986DC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91000" y="336550"/>
                        <a:ext cx="520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2000">
                            <a:solidFill>
                              <a:schemeClr val="bg2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error</a:t>
                        </a:r>
                      </a:p>
                    </p:txBody>
                  </p:sp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B35BC57B-E374-47B1-BE5D-D08E9871CC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811153" cy="1892300"/>
                        <a:chOff x="0" y="0"/>
                        <a:chExt cx="4811153" cy="1892300"/>
                      </a:xfrm>
                    </p:grpSpPr>
                    <p:sp>
                      <p:nvSpPr>
                        <p:cNvPr id="23" name="Text Box 97">
                          <a:extLst>
                            <a:ext uri="{FF2B5EF4-FFF2-40B4-BE49-F238E27FC236}">
                              <a16:creationId xmlns:a16="http://schemas.microsoft.com/office/drawing/2014/main" id="{6897289E-5614-439E-936E-8365E42868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05300" y="50800"/>
                          <a:ext cx="26670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bg2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</a:t>
                          </a:r>
                          <a:endParaRPr lang="en-US" sz="2000">
                            <a:solidFill>
                              <a:schemeClr val="bg2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Group 23">
                          <a:extLst>
                            <a:ext uri="{FF2B5EF4-FFF2-40B4-BE49-F238E27FC236}">
                              <a16:creationId xmlns:a16="http://schemas.microsoft.com/office/drawing/2014/main" id="{03F8F494-A898-4EA4-90A1-EF494C5749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811153" cy="1892300"/>
                          <a:chOff x="0" y="0"/>
                          <a:chExt cx="4811153" cy="1892300"/>
                        </a:xfrm>
                      </p:grpSpPr>
                      <p:sp>
                        <p:nvSpPr>
                          <p:cNvPr id="25" name="Text Box 99">
                            <a:extLst>
                              <a:ext uri="{FF2B5EF4-FFF2-40B4-BE49-F238E27FC236}">
                                <a16:creationId xmlns:a16="http://schemas.microsoft.com/office/drawing/2014/main" id="{9DB4973E-0F78-4254-96CD-FA47611102F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562350" y="495300"/>
                            <a:ext cx="279400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2000">
                                <a:solidFill>
                                  <a:schemeClr val="bg2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a:t>−</a:t>
                            </a:r>
                            <a:endParaRPr lang="en-US" sz="2000">
                              <a:solidFill>
                                <a:schemeClr val="bg2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6" name="Group 25">
                            <a:extLst>
                              <a:ext uri="{FF2B5EF4-FFF2-40B4-BE49-F238E27FC236}">
                                <a16:creationId xmlns:a16="http://schemas.microsoft.com/office/drawing/2014/main" id="{F3957608-8110-44A5-906D-369595AF07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4811153" cy="1892300"/>
                            <a:chOff x="0" y="0"/>
                            <a:chExt cx="4811153" cy="1892300"/>
                          </a:xfrm>
                        </p:grpSpPr>
                        <p:grpSp>
                          <p:nvGrpSpPr>
                            <p:cNvPr id="27" name="Group 26">
                              <a:extLst>
                                <a:ext uri="{FF2B5EF4-FFF2-40B4-BE49-F238E27FC236}">
                                  <a16:creationId xmlns:a16="http://schemas.microsoft.com/office/drawing/2014/main" id="{D49091CA-8C15-4038-8B71-D15C6F1EA9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32200" y="114300"/>
                              <a:ext cx="1178953" cy="1003300"/>
                              <a:chOff x="0" y="0"/>
                              <a:chExt cx="1178953" cy="1003300"/>
                            </a:xfrm>
                          </p:grpSpPr>
                          <p:sp>
                            <p:nvSpPr>
                              <p:cNvPr id="53" name="Oval 52">
                                <a:extLst>
                                  <a:ext uri="{FF2B5EF4-FFF2-40B4-BE49-F238E27FC236}">
                                    <a16:creationId xmlns:a16="http://schemas.microsoft.com/office/drawing/2014/main" id="{2F4591A0-B1AA-41BF-BB93-DF517DB021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412750" cy="425450"/>
                              </a:xfrm>
                              <a:prstGeom prst="ellipse">
                                <a:avLst/>
                              </a:prstGeom>
                              <a:noFill/>
                              <a:ln w="38100" cap="flat" cmpd="sng" algn="ctr">
                                <a:solidFill>
                                  <a:schemeClr val="bg2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2000">
                                    <a:solidFill>
                                      <a:schemeClr val="bg2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a:t>∑</a:t>
                                </a:r>
                                <a:endParaRPr lang="en-US" sz="2000">
                                  <a:solidFill>
                                    <a:schemeClr val="bg2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4" name="Text Box 103">
                                <a:extLst>
                                  <a:ext uri="{FF2B5EF4-FFF2-40B4-BE49-F238E27FC236}">
                                    <a16:creationId xmlns:a16="http://schemas.microsoft.com/office/drawing/2014/main" id="{B3FC4A1A-9485-47F4-BDCF-A005E6C659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7403" y="654050"/>
                                <a:ext cx="971550" cy="3492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2000" dirty="0">
                                    <a:solidFill>
                                      <a:schemeClr val="bg2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Filter output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28" name="Group 27">
                              <a:extLst>
                                <a:ext uri="{FF2B5EF4-FFF2-40B4-BE49-F238E27FC236}">
                                  <a16:creationId xmlns:a16="http://schemas.microsoft.com/office/drawing/2014/main" id="{E58D1F3A-9FA0-418E-8BD3-8E99E20099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006850" cy="1892300"/>
                              <a:chOff x="0" y="0"/>
                              <a:chExt cx="4006850" cy="1892300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9" name="Text Box 105">
                                    <a:extLst>
                                      <a:ext uri="{FF2B5EF4-FFF2-40B4-BE49-F238E27FC236}">
                                        <a16:creationId xmlns:a16="http://schemas.microsoft.com/office/drawing/2014/main" id="{48BF9CA3-09CD-4409-9790-07CF980EF1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8350" y="742950"/>
                                    <a:ext cx="698500" cy="34925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20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y, 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sz="2000" i="1" smtClean="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oMath>
                                    </a14:m>
                                    <a:endParaRPr lang="en-US" sz="2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9" name="Text Box 105">
                                    <a:extLst>
                                      <a:ext uri="{FF2B5EF4-FFF2-40B4-BE49-F238E27FC236}">
                                        <a16:creationId xmlns:a16="http://schemas.microsoft.com/office/drawing/2014/main" id="{48BF9CA3-09CD-4409-9790-07CF980EF1F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308350" y="742950"/>
                                    <a:ext cx="698500" cy="349250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"/>
                                    <a:stretch>
                                      <a:fillRect l="-5314" t="-4808"/>
                                    </a:stretch>
                                  </a:blipFill>
                                  <a:ln>
                                    <a:noFill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grpSp>
                            <p:nvGrpSpPr>
                              <p:cNvPr id="30" name="Group 29">
                                <a:extLst>
                                  <a:ext uri="{FF2B5EF4-FFF2-40B4-BE49-F238E27FC236}">
                                    <a16:creationId xmlns:a16="http://schemas.microsoft.com/office/drawing/2014/main" id="{1CE93E83-F902-4AA4-BB8E-9820EED8E7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676650" cy="1892300"/>
                                <a:chOff x="0" y="0"/>
                                <a:chExt cx="3676650" cy="1892300"/>
                              </a:xfrm>
                            </p:grpSpPr>
                            <p:cxnSp>
                              <p:nvCxnSpPr>
                                <p:cNvPr id="31" name="Straight Arrow Connector 30">
                                  <a:extLst>
                                    <a:ext uri="{FF2B5EF4-FFF2-40B4-BE49-F238E27FC236}">
                                      <a16:creationId xmlns:a16="http://schemas.microsoft.com/office/drawing/2014/main" id="{5AEC0C27-82A9-40D8-9DF7-F208BCD1299F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2260600" y="1441450"/>
                                  <a:ext cx="922337" cy="0"/>
                                </a:xfrm>
                                <a:prstGeom prst="straightConnector1">
                                  <a:avLst/>
                                </a:prstGeom>
                                <a:ln w="38100">
                                  <a:solidFill>
                                    <a:schemeClr val="bg2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32" name="Group 31">
                                  <a:extLst>
                                    <a:ext uri="{FF2B5EF4-FFF2-40B4-BE49-F238E27FC236}">
                                      <a16:creationId xmlns:a16="http://schemas.microsoft.com/office/drawing/2014/main" id="{34AFE878-806F-4291-9DD0-EB667669FA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676650" cy="1892300"/>
                                  <a:chOff x="0" y="0"/>
                                  <a:chExt cx="3676650" cy="1892300"/>
                                </a:xfrm>
                              </p:grpSpPr>
                              <p:sp>
                                <p:nvSpPr>
                                  <p:cNvPr id="33" name="Text Box 109">
                                    <a:extLst>
                                      <a:ext uri="{FF2B5EF4-FFF2-40B4-BE49-F238E27FC236}">
                                        <a16:creationId xmlns:a16="http://schemas.microsoft.com/office/drawing/2014/main" id="{28875434-9820-4601-B106-F1F37C732C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336800" y="1123950"/>
                                    <a:ext cx="406400" cy="2921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20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n</a:t>
                                    </a:r>
                                    <a:r>
                                      <a:rPr lang="en-US" sz="2000" i="1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0</a:t>
                                    </a:r>
                                    <a:endParaRPr lang="en-US" sz="2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34" name="Group 33">
                                    <a:extLst>
                                      <a:ext uri="{FF2B5EF4-FFF2-40B4-BE49-F238E27FC236}">
                                        <a16:creationId xmlns:a16="http://schemas.microsoft.com/office/drawing/2014/main" id="{CF9BA7E2-FC50-4F99-B767-14A5AAD7CC9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3676650" cy="1892300"/>
                                    <a:chOff x="0" y="0"/>
                                    <a:chExt cx="3676650" cy="1892300"/>
                                  </a:xfrm>
                                </p:grpSpPr>
                                <p:sp>
                                  <p:nvSpPr>
                                    <p:cNvPr id="35" name="Text Box 111">
                                      <a:extLst>
                                        <a:ext uri="{FF2B5EF4-FFF2-40B4-BE49-F238E27FC236}">
                                          <a16:creationId xmlns:a16="http://schemas.microsoft.com/office/drawing/2014/main" id="{69BD74C0-9F33-4B72-A094-E31E106CDE6C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089423" y="1543050"/>
                                      <a:ext cx="1174750" cy="34925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style>
                                    <a:lnRef idx="0">
                                      <a:scrgbClr r="0" g="0" b="0"/>
                                    </a:lnRef>
                                    <a:fillRef idx="0">
                                      <a:scrgbClr r="0" g="0" b="0"/>
                                    </a:fillRef>
                                    <a:effectRef idx="0">
                                      <a:scrgbClr r="0" g="0" b="0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en-US" sz="2000" dirty="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Times New Roman" panose="02020603050405020304" pitchFamily="18" charset="0"/>
                                          <a:ea typeface="Times New Roman" panose="02020603050405020304" pitchFamily="18" charset="0"/>
                                        </a:rPr>
                                        <a:t>Reference input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36" name="Group 35">
                                      <a:extLst>
                                        <a:ext uri="{FF2B5EF4-FFF2-40B4-BE49-F238E27FC236}">
                                          <a16:creationId xmlns:a16="http://schemas.microsoft.com/office/drawing/2014/main" id="{D898C120-0B44-4A10-8714-72032E31D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3676650" cy="1714500"/>
                                      <a:chOff x="0" y="0"/>
                                      <a:chExt cx="3676650" cy="1714500"/>
                                    </a:xfrm>
                                  </p:grpSpPr>
                                  <p:grpSp>
                                    <p:nvGrpSpPr>
                                      <p:cNvPr id="37" name="Group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307BA6-DDAB-4C2B-8A8D-0097C74917C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178050" y="0"/>
                                        <a:ext cx="1498600" cy="393700"/>
                                        <a:chOff x="0" y="0"/>
                                        <a:chExt cx="1498600" cy="393700"/>
                                      </a:xfrm>
                                    </p:grpSpPr>
                                    <p:cxnSp>
                                      <p:nvCxnSpPr>
                                        <p:cNvPr id="50" name="Straight Arrow Connector 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C041A0-0330-4074-8E6D-CD250F67200C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88900" y="330200"/>
                                          <a:ext cx="1371600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38100">
                                          <a:solidFill>
                                            <a:schemeClr val="bg2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51" name="Text Box 11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BAA2823-60AD-47D1-B714-9F5360070B08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219200" y="0"/>
                                          <a:ext cx="279400" cy="3492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0">
                                          <a:scrgbClr r="0" g="0" b="0"/>
                                        </a:lnRef>
                                        <a:fillRef idx="0">
                                          <a:scrgbClr r="0" g="0" b="0"/>
                                        </a:fillRef>
                                        <a:effectRef idx="0">
                                          <a:scrgbClr r="0" g="0" b="0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en-US" sz="20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Times New Roman" panose="02020603050405020304" pitchFamily="18" charset="0"/>
                                              <a:ea typeface="Times New Roman" panose="02020603050405020304" pitchFamily="18" charset="0"/>
                                            </a:rPr>
                                            <a:t>+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" name="Text Box 1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120E9F-B18A-4C0F-BF12-43E071092419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0" y="44450"/>
                                          <a:ext cx="793750" cy="3492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0">
                                          <a:scrgbClr r="0" g="0" b="0"/>
                                        </a:lnRef>
                                        <a:fillRef idx="0">
                                          <a:scrgbClr r="0" g="0" b="0"/>
                                        </a:fillRef>
                                        <a:effectRef idx="0">
                                          <a:scrgbClr r="0" g="0" b="0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en-US" sz="2000" i="1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Times New Roman" panose="02020603050405020304" pitchFamily="18" charset="0"/>
                                              <a:ea typeface="Times New Roman" panose="02020603050405020304" pitchFamily="18" charset="0"/>
                                            </a:rPr>
                                            <a:t>d = s + n</a:t>
                                          </a:r>
                                          <a:endParaRPr lang="en-US" sz="200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Times New Roman" panose="02020603050405020304" pitchFamily="18" charset="0"/>
                                            <a:ea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8" name="Group 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B63F7D-B6BA-4666-9ADE-F31F3C40BB3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57150"/>
                                        <a:ext cx="3182620" cy="1657350"/>
                                        <a:chOff x="0" y="0"/>
                                        <a:chExt cx="3182620" cy="1657350"/>
                                      </a:xfrm>
                                    </p:grpSpPr>
                                    <p:sp>
                                      <p:nvSpPr>
                                        <p:cNvPr id="39" name="Text Box 1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71E41CE-AD7E-44FA-B7E8-2B8D5F08DA3A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076450" y="361950"/>
                                          <a:ext cx="1106170" cy="3492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0">
                                          <a:scrgbClr r="0" g="0" b="0"/>
                                        </a:lnRef>
                                        <a:fillRef idx="0">
                                          <a:scrgbClr r="0" g="0" b="0"/>
                                        </a:fillRef>
                                        <a:effectRef idx="0">
                                          <a:scrgbClr r="0" g="0" b="0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en-US" sz="2000" dirty="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Times New Roman" panose="02020603050405020304" pitchFamily="18" charset="0"/>
                                              <a:ea typeface="Times New Roman" panose="02020603050405020304" pitchFamily="18" charset="0"/>
                                            </a:rPr>
                                            <a:t>Primary input</a:t>
                                          </a: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0" name="Group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F9F7F0-9454-47EF-981D-F372199B6C5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0"/>
                                          <a:ext cx="2262187" cy="1657350"/>
                                          <a:chOff x="0" y="0"/>
                                          <a:chExt cx="2262187" cy="1657350"/>
                                        </a:xfrm>
                                      </p:grpSpPr>
                                      <p:sp>
                                        <p:nvSpPr>
                                          <p:cNvPr id="41" name="Rectangle 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6278378-3514-4F60-AE22-A1A09A105FD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0" y="131762"/>
                                            <a:ext cx="1028700" cy="2984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8100" cap="flat" cmpd="sng" algn="ctr">
                                            <a:solidFill>
                                              <a:schemeClr val="bg2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  <p:style>
                                          <a:lnRef idx="0">
                                            <a:scrgbClr r="0" g="0" b="0"/>
                                          </a:lnRef>
                                          <a:fillRef idx="0">
                                            <a:scrgbClr r="0" g="0" b="0"/>
                                          </a:fillRef>
                                          <a:effectRef idx="0">
                                            <a:scrgbClr r="0" g="0" b="0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ctr"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en-US" sz="2000" dirty="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Times New Roman" panose="02020603050405020304" pitchFamily="18" charset="0"/>
                                                <a:ea typeface="Times New Roman" panose="02020603050405020304" pitchFamily="18" charset="0"/>
                                              </a:rPr>
                                              <a:t>Signal source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2" name="Rectangle 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DD93E08-D1F1-461A-98B5-0A60A1D4EFF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0" y="1179512"/>
                                            <a:ext cx="1028700" cy="3111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8100" cap="flat" cmpd="sng" algn="ctr">
                                            <a:solidFill>
                                              <a:schemeClr val="bg2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  <p:style>
                                          <a:lnRef idx="0">
                                            <a:scrgbClr r="0" g="0" b="0"/>
                                          </a:lnRef>
                                          <a:fillRef idx="0">
                                            <a:scrgbClr r="0" g="0" b="0"/>
                                          </a:fillRef>
                                          <a:effectRef idx="0">
                                            <a:scrgbClr r="0" g="0" b="0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ctr"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en-US" sz="2000" dirty="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Times New Roman" panose="02020603050405020304" pitchFamily="18" charset="0"/>
                                                <a:ea typeface="Times New Roman" panose="02020603050405020304" pitchFamily="18" charset="0"/>
                                              </a:rPr>
                                              <a:t>Noise source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3" name="Isosceles Triangle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080EEA3-3FBE-4999-987E-0BC7199700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5400000">
                                            <a:off x="1833562" y="117475"/>
                                            <a:ext cx="546100" cy="311150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noFill/>
                                          <a:ln w="38100" cap="flat" cmpd="sng" algn="ctr">
                                            <a:solidFill>
                                              <a:schemeClr val="bg2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  <p:style>
                                          <a:lnRef idx="0">
                                            <a:scrgbClr r="0" g="0" b="0"/>
                                          </a:lnRef>
                                          <a:fillRef idx="0">
                                            <a:scrgbClr r="0" g="0" b="0"/>
                                          </a:fillRef>
                                          <a:effectRef idx="0">
                                            <a:scrgbClr r="0" g="0" b="0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en-US" sz="2000">
                                              <a:solidFill>
                                                <a:schemeClr val="bg2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Isosceles Triangle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CDEAF77-1328-4B8B-B4E4-5860F1C2526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5400000">
                                            <a:off x="1833562" y="1228725"/>
                                            <a:ext cx="546100" cy="311150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noFill/>
                                          <a:ln w="38100" cap="flat" cmpd="sng" algn="ctr">
                                            <a:solidFill>
                                              <a:schemeClr val="bg2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  <p:style>
                                          <a:lnRef idx="0">
                                            <a:scrgbClr r="0" g="0" b="0"/>
                                          </a:lnRef>
                                          <a:fillRef idx="0">
                                            <a:scrgbClr r="0" g="0" b="0"/>
                                          </a:fillRef>
                                          <a:effectRef idx="0">
                                            <a:scrgbClr r="0" g="0" b="0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en-US" sz="2000">
                                              <a:solidFill>
                                                <a:schemeClr val="bg2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5" name="Straight Arrow Connector 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59EF571-7825-48F7-9AE9-449E06ED42C0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1028700" y="277812"/>
                                            <a:ext cx="922337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bg2"/>
                                            </a:solidFill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6" name="Straight Arrow Connector 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B21CBCF-606A-42EA-9986-DC3C37D80928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1028700" y="1363662"/>
                                            <a:ext cx="922337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bg2"/>
                                            </a:solidFill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7" name="Straight Arrow Connector 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51F0FE9-6D4F-419C-B101-F317E860467A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1479550" y="334962"/>
                                            <a:ext cx="471170" cy="40640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bg2"/>
                                            </a:solidFill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8" name="Straight Connector 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6EE1DE-1632-4F7B-8305-FE73E0BF9E3D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1479550" y="741362"/>
                                            <a:ext cx="165100" cy="8890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bg2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9" name="Straight Connector 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65AD53-6ADD-4869-9045-0A1A65D94C79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1028700" y="830262"/>
                                            <a:ext cx="615950" cy="52705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bg2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46486B6-F99A-4049-9938-6BA77922A742}"/>
              </a:ext>
            </a:extLst>
          </p:cNvPr>
          <p:cNvSpPr/>
          <p:nvPr/>
        </p:nvSpPr>
        <p:spPr>
          <a:xfrm>
            <a:off x="2585423" y="284389"/>
            <a:ext cx="702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 Noise Canceller using LMS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506817-4046-41F7-BEFD-3F9065BC19F1}"/>
                  </a:ext>
                </a:extLst>
              </p:cNvPr>
              <p:cNvSpPr/>
              <p:nvPr/>
            </p:nvSpPr>
            <p:spPr>
              <a:xfrm>
                <a:off x="8448189" y="6285476"/>
                <a:ext cx="2204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bg2"/>
                              </a:solidFill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acc>
                      <m:r>
                        <a:rPr lang="en-US" sz="2400" i="1">
                          <a:solidFill>
                            <a:schemeClr val="bg2"/>
                          </a:solidFill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</a:rPr>
                        <m:t>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</a:rPr>
                        <m:t> =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506817-4046-41F7-BEFD-3F9065BC1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89" y="6285476"/>
                <a:ext cx="2204065" cy="461665"/>
              </a:xfrm>
              <a:prstGeom prst="rect">
                <a:avLst/>
              </a:prstGeom>
              <a:blipFill>
                <a:blip r:embed="rId4"/>
                <a:stretch>
                  <a:fillRect t="-2632" r="-1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Box 65">
                <a:extLst>
                  <a:ext uri="{FF2B5EF4-FFF2-40B4-BE49-F238E27FC236}">
                    <a16:creationId xmlns:a16="http://schemas.microsoft.com/office/drawing/2014/main" id="{F4AEB79E-869A-44B5-B58A-75D323934AA5}"/>
                  </a:ext>
                </a:extLst>
              </p:cNvPr>
              <p:cNvSpPr txBox="1"/>
              <p:nvPr/>
            </p:nvSpPr>
            <p:spPr>
              <a:xfrm>
                <a:off x="292231" y="4221634"/>
                <a:ext cx="3352639" cy="6530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 Box 65">
                <a:extLst>
                  <a:ext uri="{FF2B5EF4-FFF2-40B4-BE49-F238E27FC236}">
                    <a16:creationId xmlns:a16="http://schemas.microsoft.com/office/drawing/2014/main" id="{F4AEB79E-869A-44B5-B58A-75D32393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4221634"/>
                <a:ext cx="3352639" cy="653082"/>
              </a:xfrm>
              <a:prstGeom prst="rect">
                <a:avLst/>
              </a:prstGeom>
              <a:blipFill>
                <a:blip r:embed="rId5"/>
                <a:stretch>
                  <a:fillRect t="-1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1C7B82-FE99-4A1F-8726-FA50BD80A4B9}"/>
                  </a:ext>
                </a:extLst>
              </p:cNvPr>
              <p:cNvSpPr/>
              <p:nvPr/>
            </p:nvSpPr>
            <p:spPr>
              <a:xfrm>
                <a:off x="753223" y="4714692"/>
                <a:ext cx="4551567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1C7B82-FE99-4A1F-8726-FA50BD80A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23" y="4714692"/>
                <a:ext cx="4551567" cy="461665"/>
              </a:xfrm>
              <a:prstGeom prst="rect">
                <a:avLst/>
              </a:prstGeom>
              <a:blipFill>
                <a:blip r:embed="rId6"/>
                <a:stretch>
                  <a:fillRect t="-127632" r="-15013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8F9E1C-EB73-4457-9CFB-41644B80FBB7}"/>
                  </a:ext>
                </a:extLst>
              </p:cNvPr>
              <p:cNvSpPr/>
              <p:nvPr/>
            </p:nvSpPr>
            <p:spPr>
              <a:xfrm>
                <a:off x="375610" y="5228277"/>
                <a:ext cx="6960903" cy="600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]+2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8F9E1C-EB73-4457-9CFB-41644B80F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10" y="5228277"/>
                <a:ext cx="6960903" cy="600580"/>
              </a:xfrm>
              <a:prstGeom prst="rect">
                <a:avLst/>
              </a:prstGeom>
              <a:blipFill>
                <a:blip r:embed="rId7"/>
                <a:stretch>
                  <a:fillRect t="-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7469C05-6214-4122-AD6D-C44DB91C7CEF}"/>
                  </a:ext>
                </a:extLst>
              </p:cNvPr>
              <p:cNvSpPr/>
              <p:nvPr/>
            </p:nvSpPr>
            <p:spPr>
              <a:xfrm>
                <a:off x="727512" y="5720166"/>
                <a:ext cx="4137478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7469C05-6214-4122-AD6D-C44DB91C7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2" y="5720166"/>
                <a:ext cx="4137478" cy="461665"/>
              </a:xfrm>
              <a:prstGeom prst="rect">
                <a:avLst/>
              </a:prstGeom>
              <a:blipFill>
                <a:blip r:embed="rId8"/>
                <a:stretch>
                  <a:fillRect t="-1316" r="-147"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4654C3A-F6F5-4EE3-8A1E-A760FDD81004}"/>
                  </a:ext>
                </a:extLst>
              </p:cNvPr>
              <p:cNvSpPr/>
              <p:nvPr/>
            </p:nvSpPr>
            <p:spPr>
              <a:xfrm>
                <a:off x="7044282" y="5226916"/>
                <a:ext cx="4240263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:r>
                  <a:rPr lang="en-US" sz="240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is uncorrelated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4654C3A-F6F5-4EE3-8A1E-A760FDD81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82" y="5226916"/>
                <a:ext cx="4240263" cy="461665"/>
              </a:xfrm>
              <a:prstGeom prst="rect">
                <a:avLst/>
              </a:prstGeom>
              <a:blipFill>
                <a:blip r:embed="rId9"/>
                <a:stretch>
                  <a:fillRect t="-10526" r="-6763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F70A92-71BA-48E5-914B-49126EAB399E}"/>
                  </a:ext>
                </a:extLst>
              </p:cNvPr>
              <p:cNvSpPr/>
              <p:nvPr/>
            </p:nvSpPr>
            <p:spPr>
              <a:xfrm>
                <a:off x="129784" y="6273799"/>
                <a:ext cx="5332934" cy="461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] = 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F70A92-71BA-48E5-914B-49126EAB3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4" y="6273799"/>
                <a:ext cx="5332934" cy="461088"/>
              </a:xfrm>
              <a:prstGeom prst="rect">
                <a:avLst/>
              </a:prstGeom>
              <a:blipFill>
                <a:blip r:embed="rId10"/>
                <a:stretch>
                  <a:fillRect t="-127632" r="-10971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 descr="A close up of a sign&#10;&#10;Description automatically generated">
            <a:extLst>
              <a:ext uri="{FF2B5EF4-FFF2-40B4-BE49-F238E27FC236}">
                <a16:creationId xmlns:a16="http://schemas.microsoft.com/office/drawing/2014/main" id="{5888AD56-D43C-4259-91D5-71155F531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751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A86EE-74C5-454E-94D5-C42E58EF33C1}"/>
              </a:ext>
            </a:extLst>
          </p:cNvPr>
          <p:cNvSpPr/>
          <p:nvPr/>
        </p:nvSpPr>
        <p:spPr>
          <a:xfrm>
            <a:off x="3810324" y="385474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simplest LMS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888274-B9F6-4DA1-8E65-CB32BBB1D9C0}"/>
                  </a:ext>
                </a:extLst>
              </p:cNvPr>
              <p:cNvSpPr/>
              <p:nvPr/>
            </p:nvSpPr>
            <p:spPr>
              <a:xfrm>
                <a:off x="172825" y="1371304"/>
                <a:ext cx="974417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/>
                <a:r>
                  <a:rPr 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1.Weights evaluation: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𝒖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888274-B9F6-4DA1-8E65-CB32BBB1D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5" y="1371304"/>
                <a:ext cx="9744174" cy="830997"/>
              </a:xfrm>
              <a:prstGeom prst="rect">
                <a:avLst/>
              </a:prstGeom>
              <a:blipFill>
                <a:blip r:embed="rId3"/>
                <a:stretch>
                  <a:fillRect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D2A987-45D6-4310-82BF-E9BECE9BB649}"/>
                  </a:ext>
                </a:extLst>
              </p:cNvPr>
              <p:cNvSpPr/>
              <p:nvPr/>
            </p:nvSpPr>
            <p:spPr>
              <a:xfrm>
                <a:off x="172825" y="2638134"/>
                <a:ext cx="1008353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/>
                <a:r>
                  <a:rPr 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2.Estimation error (In this project, error is the desired output):</a:t>
                </a:r>
              </a:p>
              <a:p>
                <a:pPr indent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𝑒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 = 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𝑑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)−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𝑦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D2A987-45D6-4310-82BF-E9BECE9BB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5" y="2638134"/>
                <a:ext cx="10083538" cy="830997"/>
              </a:xfrm>
              <a:prstGeom prst="rect">
                <a:avLst/>
              </a:prstGeom>
              <a:blipFill>
                <a:blip r:embed="rId4"/>
                <a:stretch>
                  <a:fillRect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668BB0-D601-47E7-9677-4EEC23FFC584}"/>
                  </a:ext>
                </a:extLst>
              </p:cNvPr>
              <p:cNvSpPr/>
              <p:nvPr/>
            </p:nvSpPr>
            <p:spPr>
              <a:xfrm>
                <a:off x="172824" y="3904964"/>
                <a:ext cx="115729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/>
                <a:r>
                  <a:rPr 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3.Filter output:</a:t>
                </a:r>
              </a:p>
              <a:p>
                <a:pPr indent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>
                              <a:solidFill>
                                <a:schemeClr val="bg2"/>
                              </a:solidFill>
                            </a:rPr>
                          </m:ctrlPr>
                        </m:acc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</a:rPr>
                            <m:t>𝒘</m:t>
                          </m:r>
                        </m:e>
                      </m:acc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+1) = </m:t>
                      </m:r>
                      <m:acc>
                        <m:accPr>
                          <m:chr m:val="̂"/>
                          <m:ctrlPr>
                            <a:rPr lang="en-US" sz="2400">
                              <a:solidFill>
                                <a:schemeClr val="bg2"/>
                              </a:solidFill>
                            </a:rPr>
                          </m:ctrlPr>
                        </m:acc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</a:rPr>
                            <m:t>𝒘</m:t>
                          </m:r>
                        </m:e>
                      </m:acc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)+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𝜇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𝒖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</m:t>
                      </m:r>
                      <m:sSup>
                        <m:sSupPr>
                          <m:ctrlPr>
                            <a:rPr lang="en-US" sz="2400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bg2"/>
                              </a:solidFill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𝑛</m:t>
                      </m:r>
                      <m:r>
                        <a:rPr lang="en-US" sz="2400">
                          <a:solidFill>
                            <a:schemeClr val="bg2"/>
                          </a:solidFill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668BB0-D601-47E7-9677-4EEC23FFC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4" y="3904964"/>
                <a:ext cx="11572973" cy="830997"/>
              </a:xfrm>
              <a:prstGeom prst="rect">
                <a:avLst/>
              </a:prstGeom>
              <a:blipFill>
                <a:blip r:embed="rId5"/>
                <a:stretch>
                  <a:fillRect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4">
            <a:extLst>
              <a:ext uri="{FF2B5EF4-FFF2-40B4-BE49-F238E27FC236}">
                <a16:creationId xmlns:a16="http://schemas.microsoft.com/office/drawing/2014/main" id="{576C2683-DA3E-45EA-8663-6C0DA890F0D5}"/>
              </a:ext>
            </a:extLst>
          </p:cNvPr>
          <p:cNvSpPr/>
          <p:nvPr/>
        </p:nvSpPr>
        <p:spPr>
          <a:xfrm>
            <a:off x="2146168" y="5901178"/>
            <a:ext cx="7899663" cy="348793"/>
          </a:xfrm>
          <a:custGeom>
            <a:avLst/>
            <a:gdLst>
              <a:gd name="connsiteX0" fmla="*/ 0 w 8172400"/>
              <a:gd name="connsiteY0" fmla="*/ 0 h 648072"/>
              <a:gd name="connsiteX1" fmla="*/ 8172400 w 8172400"/>
              <a:gd name="connsiteY1" fmla="*/ 0 h 648072"/>
              <a:gd name="connsiteX2" fmla="*/ 8172400 w 8172400"/>
              <a:gd name="connsiteY2" fmla="*/ 648072 h 648072"/>
              <a:gd name="connsiteX3" fmla="*/ 0 w 8172400"/>
              <a:gd name="connsiteY3" fmla="*/ 648072 h 648072"/>
              <a:gd name="connsiteX4" fmla="*/ 0 w 8172400"/>
              <a:gd name="connsiteY4" fmla="*/ 0 h 648072"/>
              <a:gd name="connsiteX0" fmla="*/ 0 w 8172400"/>
              <a:gd name="connsiteY0" fmla="*/ 0 h 660772"/>
              <a:gd name="connsiteX1" fmla="*/ 8172400 w 8172400"/>
              <a:gd name="connsiteY1" fmla="*/ 0 h 660772"/>
              <a:gd name="connsiteX2" fmla="*/ 8172400 w 8172400"/>
              <a:gd name="connsiteY2" fmla="*/ 648072 h 660772"/>
              <a:gd name="connsiteX3" fmla="*/ 6350 w 8172400"/>
              <a:gd name="connsiteY3" fmla="*/ 660772 h 660772"/>
              <a:gd name="connsiteX4" fmla="*/ 0 w 8172400"/>
              <a:gd name="connsiteY4" fmla="*/ 0 h 66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00" h="660772">
                <a:moveTo>
                  <a:pt x="0" y="0"/>
                </a:moveTo>
                <a:lnTo>
                  <a:pt x="8172400" y="0"/>
                </a:lnTo>
                <a:lnTo>
                  <a:pt x="8172400" y="648072"/>
                </a:lnTo>
                <a:lnTo>
                  <a:pt x="6350" y="660772"/>
                </a:lnTo>
                <a:cubicBezTo>
                  <a:pt x="4233" y="440515"/>
                  <a:pt x="2117" y="2202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5C3CCD73-FD52-4536-91DF-55C6F0F4472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928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A86EE-74C5-454E-94D5-C42E58EF33C1}"/>
              </a:ext>
            </a:extLst>
          </p:cNvPr>
          <p:cNvSpPr/>
          <p:nvPr/>
        </p:nvSpPr>
        <p:spPr>
          <a:xfrm>
            <a:off x="2669691" y="398390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360B6-667B-4A53-8B4F-09235F281462}"/>
              </a:ext>
            </a:extLst>
          </p:cNvPr>
          <p:cNvSpPr/>
          <p:nvPr/>
        </p:nvSpPr>
        <p:spPr>
          <a:xfrm>
            <a:off x="681873" y="2516922"/>
            <a:ext cx="11233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model describes the relationship between current and historical values.</a:t>
            </a:r>
            <a:r>
              <a:rPr lang="en-US" sz="2400" i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6F4F6D-7082-45D5-92C6-DC8D2A19BE86}"/>
              </a:ext>
            </a:extLst>
          </p:cNvPr>
          <p:cNvSpPr/>
          <p:nvPr/>
        </p:nvSpPr>
        <p:spPr>
          <a:xfrm>
            <a:off x="2669691" y="342642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0472F-6C6C-45D9-ABE4-AEA2D9FD9FE9}"/>
                  </a:ext>
                </a:extLst>
              </p:cNvPr>
              <p:cNvSpPr/>
              <p:nvPr/>
            </p:nvSpPr>
            <p:spPr>
              <a:xfrm>
                <a:off x="1883219" y="1194771"/>
                <a:ext cx="3598164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0472F-6C6C-45D9-ABE4-AEA2D9FD9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19" y="1194771"/>
                <a:ext cx="3598164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9C9750-BC81-4392-94B4-4FAEB400A411}"/>
              </a:ext>
            </a:extLst>
          </p:cNvPr>
          <p:cNvSpPr/>
          <p:nvPr/>
        </p:nvSpPr>
        <p:spPr>
          <a:xfrm>
            <a:off x="681873" y="5432396"/>
            <a:ext cx="11129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 model describes the error accumulation of the autoregressive part.</a:t>
            </a:r>
            <a:endParaRPr 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3FD7B5-67D5-40D4-B2A4-F3FBEB0AA149}"/>
                  </a:ext>
                </a:extLst>
              </p:cNvPr>
              <p:cNvSpPr/>
              <p:nvPr/>
            </p:nvSpPr>
            <p:spPr>
              <a:xfrm>
                <a:off x="1883219" y="4109964"/>
                <a:ext cx="352667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3FD7B5-67D5-40D4-B2A4-F3FBEB0AA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19" y="4109964"/>
                <a:ext cx="3526670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05BA32-B9F4-410D-966E-F976A758BCA8}"/>
                  </a:ext>
                </a:extLst>
              </p:cNvPr>
              <p:cNvSpPr/>
              <p:nvPr/>
            </p:nvSpPr>
            <p:spPr>
              <a:xfrm>
                <a:off x="8946158" y="1514217"/>
                <a:ext cx="24037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: white noise</a:t>
                </a: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05BA32-B9F4-410D-966E-F976A758B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158" y="1514217"/>
                <a:ext cx="2403714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C94CB7-CFB9-4D19-854B-50086B8DF662}"/>
                  </a:ext>
                </a:extLst>
              </p:cNvPr>
              <p:cNvSpPr/>
              <p:nvPr/>
            </p:nvSpPr>
            <p:spPr>
              <a:xfrm>
                <a:off x="8946158" y="4429410"/>
                <a:ext cx="24037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: white noise</a:t>
                </a: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C94CB7-CFB9-4D19-854B-50086B8DF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158" y="4429410"/>
                <a:ext cx="2403714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">
            <a:extLst>
              <a:ext uri="{FF2B5EF4-FFF2-40B4-BE49-F238E27FC236}">
                <a16:creationId xmlns:a16="http://schemas.microsoft.com/office/drawing/2014/main" id="{A839717A-F565-4C44-B42F-A18D53FF75A1}"/>
              </a:ext>
            </a:extLst>
          </p:cNvPr>
          <p:cNvSpPr/>
          <p:nvPr/>
        </p:nvSpPr>
        <p:spPr>
          <a:xfrm rot="1672307">
            <a:off x="6482547" y="-516184"/>
            <a:ext cx="724927" cy="1790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273FA2CF-B2E2-441B-B333-F3220BEA9374}"/>
              </a:ext>
            </a:extLst>
          </p:cNvPr>
          <p:cNvSpPr/>
          <p:nvPr/>
        </p:nvSpPr>
        <p:spPr>
          <a:xfrm rot="1672307">
            <a:off x="7844637" y="-516182"/>
            <a:ext cx="724927" cy="1790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99036653-2C26-4912-92E7-8DFFB3213BF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7466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469" y="1636540"/>
            <a:ext cx="100079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9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Listening Time</a:t>
            </a:r>
            <a:endParaRPr lang="zh-CN" altLang="en-US" sz="9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938000" y="3525011"/>
            <a:ext cx="10342576" cy="1152128"/>
          </a:xfrm>
          <a:custGeom>
            <a:avLst/>
            <a:gdLst>
              <a:gd name="connsiteX0" fmla="*/ 0 w 8172400"/>
              <a:gd name="connsiteY0" fmla="*/ 0 h 648072"/>
              <a:gd name="connsiteX1" fmla="*/ 8172400 w 8172400"/>
              <a:gd name="connsiteY1" fmla="*/ 0 h 648072"/>
              <a:gd name="connsiteX2" fmla="*/ 8172400 w 8172400"/>
              <a:gd name="connsiteY2" fmla="*/ 648072 h 648072"/>
              <a:gd name="connsiteX3" fmla="*/ 0 w 8172400"/>
              <a:gd name="connsiteY3" fmla="*/ 648072 h 648072"/>
              <a:gd name="connsiteX4" fmla="*/ 0 w 8172400"/>
              <a:gd name="connsiteY4" fmla="*/ 0 h 648072"/>
              <a:gd name="connsiteX0" fmla="*/ 0 w 8172400"/>
              <a:gd name="connsiteY0" fmla="*/ 0 h 660772"/>
              <a:gd name="connsiteX1" fmla="*/ 8172400 w 8172400"/>
              <a:gd name="connsiteY1" fmla="*/ 0 h 660772"/>
              <a:gd name="connsiteX2" fmla="*/ 8172400 w 8172400"/>
              <a:gd name="connsiteY2" fmla="*/ 648072 h 660772"/>
              <a:gd name="connsiteX3" fmla="*/ 6350 w 8172400"/>
              <a:gd name="connsiteY3" fmla="*/ 660772 h 660772"/>
              <a:gd name="connsiteX4" fmla="*/ 0 w 8172400"/>
              <a:gd name="connsiteY4" fmla="*/ 0 h 66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00" h="660772">
                <a:moveTo>
                  <a:pt x="0" y="0"/>
                </a:moveTo>
                <a:lnTo>
                  <a:pt x="8172400" y="0"/>
                </a:lnTo>
                <a:lnTo>
                  <a:pt x="8172400" y="648072"/>
                </a:lnTo>
                <a:lnTo>
                  <a:pt x="6350" y="660772"/>
                </a:lnTo>
                <a:cubicBezTo>
                  <a:pt x="4233" y="440515"/>
                  <a:pt x="2117" y="22025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6968" y="377355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32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USE MATLAB TO SHOW THE PLOT AND SOUND </a:t>
            </a:r>
            <a:endParaRPr lang="zh-CN" altLang="en-US" sz="32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C06FC7-597D-4391-BF66-9D979299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656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C06FC7-597D-4391-BF66-9D979299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071C4C-8924-47F6-BF62-739524D2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03570"/>
              </p:ext>
            </p:extLst>
          </p:nvPr>
        </p:nvGraphicFramePr>
        <p:xfrm>
          <a:off x="1486292" y="761676"/>
          <a:ext cx="91440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581401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4068273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755649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652458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844832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910229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213769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68102347"/>
                    </a:ext>
                  </a:extLst>
                </a:gridCol>
              </a:tblGrid>
              <a:tr h="64008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 = 10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 size µ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13817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2.4945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0.0373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0.0112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152129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0.5892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0.0079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0.0024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55029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1.0023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0.0134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0.0040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48081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69311B-198E-40E1-95E8-A5142E36B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0860"/>
              </p:ext>
            </p:extLst>
          </p:nvPr>
        </p:nvGraphicFramePr>
        <p:xfrm>
          <a:off x="1486293" y="3724545"/>
          <a:ext cx="9144000" cy="240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8275821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264027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50000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912918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333457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23561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951860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5871300"/>
                    </a:ext>
                  </a:extLst>
                </a:gridCol>
              </a:tblGrid>
              <a:tr h="60072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µ = 0.005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taps M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iterations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MSE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5967648"/>
                  </a:ext>
                </a:extLst>
              </a:tr>
              <a:tr h="600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1.2461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0.0116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007458"/>
                  </a:ext>
                </a:extLst>
              </a:tr>
              <a:tr h="600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0.5892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0.0079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0.0024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138813"/>
                  </a:ext>
                </a:extLst>
              </a:tr>
              <a:tr h="600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0.6349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0.0085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86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024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56701" y="0"/>
            <a:ext cx="9835299" cy="6858000"/>
          </a:xfrm>
          <a:custGeom>
            <a:avLst/>
            <a:gdLst>
              <a:gd name="connsiteX0" fmla="*/ 0 w 6084168"/>
              <a:gd name="connsiteY0" fmla="*/ 0 h 5143500"/>
              <a:gd name="connsiteX1" fmla="*/ 6084168 w 6084168"/>
              <a:gd name="connsiteY1" fmla="*/ 0 h 5143500"/>
              <a:gd name="connsiteX2" fmla="*/ 6084168 w 6084168"/>
              <a:gd name="connsiteY2" fmla="*/ 5143500 h 5143500"/>
              <a:gd name="connsiteX3" fmla="*/ 0 w 6084168"/>
              <a:gd name="connsiteY3" fmla="*/ 5143500 h 5143500"/>
              <a:gd name="connsiteX4" fmla="*/ 0 w 6084168"/>
              <a:gd name="connsiteY4" fmla="*/ 0 h 5143500"/>
              <a:gd name="connsiteX0" fmla="*/ 1200150 w 7284318"/>
              <a:gd name="connsiteY0" fmla="*/ 0 h 5143500"/>
              <a:gd name="connsiteX1" fmla="*/ 7284318 w 7284318"/>
              <a:gd name="connsiteY1" fmla="*/ 0 h 5143500"/>
              <a:gd name="connsiteX2" fmla="*/ 7284318 w 7284318"/>
              <a:gd name="connsiteY2" fmla="*/ 5143500 h 5143500"/>
              <a:gd name="connsiteX3" fmla="*/ 0 w 7284318"/>
              <a:gd name="connsiteY3" fmla="*/ 5143500 h 5143500"/>
              <a:gd name="connsiteX4" fmla="*/ 1200150 w 728431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318" h="5143500">
                <a:moveTo>
                  <a:pt x="1200150" y="0"/>
                </a:moveTo>
                <a:lnTo>
                  <a:pt x="7284318" y="0"/>
                </a:lnTo>
                <a:lnTo>
                  <a:pt x="7284318" y="5143500"/>
                </a:lnTo>
                <a:lnTo>
                  <a:pt x="0" y="5143500"/>
                </a:lnTo>
                <a:lnTo>
                  <a:pt x="120015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9BF26C0-34DA-48FF-A28B-284FCB39094A}"/>
              </a:ext>
            </a:extLst>
          </p:cNvPr>
          <p:cNvSpPr/>
          <p:nvPr/>
        </p:nvSpPr>
        <p:spPr>
          <a:xfrm rot="18099031">
            <a:off x="-460431" y="2104872"/>
            <a:ext cx="4889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5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5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B0386C7-F995-4925-905E-FD7982D8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FA77D-71F2-4650-8DDC-E8E227D041C7}"/>
              </a:ext>
            </a:extLst>
          </p:cNvPr>
          <p:cNvSpPr/>
          <p:nvPr/>
        </p:nvSpPr>
        <p:spPr>
          <a:xfrm rot="542075">
            <a:off x="3253747" y="741904"/>
            <a:ext cx="9144000" cy="550920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Dhobale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S.,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Boldhan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V., &amp;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Burange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R. A. (2013). Implementation of adaptive noise canceller using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lms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algorithm. In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Conference on Innovative Paradigms in Engineering &amp; Technology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Mills, T. (1990). Time series techniques for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economistscambridge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 press.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Cambridge et al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68.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Ross, L., &amp; Russ, J. C. (2011). The image processing handbook.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Microscopy and Microanalysis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(5), 843.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Chhikara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J., &amp; Singh, J. (2012). Noise cancellation using adaptive algorithms.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Journal of Modern Engineering Research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(3), 792-795.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Singh, A. (2001). Adaptive noise cancellation.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Dept. of Electronics &amp; Communication, Netaji Subhas Institute of Technology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Singh, G., Savita, K., Yadav, S., &amp;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Purwar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V. (2013). Design of adaptive noise canceller using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lms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algorithm.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Journal of Advanced Technology &amp; Engineering Research (IJATER)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(3), 85-89.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Thakkar, V. (2017). Noise Cancellation using Least Mean Square Algorithm.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Journal of Engineering Research and Application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7(10), 46-57.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Avalos, J. G.,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Espinobarro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D., Velazquez, J., &amp; Sanchez, J. C. (2009, August). Adaptive Noise Canceller using LMS algorithm with codified error in a DSP. In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 52nd IEEE International Midwest Symposium on Circuits and Systems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(pp. 657-662). IEEE.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Dhobale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S.,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Boldhan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V., &amp;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Burange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R. A. (2013). Implementation of adaptive noise canceller using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lms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algorithm. In </a:t>
            </a:r>
            <a:r>
              <a:rPr 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Conference on Innovative Paradigms in Engineering &amp; Technology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17131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4253" y="1386604"/>
            <a:ext cx="1570820" cy="136236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9295216" y="5152531"/>
            <a:ext cx="2705102" cy="888065"/>
            <a:chOff x="3721850" y="3495627"/>
            <a:chExt cx="2284790" cy="666048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3721850" y="3545210"/>
              <a:ext cx="1942423" cy="290512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844049" y="3495627"/>
              <a:ext cx="2162591" cy="66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en-US" altLang="zh-CN" b="1" dirty="0">
                  <a:latin typeface="Ink Free" panose="03080402000500000000" pitchFamily="66" charset="0"/>
                  <a:ea typeface="微软雅黑 Light" panose="020B0502040204020203" pitchFamily="34" charset="-122"/>
                </a:rPr>
                <a:t> designed: </a:t>
              </a:r>
              <a:r>
                <a:rPr lang="en-US" b="1" dirty="0">
                  <a:latin typeface="Ink Free" panose="03080402000500000000" pitchFamily="66" charset="0"/>
                  <a:ea typeface="微软雅黑 Light" panose="020B0502040204020203" pitchFamily="34" charset="-122"/>
                </a:rPr>
                <a:t>Zeyu Liu</a:t>
              </a:r>
              <a:endParaRPr lang="en-US" b="1" dirty="0">
                <a:latin typeface="Ink Free" panose="03080402000500000000" pitchFamily="66" charset="0"/>
              </a:endParaRPr>
            </a:p>
            <a:p>
              <a:pPr defTabSz="1219170">
                <a:lnSpc>
                  <a:spcPct val="150000"/>
                </a:lnSpc>
              </a:pPr>
              <a:endParaRPr lang="zh-CN" altLang="en-US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62FE6C-C0BF-4CFF-91E0-9C9F6D657659}"/>
              </a:ext>
            </a:extLst>
          </p:cNvPr>
          <p:cNvSpPr txBox="1"/>
          <p:nvPr/>
        </p:nvSpPr>
        <p:spPr>
          <a:xfrm>
            <a:off x="3707392" y="2726397"/>
            <a:ext cx="4657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/>
            <a:r>
              <a:rPr lang="en-US" sz="6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6">
            <a:extLst>
              <a:ext uri="{FF2B5EF4-FFF2-40B4-BE49-F238E27FC236}">
                <a16:creationId xmlns:a16="http://schemas.microsoft.com/office/drawing/2014/main" id="{C5F22C9C-85D3-474E-A1A7-553745CD9B75}"/>
              </a:ext>
            </a:extLst>
          </p:cNvPr>
          <p:cNvSpPr/>
          <p:nvPr/>
        </p:nvSpPr>
        <p:spPr>
          <a:xfrm>
            <a:off x="2439506" y="4032356"/>
            <a:ext cx="7333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400" b="1" dirty="0">
                <a:solidFill>
                  <a:schemeClr val="bg2"/>
                </a:solidFill>
              </a:rPr>
              <a:t>Audio Adaptive Noise Cancellation Using LMS Algorithm</a:t>
            </a:r>
            <a:endParaRPr lang="zh-CN" altLang="en-US" sz="2400" b="1" dirty="0">
              <a:solidFill>
                <a:schemeClr val="bg2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65534DB-E465-4B22-8F37-641C43A4AC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222" y1="37667" x2="15222" y2="37667"/>
                        <a14:foregroundMark x1="33667" y1="23000" x2="33667" y2="23000"/>
                        <a14:foregroundMark x1="64444" y1="23778" x2="62889" y2="23778"/>
                        <a14:foregroundMark x1="50556" y1="74556" x2="50556" y2="74556"/>
                        <a14:foregroundMark x1="44444" y1="76000" x2="44444" y2="76000"/>
                        <a14:foregroundMark x1="44444" y1="76000" x2="32889" y2="75333"/>
                        <a14:foregroundMark x1="54444" y1="76000" x2="64444" y2="77556"/>
                        <a14:foregroundMark x1="58222" y1="23778" x2="40556" y2="2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45"/>
            <a:ext cx="1252606" cy="1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276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6998;#406998;#406998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667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Cambria Math</vt:lpstr>
      <vt:lpstr>Ink Free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Liu</dc:creator>
  <cp:lastModifiedBy>zeyu Liu</cp:lastModifiedBy>
  <cp:revision>1</cp:revision>
  <dcterms:created xsi:type="dcterms:W3CDTF">2020-05-06T13:10:09Z</dcterms:created>
  <dcterms:modified xsi:type="dcterms:W3CDTF">2020-05-06T16:11:36Z</dcterms:modified>
</cp:coreProperties>
</file>