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0" r:id="rId3"/>
    <p:sldId id="279" r:id="rId4"/>
    <p:sldId id="267" r:id="rId5"/>
    <p:sldId id="272" r:id="rId6"/>
    <p:sldId id="273" r:id="rId7"/>
    <p:sldId id="260" r:id="rId8"/>
    <p:sldId id="268" r:id="rId9"/>
    <p:sldId id="276" r:id="rId10"/>
    <p:sldId id="275" r:id="rId11"/>
    <p:sldId id="277" r:id="rId12"/>
    <p:sldId id="278" r:id="rId13"/>
    <p:sldId id="262" r:id="rId14"/>
    <p:sldId id="27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12C2AF-F154-4D96-BE1C-99BBBBDF63A1}">
          <p14:sldIdLst>
            <p14:sldId id="270"/>
          </p14:sldIdLst>
        </p14:section>
        <p14:section name="Summary Section" id="{C68E9074-D0E2-4780-8AB1-87B949734E15}">
          <p14:sldIdLst>
            <p14:sldId id="279"/>
          </p14:sldIdLst>
        </p14:section>
        <p14:section name="Section 1" id="{406CBC60-1333-4CBE-8883-3FA5EBD59E29}">
          <p14:sldIdLst>
            <p14:sldId id="267"/>
          </p14:sldIdLst>
        </p14:section>
        <p14:section name="Section 2" id="{9212C159-5AB7-4CA3-BAD0-E17045D51FDC}">
          <p14:sldIdLst>
            <p14:sldId id="272"/>
            <p14:sldId id="273"/>
          </p14:sldIdLst>
        </p14:section>
        <p14:section name="Section 3" id="{4CC4598B-7156-49DD-B65A-81060EB8907F}">
          <p14:sldIdLst>
            <p14:sldId id="260"/>
            <p14:sldId id="268"/>
            <p14:sldId id="276"/>
            <p14:sldId id="275"/>
            <p14:sldId id="277"/>
            <p14:sldId id="278"/>
            <p14:sldId id="262"/>
            <p14:sldId id="27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u Liu" initials="zL" lastIdx="2" clrIdx="0">
    <p:extLst>
      <p:ext uri="{19B8F6BF-5375-455C-9EA6-DF929625EA0E}">
        <p15:presenceInfo xmlns:p15="http://schemas.microsoft.com/office/powerpoint/2012/main" userId="e1719c75385893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203864"/>
    <a:srgbClr val="4B7B8F"/>
    <a:srgbClr val="FFFFFF"/>
    <a:srgbClr val="E6E6E6"/>
    <a:srgbClr val="C1938A"/>
    <a:srgbClr val="BC908B"/>
    <a:srgbClr val="FBF9E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9CDDB-079D-4FBC-A5F6-4E4077BFFEB9}" v="497" dt="2019-12-03T11:11:5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2" autoAdjust="0"/>
  </p:normalViewPr>
  <p:slideViewPr>
    <p:cSldViewPr snapToGrid="0" showGuides="1">
      <p:cViewPr>
        <p:scale>
          <a:sx n="90" d="100"/>
          <a:sy n="90" d="100"/>
        </p:scale>
        <p:origin x="2472" y="1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Liu" userId="e1719c7538589308" providerId="LiveId" clId="{7C4BE5F7-C7A9-48B3-B585-7611670D3F0A}"/>
    <pc:docChg chg="addSld modSld">
      <pc:chgData name="zeyu Liu" userId="e1719c7538589308" providerId="LiveId" clId="{7C4BE5F7-C7A9-48B3-B585-7611670D3F0A}" dt="2019-11-30T23:06:07.292" v="6"/>
      <pc:docMkLst>
        <pc:docMk/>
      </pc:docMkLst>
      <pc:sldChg chg="add">
        <pc:chgData name="zeyu Liu" userId="e1719c7538589308" providerId="LiveId" clId="{7C4BE5F7-C7A9-48B3-B585-7611670D3F0A}" dt="2019-11-30T20:33:39.114" v="0"/>
        <pc:sldMkLst>
          <pc:docMk/>
          <pc:sldMk cId="1915900246" sldId="256"/>
        </pc:sldMkLst>
      </pc:sldChg>
      <pc:sldChg chg="add">
        <pc:chgData name="zeyu Liu" userId="e1719c7538589308" providerId="LiveId" clId="{7C4BE5F7-C7A9-48B3-B585-7611670D3F0A}" dt="2019-11-30T23:05:58.134" v="1"/>
        <pc:sldMkLst>
          <pc:docMk/>
          <pc:sldMk cId="1515417853" sldId="257"/>
        </pc:sldMkLst>
      </pc:sldChg>
      <pc:sldChg chg="add">
        <pc:chgData name="zeyu Liu" userId="e1719c7538589308" providerId="LiveId" clId="{7C4BE5F7-C7A9-48B3-B585-7611670D3F0A}" dt="2019-11-30T23:05:59.749" v="2"/>
        <pc:sldMkLst>
          <pc:docMk/>
          <pc:sldMk cId="47373298" sldId="258"/>
        </pc:sldMkLst>
      </pc:sldChg>
      <pc:sldChg chg="add">
        <pc:chgData name="zeyu Liu" userId="e1719c7538589308" providerId="LiveId" clId="{7C4BE5F7-C7A9-48B3-B585-7611670D3F0A}" dt="2019-11-30T23:06:00.757" v="3"/>
        <pc:sldMkLst>
          <pc:docMk/>
          <pc:sldMk cId="3396511029" sldId="259"/>
        </pc:sldMkLst>
      </pc:sldChg>
      <pc:sldChg chg="add">
        <pc:chgData name="zeyu Liu" userId="e1719c7538589308" providerId="LiveId" clId="{7C4BE5F7-C7A9-48B3-B585-7611670D3F0A}" dt="2019-11-30T23:06:02.348" v="4"/>
        <pc:sldMkLst>
          <pc:docMk/>
          <pc:sldMk cId="3310665801" sldId="260"/>
        </pc:sldMkLst>
      </pc:sldChg>
      <pc:sldChg chg="add">
        <pc:chgData name="zeyu Liu" userId="e1719c7538589308" providerId="LiveId" clId="{7C4BE5F7-C7A9-48B3-B585-7611670D3F0A}" dt="2019-11-30T23:06:04.429" v="5"/>
        <pc:sldMkLst>
          <pc:docMk/>
          <pc:sldMk cId="790283184" sldId="261"/>
        </pc:sldMkLst>
      </pc:sldChg>
      <pc:sldChg chg="add">
        <pc:chgData name="zeyu Liu" userId="e1719c7538589308" providerId="LiveId" clId="{7C4BE5F7-C7A9-48B3-B585-7611670D3F0A}" dt="2019-11-30T23:06:07.292" v="6"/>
        <pc:sldMkLst>
          <pc:docMk/>
          <pc:sldMk cId="574520809" sldId="262"/>
        </pc:sldMkLst>
      </pc:sldChg>
    </pc:docChg>
  </pc:docChgLst>
  <pc:docChgLst>
    <pc:chgData name="zeyu Liu" userId="e1719c7538589308" providerId="LiveId" clId="{6F29CDDB-079D-4FBC-A5F6-4E4077BFFEB9}"/>
    <pc:docChg chg="undo redo custSel mod addSld delSld modSld sldOrd addSection delSection modSection">
      <pc:chgData name="zeyu Liu" userId="e1719c7538589308" providerId="LiveId" clId="{6F29CDDB-079D-4FBC-A5F6-4E4077BFFEB9}" dt="2019-12-03T11:12:53.875" v="2535" actId="1035"/>
      <pc:docMkLst>
        <pc:docMk/>
      </pc:docMkLst>
      <pc:sldChg chg="modSp del">
        <pc:chgData name="zeyu Liu" userId="e1719c7538589308" providerId="LiveId" clId="{6F29CDDB-079D-4FBC-A5F6-4E4077BFFEB9}" dt="2019-12-03T07:23:04.489" v="182" actId="2696"/>
        <pc:sldMkLst>
          <pc:docMk/>
          <pc:sldMk cId="1915900246" sldId="256"/>
        </pc:sldMkLst>
        <pc:spChg chg="mod">
          <ac:chgData name="zeyu Liu" userId="e1719c7538589308" providerId="LiveId" clId="{6F29CDDB-079D-4FBC-A5F6-4E4077BFFEB9}" dt="2019-12-01T23:04:55.183" v="1" actId="27636"/>
          <ac:spMkLst>
            <pc:docMk/>
            <pc:sldMk cId="1915900246" sldId="256"/>
            <ac:spMk id="2" creationId="{711E5F3A-EBDF-4273-A0A5-30386B83918E}"/>
          </ac:spMkLst>
        </pc:spChg>
      </pc:sldChg>
      <pc:sldChg chg="add del">
        <pc:chgData name="zeyu Liu" userId="e1719c7538589308" providerId="LiveId" clId="{6F29CDDB-079D-4FBC-A5F6-4E4077BFFEB9}" dt="2019-12-03T07:23:10.041" v="184" actId="2696"/>
        <pc:sldMkLst>
          <pc:docMk/>
          <pc:sldMk cId="4198698837" sldId="256"/>
        </pc:sldMkLst>
      </pc:sldChg>
      <pc:sldChg chg="addSp delSp del">
        <pc:chgData name="zeyu Liu" userId="e1719c7538589308" providerId="LiveId" clId="{6F29CDDB-079D-4FBC-A5F6-4E4077BFFEB9}" dt="2019-12-03T09:46:44.517" v="1695" actId="47"/>
        <pc:sldMkLst>
          <pc:docMk/>
          <pc:sldMk cId="1515417853" sldId="257"/>
        </pc:sldMkLst>
        <pc:spChg chg="del">
          <ac:chgData name="zeyu Liu" userId="e1719c7538589308" providerId="LiveId" clId="{6F29CDDB-079D-4FBC-A5F6-4E4077BFFEB9}" dt="2019-12-03T09:41:34.134" v="1587" actId="478"/>
          <ac:spMkLst>
            <pc:docMk/>
            <pc:sldMk cId="1515417853" sldId="257"/>
            <ac:spMk id="2" creationId="{FE01385A-E277-4072-9925-BA5D70F43E0A}"/>
          </ac:spMkLst>
        </pc:spChg>
        <pc:spChg chg="del">
          <ac:chgData name="zeyu Liu" userId="e1719c7538589308" providerId="LiveId" clId="{6F29CDDB-079D-4FBC-A5F6-4E4077BFFEB9}" dt="2019-12-03T09:41:34.134" v="1587" actId="478"/>
          <ac:spMkLst>
            <pc:docMk/>
            <pc:sldMk cId="1515417853" sldId="257"/>
            <ac:spMk id="3" creationId="{069FC58D-5504-43EB-8B33-A4D9214C3E0D}"/>
          </ac:spMkLst>
        </pc:spChg>
        <pc:picChg chg="add del">
          <ac:chgData name="zeyu Liu" userId="e1719c7538589308" providerId="LiveId" clId="{6F29CDDB-079D-4FBC-A5F6-4E4077BFFEB9}" dt="2019-12-03T09:42:27.391" v="1590"/>
          <ac:picMkLst>
            <pc:docMk/>
            <pc:sldMk cId="1515417853" sldId="257"/>
            <ac:picMk id="4" creationId="{08B3F477-57D6-47F3-84A4-68DCD51A7A3F}"/>
          </ac:picMkLst>
        </pc:picChg>
      </pc:sldChg>
      <pc:sldChg chg="addSp modSp del">
        <pc:chgData name="zeyu Liu" userId="e1719c7538589308" providerId="LiveId" clId="{6F29CDDB-079D-4FBC-A5F6-4E4077BFFEB9}" dt="2019-12-03T10:03:53.630" v="1966" actId="2696"/>
        <pc:sldMkLst>
          <pc:docMk/>
          <pc:sldMk cId="47373298" sldId="258"/>
        </pc:sldMkLst>
        <pc:grpChg chg="add mod">
          <ac:chgData name="zeyu Liu" userId="e1719c7538589308" providerId="LiveId" clId="{6F29CDDB-079D-4FBC-A5F6-4E4077BFFEB9}" dt="2019-12-03T07:53:13.827" v="330" actId="1076"/>
          <ac:grpSpMkLst>
            <pc:docMk/>
            <pc:sldMk cId="47373298" sldId="258"/>
            <ac:grpSpMk id="5" creationId="{F9B2397B-6215-4D3B-A5AA-8765979A1658}"/>
          </ac:grpSpMkLst>
        </pc:grpChg>
        <pc:graphicFrameChg chg="add mod">
          <ac:chgData name="zeyu Liu" userId="e1719c7538589308" providerId="LiveId" clId="{6F29CDDB-079D-4FBC-A5F6-4E4077BFFEB9}" dt="2019-12-03T07:53:06.804" v="327" actId="1076"/>
          <ac:graphicFrameMkLst>
            <pc:docMk/>
            <pc:sldMk cId="47373298" sldId="258"/>
            <ac:graphicFrameMk id="4" creationId="{BEE0FA2F-7528-42BE-A4E2-5DFBD418F52E}"/>
          </ac:graphicFrameMkLst>
        </pc:graphicFrameChg>
      </pc:sldChg>
      <pc:sldChg chg="modSp del ord">
        <pc:chgData name="zeyu Liu" userId="e1719c7538589308" providerId="LiveId" clId="{6F29CDDB-079D-4FBC-A5F6-4E4077BFFEB9}" dt="2019-12-03T09:03:13.243" v="1286" actId="47"/>
        <pc:sldMkLst>
          <pc:docMk/>
          <pc:sldMk cId="3396511029" sldId="259"/>
        </pc:sldMkLst>
        <pc:spChg chg="mod">
          <ac:chgData name="zeyu Liu" userId="e1719c7538589308" providerId="LiveId" clId="{6F29CDDB-079D-4FBC-A5F6-4E4077BFFEB9}" dt="2019-12-03T07:00:04.121" v="64" actId="20577"/>
          <ac:spMkLst>
            <pc:docMk/>
            <pc:sldMk cId="3396511029" sldId="259"/>
            <ac:spMk id="2" creationId="{245DEB8F-C872-458C-BBAF-4DE20F140D2A}"/>
          </ac:spMkLst>
        </pc:spChg>
        <pc:spChg chg="mod">
          <ac:chgData name="zeyu Liu" userId="e1719c7538589308" providerId="LiveId" clId="{6F29CDDB-079D-4FBC-A5F6-4E4077BFFEB9}" dt="2019-12-03T09:00:41.340" v="1205" actId="2711"/>
          <ac:spMkLst>
            <pc:docMk/>
            <pc:sldMk cId="3396511029" sldId="259"/>
            <ac:spMk id="3" creationId="{71878AB7-83B3-4FAA-AC9B-EBFD70FF25E8}"/>
          </ac:spMkLst>
        </pc:spChg>
      </pc:sldChg>
      <pc:sldChg chg="addSp delSp modSp add del ord setBg">
        <pc:chgData name="zeyu Liu" userId="e1719c7538589308" providerId="LiveId" clId="{6F29CDDB-079D-4FBC-A5F6-4E4077BFFEB9}" dt="2019-12-03T10:48:24.243" v="2365" actId="1076"/>
        <pc:sldMkLst>
          <pc:docMk/>
          <pc:sldMk cId="907176609" sldId="260"/>
        </pc:sldMkLst>
        <pc:spChg chg="del mod">
          <ac:chgData name="zeyu Liu" userId="e1719c7538589308" providerId="LiveId" clId="{6F29CDDB-079D-4FBC-A5F6-4E4077BFFEB9}" dt="2019-12-03T10:02:00.180" v="1961" actId="478"/>
          <ac:spMkLst>
            <pc:docMk/>
            <pc:sldMk cId="907176609" sldId="260"/>
            <ac:spMk id="4" creationId="{00000000-0000-0000-0000-000000000000}"/>
          </ac:spMkLst>
        </pc:spChg>
        <pc:spChg chg="del">
          <ac:chgData name="zeyu Liu" userId="e1719c7538589308" providerId="LiveId" clId="{6F29CDDB-079D-4FBC-A5F6-4E4077BFFEB9}" dt="2019-12-03T10:02:00.180" v="1961" actId="478"/>
          <ac:spMkLst>
            <pc:docMk/>
            <pc:sldMk cId="907176609" sldId="260"/>
            <ac:spMk id="6" creationId="{00000000-0000-0000-0000-000000000000}"/>
          </ac:spMkLst>
        </pc:spChg>
        <pc:spChg chg="add mod">
          <ac:chgData name="zeyu Liu" userId="e1719c7538589308" providerId="LiveId" clId="{6F29CDDB-079D-4FBC-A5F6-4E4077BFFEB9}" dt="2019-12-03T10:02:12.003" v="1963" actId="207"/>
          <ac:spMkLst>
            <pc:docMk/>
            <pc:sldMk cId="907176609" sldId="260"/>
            <ac:spMk id="7" creationId="{1F9FB41D-92FA-46E6-A500-CDE064D42CAC}"/>
          </ac:spMkLst>
        </pc:spChg>
        <pc:spChg chg="add">
          <ac:chgData name="zeyu Liu" userId="e1719c7538589308" providerId="LiveId" clId="{6F29CDDB-079D-4FBC-A5F6-4E4077BFFEB9}" dt="2019-12-03T10:02:00.585" v="1962"/>
          <ac:spMkLst>
            <pc:docMk/>
            <pc:sldMk cId="907176609" sldId="260"/>
            <ac:spMk id="8" creationId="{C8208937-6883-4F2F-969D-1AA078AABB89}"/>
          </ac:spMkLst>
        </pc:spChg>
        <pc:graphicFrameChg chg="add mod modGraphic">
          <ac:chgData name="zeyu Liu" userId="e1719c7538589308" providerId="LiveId" clId="{6F29CDDB-079D-4FBC-A5F6-4E4077BFFEB9}" dt="2019-12-03T10:48:24.243" v="2365" actId="1076"/>
          <ac:graphicFrameMkLst>
            <pc:docMk/>
            <pc:sldMk cId="907176609" sldId="260"/>
            <ac:graphicFrameMk id="3" creationId="{0C4EE3FF-3341-4DF0-9B83-44EA0D9546EC}"/>
          </ac:graphicFrameMkLst>
        </pc:graphicFrameChg>
        <pc:graphicFrameChg chg="add">
          <ac:chgData name="zeyu Liu" userId="e1719c7538589308" providerId="LiveId" clId="{6F29CDDB-079D-4FBC-A5F6-4E4077BFFEB9}" dt="2019-12-03T10:02:00.585" v="1962"/>
          <ac:graphicFrameMkLst>
            <pc:docMk/>
            <pc:sldMk cId="907176609" sldId="260"/>
            <ac:graphicFrameMk id="9" creationId="{A2B367CC-F65F-4861-936A-662A006F4072}"/>
          </ac:graphicFrameMkLst>
        </pc:graphicFrameChg>
        <pc:picChg chg="add">
          <ac:chgData name="zeyu Liu" userId="e1719c7538589308" providerId="LiveId" clId="{6F29CDDB-079D-4FBC-A5F6-4E4077BFFEB9}" dt="2019-12-03T10:02:00.585" v="1962"/>
          <ac:picMkLst>
            <pc:docMk/>
            <pc:sldMk cId="907176609" sldId="260"/>
            <ac:picMk id="5" creationId="{24F961A9-24F2-4EB4-B1C3-A19A65DBBB38}"/>
          </ac:picMkLst>
        </pc:picChg>
        <pc:picChg chg="del mod">
          <ac:chgData name="zeyu Liu" userId="e1719c7538589308" providerId="LiveId" clId="{6F29CDDB-079D-4FBC-A5F6-4E4077BFFEB9}" dt="2019-12-03T10:02:00.180" v="1961" actId="478"/>
          <ac:picMkLst>
            <pc:docMk/>
            <pc:sldMk cId="907176609" sldId="260"/>
            <ac:picMk id="10" creationId="{00000000-0000-0000-0000-000000000000}"/>
          </ac:picMkLst>
        </pc:picChg>
      </pc:sldChg>
      <pc:sldChg chg="del">
        <pc:chgData name="zeyu Liu" userId="e1719c7538589308" providerId="LiveId" clId="{6F29CDDB-079D-4FBC-A5F6-4E4077BFFEB9}" dt="2019-12-01T23:09:08.162" v="4" actId="47"/>
        <pc:sldMkLst>
          <pc:docMk/>
          <pc:sldMk cId="3310665801" sldId="260"/>
        </pc:sldMkLst>
      </pc:sldChg>
      <pc:sldChg chg="del">
        <pc:chgData name="zeyu Liu" userId="e1719c7538589308" providerId="LiveId" clId="{6F29CDDB-079D-4FBC-A5F6-4E4077BFFEB9}" dt="2019-12-01T23:09:07.926" v="3" actId="47"/>
        <pc:sldMkLst>
          <pc:docMk/>
          <pc:sldMk cId="790283184" sldId="261"/>
        </pc:sldMkLst>
      </pc:sldChg>
      <pc:sldChg chg="modSp add del setBg">
        <pc:chgData name="zeyu Liu" userId="e1719c7538589308" providerId="LiveId" clId="{6F29CDDB-079D-4FBC-A5F6-4E4077BFFEB9}" dt="2019-12-03T10:22:32.743" v="2223" actId="2696"/>
        <pc:sldMkLst>
          <pc:docMk/>
          <pc:sldMk cId="1242208277" sldId="261"/>
        </pc:sldMkLst>
        <pc:spChg chg="mod">
          <ac:chgData name="zeyu Liu" userId="e1719c7538589308" providerId="LiveId" clId="{6F29CDDB-079D-4FBC-A5F6-4E4077BFFEB9}" dt="2019-12-03T01:23:11.956" v="38" actId="20577"/>
          <ac:spMkLst>
            <pc:docMk/>
            <pc:sldMk cId="1242208277" sldId="261"/>
            <ac:spMk id="2" creationId="{00000000-0000-0000-0000-000000000000}"/>
          </ac:spMkLst>
        </pc:spChg>
      </pc:sldChg>
      <pc:sldChg chg="del">
        <pc:chgData name="zeyu Liu" userId="e1719c7538589308" providerId="LiveId" clId="{6F29CDDB-079D-4FBC-A5F6-4E4077BFFEB9}" dt="2019-12-01T23:09:06.731" v="2" actId="47"/>
        <pc:sldMkLst>
          <pc:docMk/>
          <pc:sldMk cId="574520809" sldId="262"/>
        </pc:sldMkLst>
      </pc:sldChg>
      <pc:sldChg chg="addSp delSp modSp add del ord setBg modAnim">
        <pc:chgData name="zeyu Liu" userId="e1719c7538589308" providerId="LiveId" clId="{6F29CDDB-079D-4FBC-A5F6-4E4077BFFEB9}" dt="2019-12-03T11:12:53.875" v="2535" actId="1035"/>
        <pc:sldMkLst>
          <pc:docMk/>
          <pc:sldMk cId="2718323134" sldId="262"/>
        </pc:sldMkLst>
        <pc:spChg chg="mod">
          <ac:chgData name="zeyu Liu" userId="e1719c7538589308" providerId="LiveId" clId="{6F29CDDB-079D-4FBC-A5F6-4E4077BFFEB9}" dt="2019-12-03T09:48:14.758" v="1736" actId="20577"/>
          <ac:spMkLst>
            <pc:docMk/>
            <pc:sldMk cId="2718323134" sldId="262"/>
            <ac:spMk id="2" creationId="{00000000-0000-0000-0000-000000000000}"/>
          </ac:spMkLst>
        </pc:spChg>
        <pc:spChg chg="mod">
          <ac:chgData name="zeyu Liu" userId="e1719c7538589308" providerId="LiveId" clId="{6F29CDDB-079D-4FBC-A5F6-4E4077BFFEB9}" dt="2019-12-03T01:23:42.111" v="44" actId="1076"/>
          <ac:spMkLst>
            <pc:docMk/>
            <pc:sldMk cId="2718323134" sldId="262"/>
            <ac:spMk id="4" creationId="{00000000-0000-0000-0000-000000000000}"/>
          </ac:spMkLst>
        </pc:spChg>
        <pc:spChg chg="add mod">
          <ac:chgData name="zeyu Liu" userId="e1719c7538589308" providerId="LiveId" clId="{6F29CDDB-079D-4FBC-A5F6-4E4077BFFEB9}" dt="2019-12-03T10:00:23.967" v="1952" actId="14100"/>
          <ac:spMkLst>
            <pc:docMk/>
            <pc:sldMk cId="2718323134" sldId="262"/>
            <ac:spMk id="6" creationId="{5B3A9952-AA13-4055-B365-B07072804099}"/>
          </ac:spMkLst>
        </pc:spChg>
        <pc:spChg chg="mod">
          <ac:chgData name="zeyu Liu" userId="e1719c7538589308" providerId="LiveId" clId="{6F29CDDB-079D-4FBC-A5F6-4E4077BFFEB9}" dt="2019-12-03T09:54:14.525" v="1903" actId="20577"/>
          <ac:spMkLst>
            <pc:docMk/>
            <pc:sldMk cId="2718323134" sldId="262"/>
            <ac:spMk id="10" creationId="{00000000-0000-0000-0000-000000000000}"/>
          </ac:spMkLst>
        </pc:spChg>
        <pc:spChg chg="mod">
          <ac:chgData name="zeyu Liu" userId="e1719c7538589308" providerId="LiveId" clId="{6F29CDDB-079D-4FBC-A5F6-4E4077BFFEB9}" dt="2019-12-03T09:56:23.138" v="1935" actId="113"/>
          <ac:spMkLst>
            <pc:docMk/>
            <pc:sldMk cId="2718323134" sldId="262"/>
            <ac:spMk id="14" creationId="{00000000-0000-0000-0000-000000000000}"/>
          </ac:spMkLst>
        </pc:spChg>
        <pc:spChg chg="mod">
          <ac:chgData name="zeyu Liu" userId="e1719c7538589308" providerId="LiveId" clId="{6F29CDDB-079D-4FBC-A5F6-4E4077BFFEB9}" dt="2019-12-03T09:56:23.138" v="1935" actId="113"/>
          <ac:spMkLst>
            <pc:docMk/>
            <pc:sldMk cId="2718323134" sldId="262"/>
            <ac:spMk id="15" creationId="{00000000-0000-0000-0000-000000000000}"/>
          </ac:spMkLst>
        </pc:spChg>
        <pc:spChg chg="add del mod">
          <ac:chgData name="zeyu Liu" userId="e1719c7538589308" providerId="LiveId" clId="{6F29CDDB-079D-4FBC-A5F6-4E4077BFFEB9}" dt="2019-12-03T11:12:53.875" v="2535" actId="1035"/>
          <ac:spMkLst>
            <pc:docMk/>
            <pc:sldMk cId="2718323134" sldId="262"/>
            <ac:spMk id="16" creationId="{00000000-0000-0000-0000-000000000000}"/>
          </ac:spMkLst>
        </pc:spChg>
        <pc:spChg chg="del">
          <ac:chgData name="zeyu Liu" userId="e1719c7538589308" providerId="LiveId" clId="{6F29CDDB-079D-4FBC-A5F6-4E4077BFFEB9}" dt="2019-12-03T09:56:02.629" v="1928" actId="478"/>
          <ac:spMkLst>
            <pc:docMk/>
            <pc:sldMk cId="2718323134" sldId="262"/>
            <ac:spMk id="27" creationId="{00000000-0000-0000-0000-000000000000}"/>
          </ac:spMkLst>
        </pc:spChg>
        <pc:spChg chg="mod">
          <ac:chgData name="zeyu Liu" userId="e1719c7538589308" providerId="LiveId" clId="{6F29CDDB-079D-4FBC-A5F6-4E4077BFFEB9}" dt="2019-12-03T09:50:37.069" v="1740" actId="207"/>
          <ac:spMkLst>
            <pc:docMk/>
            <pc:sldMk cId="2718323134" sldId="262"/>
            <ac:spMk id="28" creationId="{00000000-0000-0000-0000-000000000000}"/>
          </ac:spMkLst>
        </pc:spChg>
        <pc:spChg chg="mod">
          <ac:chgData name="zeyu Liu" userId="e1719c7538589308" providerId="LiveId" clId="{6F29CDDB-079D-4FBC-A5F6-4E4077BFFEB9}" dt="2019-12-03T09:53:07.357" v="1803" actId="20577"/>
          <ac:spMkLst>
            <pc:docMk/>
            <pc:sldMk cId="2718323134" sldId="262"/>
            <ac:spMk id="30" creationId="{00000000-0000-0000-0000-000000000000}"/>
          </ac:spMkLst>
        </pc:spChg>
        <pc:spChg chg="mod">
          <ac:chgData name="zeyu Liu" userId="e1719c7538589308" providerId="LiveId" clId="{6F29CDDB-079D-4FBC-A5F6-4E4077BFFEB9}" dt="2019-12-03T09:51:46.588" v="1746" actId="207"/>
          <ac:spMkLst>
            <pc:docMk/>
            <pc:sldMk cId="2718323134" sldId="262"/>
            <ac:spMk id="35" creationId="{00000000-0000-0000-0000-000000000000}"/>
          </ac:spMkLst>
        </pc:spChg>
        <pc:spChg chg="mod">
          <ac:chgData name="zeyu Liu" userId="e1719c7538589308" providerId="LiveId" clId="{6F29CDDB-079D-4FBC-A5F6-4E4077BFFEB9}" dt="2019-12-03T09:52:49.430" v="1792" actId="20577"/>
          <ac:spMkLst>
            <pc:docMk/>
            <pc:sldMk cId="2718323134" sldId="262"/>
            <ac:spMk id="36" creationId="{00000000-0000-0000-0000-000000000000}"/>
          </ac:spMkLst>
        </pc:spChg>
        <pc:spChg chg="mod">
          <ac:chgData name="zeyu Liu" userId="e1719c7538589308" providerId="LiveId" clId="{6F29CDDB-079D-4FBC-A5F6-4E4077BFFEB9}" dt="2019-12-03T09:52:05.708" v="1747" actId="207"/>
          <ac:spMkLst>
            <pc:docMk/>
            <pc:sldMk cId="2718323134" sldId="262"/>
            <ac:spMk id="39" creationId="{00000000-0000-0000-0000-000000000000}"/>
          </ac:spMkLst>
        </pc:spChg>
        <pc:spChg chg="mod">
          <ac:chgData name="zeyu Liu" userId="e1719c7538589308" providerId="LiveId" clId="{6F29CDDB-079D-4FBC-A5F6-4E4077BFFEB9}" dt="2019-12-03T09:52:42.117" v="1789" actId="20577"/>
          <ac:spMkLst>
            <pc:docMk/>
            <pc:sldMk cId="2718323134" sldId="262"/>
            <ac:spMk id="40" creationId="{00000000-0000-0000-0000-000000000000}"/>
          </ac:spMkLst>
        </pc:spChg>
        <pc:grpChg chg="del">
          <ac:chgData name="zeyu Liu" userId="e1719c7538589308" providerId="LiveId" clId="{6F29CDDB-079D-4FBC-A5F6-4E4077BFFEB9}" dt="2019-12-03T09:42:30.589" v="1591" actId="478"/>
          <ac:grpSpMkLst>
            <pc:docMk/>
            <pc:sldMk cId="2718323134" sldId="262"/>
            <ac:grpSpMk id="9" creationId="{00000000-0000-0000-0000-000000000000}"/>
          </ac:grpSpMkLst>
        </pc:grpChg>
        <pc:graphicFrameChg chg="del">
          <ac:chgData name="zeyu Liu" userId="e1719c7538589308" providerId="LiveId" clId="{6F29CDDB-079D-4FBC-A5F6-4E4077BFFEB9}" dt="2019-12-03T09:49:00.679" v="1737" actId="478"/>
          <ac:graphicFrameMkLst>
            <pc:docMk/>
            <pc:sldMk cId="2718323134" sldId="262"/>
            <ac:graphicFrameMk id="13" creationId="{00000000-0000-0000-0000-000000000000}"/>
          </ac:graphicFrameMkLst>
        </pc:graphicFrameChg>
        <pc:picChg chg="add mod">
          <ac:chgData name="zeyu Liu" userId="e1719c7538589308" providerId="LiveId" clId="{6F29CDDB-079D-4FBC-A5F6-4E4077BFFEB9}" dt="2019-12-03T09:44:02.597" v="1677" actId="1036"/>
          <ac:picMkLst>
            <pc:docMk/>
            <pc:sldMk cId="2718323134" sldId="262"/>
            <ac:picMk id="19" creationId="{37C1960B-C815-4EFF-AE7E-82AD1F382C7A}"/>
          </ac:picMkLst>
        </pc:picChg>
      </pc:sldChg>
      <pc:sldChg chg="modSp add del setBg">
        <pc:chgData name="zeyu Liu" userId="e1719c7538589308" providerId="LiveId" clId="{6F29CDDB-079D-4FBC-A5F6-4E4077BFFEB9}" dt="2019-12-03T10:22:32.743" v="2223" actId="2696"/>
        <pc:sldMkLst>
          <pc:docMk/>
          <pc:sldMk cId="1895733035" sldId="263"/>
        </pc:sldMkLst>
        <pc:spChg chg="mod">
          <ac:chgData name="zeyu Liu" userId="e1719c7538589308" providerId="LiveId" clId="{6F29CDDB-079D-4FBC-A5F6-4E4077BFFEB9}" dt="2019-12-03T01:21:39.055" v="18"/>
          <ac:spMkLst>
            <pc:docMk/>
            <pc:sldMk cId="1895733035" sldId="263"/>
            <ac:spMk id="4" creationId="{00000000-0000-0000-0000-000000000000}"/>
          </ac:spMkLst>
        </pc:spChg>
      </pc:sldChg>
      <pc:sldChg chg="modSp add del ord setBg">
        <pc:chgData name="zeyu Liu" userId="e1719c7538589308" providerId="LiveId" clId="{6F29CDDB-079D-4FBC-A5F6-4E4077BFFEB9}" dt="2019-12-03T10:22:32.743" v="2223" actId="2696"/>
        <pc:sldMkLst>
          <pc:docMk/>
          <pc:sldMk cId="2459208496" sldId="264"/>
        </pc:sldMkLst>
        <pc:spChg chg="mod">
          <ac:chgData name="zeyu Liu" userId="e1719c7538589308" providerId="LiveId" clId="{6F29CDDB-079D-4FBC-A5F6-4E4077BFFEB9}" dt="2019-12-03T01:22:02.623" v="20" actId="20577"/>
          <ac:spMkLst>
            <pc:docMk/>
            <pc:sldMk cId="2459208496" sldId="264"/>
            <ac:spMk id="2" creationId="{00000000-0000-0000-0000-000000000000}"/>
          </ac:spMkLst>
        </pc:spChg>
      </pc:sldChg>
      <pc:sldChg chg="modSp add del">
        <pc:chgData name="zeyu Liu" userId="e1719c7538589308" providerId="LiveId" clId="{6F29CDDB-079D-4FBC-A5F6-4E4077BFFEB9}" dt="2019-12-03T10:22:32.743" v="2223" actId="2696"/>
        <pc:sldMkLst>
          <pc:docMk/>
          <pc:sldMk cId="2959708901" sldId="265"/>
        </pc:sldMkLst>
        <pc:spChg chg="mod">
          <ac:chgData name="zeyu Liu" userId="e1719c7538589308" providerId="LiveId" clId="{6F29CDDB-079D-4FBC-A5F6-4E4077BFFEB9}" dt="2019-12-03T01:22:30.065" v="28" actId="14100"/>
          <ac:spMkLst>
            <pc:docMk/>
            <pc:sldMk cId="2959708901" sldId="265"/>
            <ac:spMk id="2" creationId="{00000000-0000-0000-0000-000000000000}"/>
          </ac:spMkLst>
        </pc:spChg>
        <pc:spChg chg="mod">
          <ac:chgData name="zeyu Liu" userId="e1719c7538589308" providerId="LiveId" clId="{6F29CDDB-079D-4FBC-A5F6-4E4077BFFEB9}" dt="2019-12-03T10:05:11.213" v="1972" actId="1076"/>
          <ac:spMkLst>
            <pc:docMk/>
            <pc:sldMk cId="2959708901" sldId="265"/>
            <ac:spMk id="3" creationId="{00000000-0000-0000-0000-000000000000}"/>
          </ac:spMkLst>
        </pc:spChg>
      </pc:sldChg>
      <pc:sldChg chg="addSp modSp add ord setBg">
        <pc:chgData name="zeyu Liu" userId="e1719c7538589308" providerId="LiveId" clId="{6F29CDDB-079D-4FBC-A5F6-4E4077BFFEB9}" dt="2019-12-03T09:40:05.668" v="1582"/>
        <pc:sldMkLst>
          <pc:docMk/>
          <pc:sldMk cId="2924356248" sldId="266"/>
        </pc:sldMkLst>
        <pc:spChg chg="mod">
          <ac:chgData name="zeyu Liu" userId="e1719c7538589308" providerId="LiveId" clId="{6F29CDDB-079D-4FBC-A5F6-4E4077BFFEB9}" dt="2019-12-03T09:04:37.251" v="1297" actId="207"/>
          <ac:spMkLst>
            <pc:docMk/>
            <pc:sldMk cId="2924356248" sldId="266"/>
            <ac:spMk id="4" creationId="{00000000-0000-0000-0000-000000000000}"/>
          </ac:spMkLst>
        </pc:spChg>
        <pc:spChg chg="add mod">
          <ac:chgData name="zeyu Liu" userId="e1719c7538589308" providerId="LiveId" clId="{6F29CDDB-079D-4FBC-A5F6-4E4077BFFEB9}" dt="2019-12-03T09:06:32.913" v="1299" actId="2711"/>
          <ac:spMkLst>
            <pc:docMk/>
            <pc:sldMk cId="2924356248" sldId="266"/>
            <ac:spMk id="5" creationId="{535071D8-DEA2-4605-A044-63BE23EC7AE9}"/>
          </ac:spMkLst>
        </pc:spChg>
        <pc:spChg chg="mod">
          <ac:chgData name="zeyu Liu" userId="e1719c7538589308" providerId="LiveId" clId="{6F29CDDB-079D-4FBC-A5F6-4E4077BFFEB9}" dt="2019-12-03T07:19:21.663" v="145"/>
          <ac:spMkLst>
            <pc:docMk/>
            <pc:sldMk cId="2924356248" sldId="266"/>
            <ac:spMk id="6" creationId="{00000000-0000-0000-0000-000000000000}"/>
          </ac:spMkLst>
        </pc:spChg>
        <pc:picChg chg="add mod">
          <ac:chgData name="zeyu Liu" userId="e1719c7538589308" providerId="LiveId" clId="{6F29CDDB-079D-4FBC-A5F6-4E4077BFFEB9}" dt="2019-12-03T07:41:21.419" v="271"/>
          <ac:picMkLst>
            <pc:docMk/>
            <pc:sldMk cId="2924356248" sldId="266"/>
            <ac:picMk id="7" creationId="{32A30963-C9FB-4723-84AD-E07D7296227B}"/>
          </ac:picMkLst>
        </pc:picChg>
        <pc:picChg chg="mod">
          <ac:chgData name="zeyu Liu" userId="e1719c7538589308" providerId="LiveId" clId="{6F29CDDB-079D-4FBC-A5F6-4E4077BFFEB9}" dt="2019-12-03T07:45:34.241" v="305"/>
          <ac:picMkLst>
            <pc:docMk/>
            <pc:sldMk cId="2924356248" sldId="266"/>
            <ac:picMk id="10" creationId="{00000000-0000-0000-0000-000000000000}"/>
          </ac:picMkLst>
        </pc:picChg>
      </pc:sldChg>
      <pc:sldChg chg="addSp modSp new del">
        <pc:chgData name="zeyu Liu" userId="e1719c7538589308" providerId="LiveId" clId="{6F29CDDB-079D-4FBC-A5F6-4E4077BFFEB9}" dt="2019-12-03T01:39:49.931" v="46" actId="2696"/>
        <pc:sldMkLst>
          <pc:docMk/>
          <pc:sldMk cId="4106532823" sldId="266"/>
        </pc:sldMkLst>
        <pc:graphicFrameChg chg="add modGraphic">
          <ac:chgData name="zeyu Liu" userId="e1719c7538589308" providerId="LiveId" clId="{6F29CDDB-079D-4FBC-A5F6-4E4077BFFEB9}" dt="2019-12-03T01:38:49.440" v="45" actId="27022"/>
          <ac:graphicFrameMkLst>
            <pc:docMk/>
            <pc:sldMk cId="4106532823" sldId="266"/>
            <ac:graphicFrameMk id="5" creationId="{A8354A4E-7F6F-4F6A-A62A-8E7181D3F961}"/>
          </ac:graphicFrameMkLst>
        </pc:graphicFrameChg>
      </pc:sldChg>
      <pc:sldChg chg="addSp delSp modSp add ord">
        <pc:chgData name="zeyu Liu" userId="e1719c7538589308" providerId="LiveId" clId="{6F29CDDB-079D-4FBC-A5F6-4E4077BFFEB9}" dt="2019-12-03T09:08:11.269" v="1329" actId="1036"/>
        <pc:sldMkLst>
          <pc:docMk/>
          <pc:sldMk cId="4202171860" sldId="267"/>
        </pc:sldMkLst>
        <pc:spChg chg="del">
          <ac:chgData name="zeyu Liu" userId="e1719c7538589308" providerId="LiveId" clId="{6F29CDDB-079D-4FBC-A5F6-4E4077BFFEB9}" dt="2019-12-03T07:06:33.138" v="94" actId="478"/>
          <ac:spMkLst>
            <pc:docMk/>
            <pc:sldMk cId="4202171860" sldId="267"/>
            <ac:spMk id="2" creationId="{700438A7-0B8E-4E91-88AA-97A7DEF30AEC}"/>
          </ac:spMkLst>
        </pc:spChg>
        <pc:spChg chg="del">
          <ac:chgData name="zeyu Liu" userId="e1719c7538589308" providerId="LiveId" clId="{6F29CDDB-079D-4FBC-A5F6-4E4077BFFEB9}" dt="2019-12-03T07:06:33.138" v="94" actId="478"/>
          <ac:spMkLst>
            <pc:docMk/>
            <pc:sldMk cId="4202171860" sldId="267"/>
            <ac:spMk id="3" creationId="{9D93FE41-418D-46EA-AA6A-0D03404374F8}"/>
          </ac:spMkLst>
        </pc:spChg>
        <pc:grpChg chg="add del mod">
          <ac:chgData name="zeyu Liu" userId="e1719c7538589308" providerId="LiveId" clId="{6F29CDDB-079D-4FBC-A5F6-4E4077BFFEB9}" dt="2019-12-03T07:53:11.032" v="328"/>
          <ac:grpSpMkLst>
            <pc:docMk/>
            <pc:sldMk cId="4202171860" sldId="267"/>
            <ac:grpSpMk id="5" creationId="{B0232207-722A-4B38-9724-3F7699A14805}"/>
          </ac:grpSpMkLst>
        </pc:grpChg>
        <pc:grpChg chg="add mod">
          <ac:chgData name="zeyu Liu" userId="e1719c7538589308" providerId="LiveId" clId="{6F29CDDB-079D-4FBC-A5F6-4E4077BFFEB9}" dt="2019-12-03T09:08:11.269" v="1329" actId="1036"/>
          <ac:grpSpMkLst>
            <pc:docMk/>
            <pc:sldMk cId="4202171860" sldId="267"/>
            <ac:grpSpMk id="9" creationId="{1BB27B0F-DC11-4131-A8CD-C4F9A1DFC62D}"/>
          </ac:grpSpMkLst>
        </pc:grpChg>
        <pc:graphicFrameChg chg="add mod">
          <ac:chgData name="zeyu Liu" userId="e1719c7538589308" providerId="LiveId" clId="{6F29CDDB-079D-4FBC-A5F6-4E4077BFFEB9}" dt="2019-12-03T07:16:41.886" v="120" actId="122"/>
          <ac:graphicFrameMkLst>
            <pc:docMk/>
            <pc:sldMk cId="4202171860" sldId="267"/>
            <ac:graphicFrameMk id="4" creationId="{915D80B3-B3EC-435D-9C62-D17814ED2CC0}"/>
          </ac:graphicFrameMkLst>
        </pc:graphicFrameChg>
        <pc:graphicFrameChg chg="add del mod">
          <ac:chgData name="zeyu Liu" userId="e1719c7538589308" providerId="LiveId" clId="{6F29CDDB-079D-4FBC-A5F6-4E4077BFFEB9}" dt="2019-12-03T07:23:13.068" v="185"/>
          <ac:graphicFrameMkLst>
            <pc:docMk/>
            <pc:sldMk cId="4202171860" sldId="267"/>
            <ac:graphicFrameMk id="8" creationId="{DAE4CB39-B2B7-4093-9634-DB9BD6B0F0DA}"/>
          </ac:graphicFrameMkLst>
        </pc:graphicFrameChg>
      </pc:sldChg>
      <pc:sldChg chg="addSp delSp modSp add modTransition setBg">
        <pc:chgData name="zeyu Liu" userId="e1719c7538589308" providerId="LiveId" clId="{6F29CDDB-079D-4FBC-A5F6-4E4077BFFEB9}" dt="2019-12-03T10:51:39.461" v="2385" actId="1076"/>
        <pc:sldMkLst>
          <pc:docMk/>
          <pc:sldMk cId="1797089293" sldId="268"/>
        </pc:sldMkLst>
        <pc:spChg chg="add mod">
          <ac:chgData name="zeyu Liu" userId="e1719c7538589308" providerId="LiveId" clId="{6F29CDDB-079D-4FBC-A5F6-4E4077BFFEB9}" dt="2019-12-03T10:29:35.161" v="2241" actId="207"/>
          <ac:spMkLst>
            <pc:docMk/>
            <pc:sldMk cId="1797089293" sldId="268"/>
            <ac:spMk id="2" creationId="{94BA2CAD-69E8-4720-95F5-A91FEDBDA258}"/>
          </ac:spMkLst>
        </pc:spChg>
        <pc:spChg chg="add del mod">
          <ac:chgData name="zeyu Liu" userId="e1719c7538589308" providerId="LiveId" clId="{6F29CDDB-079D-4FBC-A5F6-4E4077BFFEB9}" dt="2019-12-03T10:14:36.197" v="2097"/>
          <ac:spMkLst>
            <pc:docMk/>
            <pc:sldMk cId="1797089293" sldId="268"/>
            <ac:spMk id="3" creationId="{0BADDAF2-EC56-4403-85C7-9EEC5E998092}"/>
          </ac:spMkLst>
        </pc:spChg>
        <pc:spChg chg="del">
          <ac:chgData name="zeyu Liu" userId="e1719c7538589308" providerId="LiveId" clId="{6F29CDDB-079D-4FBC-A5F6-4E4077BFFEB9}" dt="2019-12-03T09:40:10.901" v="1583" actId="478"/>
          <ac:spMkLst>
            <pc:docMk/>
            <pc:sldMk cId="1797089293" sldId="268"/>
            <ac:spMk id="4" creationId="{00000000-0000-0000-0000-000000000000}"/>
          </ac:spMkLst>
        </pc:spChg>
        <pc:spChg chg="del">
          <ac:chgData name="zeyu Liu" userId="e1719c7538589308" providerId="LiveId" clId="{6F29CDDB-079D-4FBC-A5F6-4E4077BFFEB9}" dt="2019-12-03T09:40:10.901" v="1583" actId="478"/>
          <ac:spMkLst>
            <pc:docMk/>
            <pc:sldMk cId="1797089293" sldId="268"/>
            <ac:spMk id="6" creationId="{00000000-0000-0000-0000-000000000000}"/>
          </ac:spMkLst>
        </pc:spChg>
        <pc:spChg chg="mod">
          <ac:chgData name="zeyu Liu" userId="e1719c7538589308" providerId="LiveId" clId="{6F29CDDB-079D-4FBC-A5F6-4E4077BFFEB9}" dt="2019-12-03T10:30:00.571" v="2245" actId="208"/>
          <ac:spMkLst>
            <pc:docMk/>
            <pc:sldMk cId="1797089293" sldId="268"/>
            <ac:spMk id="7" creationId="{310BF96E-1867-46A4-8F99-E09466EC3EA4}"/>
          </ac:spMkLst>
        </pc:spChg>
        <pc:spChg chg="mod">
          <ac:chgData name="zeyu Liu" userId="e1719c7538589308" providerId="LiveId" clId="{6F29CDDB-079D-4FBC-A5F6-4E4077BFFEB9}" dt="2019-12-03T10:30:00.571" v="2245" actId="208"/>
          <ac:spMkLst>
            <pc:docMk/>
            <pc:sldMk cId="1797089293" sldId="268"/>
            <ac:spMk id="8" creationId="{AA62FB75-3BF4-4EEF-9BB7-0949512BA1D8}"/>
          </ac:spMkLst>
        </pc:spChg>
        <pc:spChg chg="add del mod">
          <ac:chgData name="zeyu Liu" userId="e1719c7538589308" providerId="LiveId" clId="{6F29CDDB-079D-4FBC-A5F6-4E4077BFFEB9}" dt="2019-12-03T10:14:27.892" v="2092" actId="478"/>
          <ac:spMkLst>
            <pc:docMk/>
            <pc:sldMk cId="1797089293" sldId="268"/>
            <ac:spMk id="13" creationId="{1023F1F6-CF84-48AC-BB68-62BF8936125F}"/>
          </ac:spMkLst>
        </pc:spChg>
        <pc:grpChg chg="add mod ord">
          <ac:chgData name="zeyu Liu" userId="e1719c7538589308" providerId="LiveId" clId="{6F29CDDB-079D-4FBC-A5F6-4E4077BFFEB9}" dt="2019-12-03T10:29:37.716" v="2243" actId="1076"/>
          <ac:grpSpMkLst>
            <pc:docMk/>
            <pc:sldMk cId="1797089293" sldId="268"/>
            <ac:grpSpMk id="5" creationId="{9830BDBC-AA71-4EEB-9E3B-4A74464B0348}"/>
          </ac:grpSpMkLst>
        </pc:grpChg>
        <pc:grpChg chg="add mod">
          <ac:chgData name="zeyu Liu" userId="e1719c7538589308" providerId="LiveId" clId="{6F29CDDB-079D-4FBC-A5F6-4E4077BFFEB9}" dt="2019-12-03T10:51:39.461" v="2385" actId="1076"/>
          <ac:grpSpMkLst>
            <pc:docMk/>
            <pc:sldMk cId="1797089293" sldId="268"/>
            <ac:grpSpMk id="14" creationId="{20F97B40-F1E9-48B2-B16A-A50C2D04F2B2}"/>
          </ac:grpSpMkLst>
        </pc:grpChg>
        <pc:picChg chg="add mod">
          <ac:chgData name="zeyu Liu" userId="e1719c7538589308" providerId="LiveId" clId="{6F29CDDB-079D-4FBC-A5F6-4E4077BFFEB9}" dt="2019-12-03T10:15:11.681" v="2105" actId="1076"/>
          <ac:picMkLst>
            <pc:docMk/>
            <pc:sldMk cId="1797089293" sldId="268"/>
            <ac:picMk id="9" creationId="{E2C1B965-7404-41C5-B141-CE63382C9938}"/>
          </ac:picMkLst>
        </pc:picChg>
        <pc:picChg chg="del">
          <ac:chgData name="zeyu Liu" userId="e1719c7538589308" providerId="LiveId" clId="{6F29CDDB-079D-4FBC-A5F6-4E4077BFFEB9}" dt="2019-12-03T09:40:10.901" v="1583" actId="478"/>
          <ac:picMkLst>
            <pc:docMk/>
            <pc:sldMk cId="1797089293" sldId="268"/>
            <ac:picMk id="10" creationId="{00000000-0000-0000-0000-000000000000}"/>
          </ac:picMkLst>
        </pc:picChg>
        <pc:picChg chg="add del mod">
          <ac:chgData name="zeyu Liu" userId="e1719c7538589308" providerId="LiveId" clId="{6F29CDDB-079D-4FBC-A5F6-4E4077BFFEB9}" dt="2019-12-03T10:14:21.172" v="2089" actId="478"/>
          <ac:picMkLst>
            <pc:docMk/>
            <pc:sldMk cId="1797089293" sldId="268"/>
            <ac:picMk id="11" creationId="{516D587C-7243-4D1E-9B64-66076601E6FC}"/>
          </ac:picMkLst>
        </pc:picChg>
        <pc:picChg chg="add del mod">
          <ac:chgData name="zeyu Liu" userId="e1719c7538589308" providerId="LiveId" clId="{6F29CDDB-079D-4FBC-A5F6-4E4077BFFEB9}" dt="2019-12-03T10:14:21.172" v="2089" actId="478"/>
          <ac:picMkLst>
            <pc:docMk/>
            <pc:sldMk cId="1797089293" sldId="268"/>
            <ac:picMk id="12" creationId="{06942CEA-55B7-42C4-B8F9-D5AED8081780}"/>
          </ac:picMkLst>
        </pc:picChg>
      </pc:sldChg>
      <pc:sldChg chg="addSp delSp modSp add del mod ord setBg">
        <pc:chgData name="zeyu Liu" userId="e1719c7538589308" providerId="LiveId" clId="{6F29CDDB-079D-4FBC-A5F6-4E4077BFFEB9}" dt="2019-12-03T10:02:38.899" v="1964" actId="2696"/>
        <pc:sldMkLst>
          <pc:docMk/>
          <pc:sldMk cId="2066395570" sldId="269"/>
        </pc:sldMkLst>
        <pc:spChg chg="add del mod">
          <ac:chgData name="zeyu Liu" userId="e1719c7538589308" providerId="LiveId" clId="{6F29CDDB-079D-4FBC-A5F6-4E4077BFFEB9}" dt="2019-12-03T07:57:24.555" v="354"/>
          <ac:spMkLst>
            <pc:docMk/>
            <pc:sldMk cId="2066395570" sldId="269"/>
            <ac:spMk id="2" creationId="{C31F679A-3459-466C-BE7A-B3202FB9AA51}"/>
          </ac:spMkLst>
        </pc:spChg>
        <pc:spChg chg="add del mod">
          <ac:chgData name="zeyu Liu" userId="e1719c7538589308" providerId="LiveId" clId="{6F29CDDB-079D-4FBC-A5F6-4E4077BFFEB9}" dt="2019-12-03T07:57:24.555" v="354"/>
          <ac:spMkLst>
            <pc:docMk/>
            <pc:sldMk cId="2066395570" sldId="269"/>
            <ac:spMk id="3" creationId="{6935BF30-5F8E-4DFB-9929-4F4F852F4DC1}"/>
          </ac:spMkLst>
        </pc:spChg>
        <pc:spChg chg="del">
          <ac:chgData name="zeyu Liu" userId="e1719c7538589308" providerId="LiveId" clId="{6F29CDDB-079D-4FBC-A5F6-4E4077BFFEB9}" dt="2019-12-03T09:18:48.614" v="1376" actId="478"/>
          <ac:spMkLst>
            <pc:docMk/>
            <pc:sldMk cId="2066395570" sldId="269"/>
            <ac:spMk id="4" creationId="{00000000-0000-0000-0000-000000000000}"/>
          </ac:spMkLst>
        </pc:spChg>
        <pc:spChg chg="add del mod">
          <ac:chgData name="zeyu Liu" userId="e1719c7538589308" providerId="LiveId" clId="{6F29CDDB-079D-4FBC-A5F6-4E4077BFFEB9}" dt="2019-12-03T09:18:14.290" v="1375"/>
          <ac:spMkLst>
            <pc:docMk/>
            <pc:sldMk cId="2066395570" sldId="269"/>
            <ac:spMk id="5" creationId="{BB386314-A04C-4358-90E0-83913214DF43}"/>
          </ac:spMkLst>
        </pc:spChg>
        <pc:spChg chg="del">
          <ac:chgData name="zeyu Liu" userId="e1719c7538589308" providerId="LiveId" clId="{6F29CDDB-079D-4FBC-A5F6-4E4077BFFEB9}" dt="2019-12-03T09:18:51.718" v="1377" actId="478"/>
          <ac:spMkLst>
            <pc:docMk/>
            <pc:sldMk cId="2066395570" sldId="269"/>
            <ac:spMk id="6" creationId="{00000000-0000-0000-0000-000000000000}"/>
          </ac:spMkLst>
        </pc:spChg>
        <pc:spChg chg="add mod">
          <ac:chgData name="zeyu Liu" userId="e1719c7538589308" providerId="LiveId" clId="{6F29CDDB-079D-4FBC-A5F6-4E4077BFFEB9}" dt="2019-12-03T09:23:47.418" v="1446" actId="1076"/>
          <ac:spMkLst>
            <pc:docMk/>
            <pc:sldMk cId="2066395570" sldId="269"/>
            <ac:spMk id="9" creationId="{6121600E-20B0-45B1-9110-66FA0E0CE97A}"/>
          </ac:spMkLst>
        </pc:spChg>
        <pc:spChg chg="add mod">
          <ac:chgData name="zeyu Liu" userId="e1719c7538589308" providerId="LiveId" clId="{6F29CDDB-079D-4FBC-A5F6-4E4077BFFEB9}" dt="2019-12-03T09:28:04.879" v="1526" actId="1038"/>
          <ac:spMkLst>
            <pc:docMk/>
            <pc:sldMk cId="2066395570" sldId="269"/>
            <ac:spMk id="11" creationId="{4309035A-E5D2-4CBE-B7FD-D3F1458BEE82}"/>
          </ac:spMkLst>
        </pc:spChg>
        <pc:graphicFrameChg chg="add mod">
          <ac:chgData name="zeyu Liu" userId="e1719c7538589308" providerId="LiveId" clId="{6F29CDDB-079D-4FBC-A5F6-4E4077BFFEB9}" dt="2019-12-03T09:35:36.199" v="1581" actId="14100"/>
          <ac:graphicFrameMkLst>
            <pc:docMk/>
            <pc:sldMk cId="2066395570" sldId="269"/>
            <ac:graphicFrameMk id="12" creationId="{5192DFE6-E8CE-4E5A-907B-0C8566E18672}"/>
          </ac:graphicFrameMkLst>
        </pc:graphicFrameChg>
        <pc:picChg chg="add mod">
          <ac:chgData name="zeyu Liu" userId="e1719c7538589308" providerId="LiveId" clId="{6F29CDDB-079D-4FBC-A5F6-4E4077BFFEB9}" dt="2019-12-03T09:28:04.879" v="1526" actId="1038"/>
          <ac:picMkLst>
            <pc:docMk/>
            <pc:sldMk cId="2066395570" sldId="269"/>
            <ac:picMk id="8" creationId="{A7BD4FFF-4775-4107-91AF-3DAE70BD1A17}"/>
          </ac:picMkLst>
        </pc:picChg>
        <pc:picChg chg="del mod">
          <ac:chgData name="zeyu Liu" userId="e1719c7538589308" providerId="LiveId" clId="{6F29CDDB-079D-4FBC-A5F6-4E4077BFFEB9}" dt="2019-12-03T07:56:14.950" v="344"/>
          <ac:picMkLst>
            <pc:docMk/>
            <pc:sldMk cId="2066395570" sldId="269"/>
            <ac:picMk id="10" creationId="{00000000-0000-0000-0000-000000000000}"/>
          </ac:picMkLst>
        </pc:picChg>
      </pc:sldChg>
      <pc:sldChg chg="addSp delSp modSp modTransition">
        <pc:chgData name="zeyu Liu" userId="e1719c7538589308" providerId="LiveId" clId="{6F29CDDB-079D-4FBC-A5F6-4E4077BFFEB9}" dt="2019-12-03T09:06:24.117" v="1298" actId="2711"/>
        <pc:sldMkLst>
          <pc:docMk/>
          <pc:sldMk cId="2045755204" sldId="270"/>
        </pc:sldMkLst>
        <pc:spChg chg="add mod">
          <ac:chgData name="zeyu Liu" userId="e1719c7538589308" providerId="LiveId" clId="{6F29CDDB-079D-4FBC-A5F6-4E4077BFFEB9}" dt="2019-12-03T09:06:24.117" v="1298" actId="2711"/>
          <ac:spMkLst>
            <pc:docMk/>
            <pc:sldMk cId="2045755204" sldId="270"/>
            <ac:spMk id="2" creationId="{1BF5103B-6220-409D-AE33-12212824B675}"/>
          </ac:spMkLst>
        </pc:spChg>
        <pc:spChg chg="mod">
          <ac:chgData name="zeyu Liu" userId="e1719c7538589308" providerId="LiveId" clId="{6F29CDDB-079D-4FBC-A5F6-4E4077BFFEB9}" dt="2019-12-03T07:20:20.625" v="173" actId="20577"/>
          <ac:spMkLst>
            <pc:docMk/>
            <pc:sldMk cId="2045755204" sldId="270"/>
            <ac:spMk id="4" creationId="{00000000-0000-0000-0000-000000000000}"/>
          </ac:spMkLst>
        </pc:spChg>
        <pc:spChg chg="mod">
          <ac:chgData name="zeyu Liu" userId="e1719c7538589308" providerId="LiveId" clId="{6F29CDDB-079D-4FBC-A5F6-4E4077BFFEB9}" dt="2019-12-03T07:19:09.953" v="144" actId="20577"/>
          <ac:spMkLst>
            <pc:docMk/>
            <pc:sldMk cId="2045755204" sldId="270"/>
            <ac:spMk id="6" creationId="{00000000-0000-0000-0000-000000000000}"/>
          </ac:spMkLst>
        </pc:spChg>
        <pc:graphicFrameChg chg="add del">
          <ac:chgData name="zeyu Liu" userId="e1719c7538589308" providerId="LiveId" clId="{6F29CDDB-079D-4FBC-A5F6-4E4077BFFEB9}" dt="2019-12-03T07:31:23.387" v="237"/>
          <ac:graphicFrameMkLst>
            <pc:docMk/>
            <pc:sldMk cId="2045755204" sldId="270"/>
            <ac:graphicFrameMk id="8" creationId="{A7883C2D-989E-4755-92BA-BD077DE86996}"/>
          </ac:graphicFrameMkLst>
        </pc:graphicFrameChg>
        <pc:picChg chg="add mod">
          <ac:chgData name="zeyu Liu" userId="e1719c7538589308" providerId="LiveId" clId="{6F29CDDB-079D-4FBC-A5F6-4E4077BFFEB9}" dt="2019-12-03T07:27:34.734" v="201" actId="1076"/>
          <ac:picMkLst>
            <pc:docMk/>
            <pc:sldMk cId="2045755204" sldId="270"/>
            <ac:picMk id="7" creationId="{6A313BCD-E7B1-477D-A502-44A1CAE63845}"/>
          </ac:picMkLst>
        </pc:picChg>
        <pc:picChg chg="mod">
          <ac:chgData name="zeyu Liu" userId="e1719c7538589308" providerId="LiveId" clId="{6F29CDDB-079D-4FBC-A5F6-4E4077BFFEB9}" dt="2019-12-03T07:46:23.460" v="306" actId="14861"/>
          <ac:picMkLst>
            <pc:docMk/>
            <pc:sldMk cId="2045755204" sldId="270"/>
            <ac:picMk id="10" creationId="{00000000-0000-0000-0000-000000000000}"/>
          </ac:picMkLst>
        </pc:picChg>
      </pc:sldChg>
      <pc:sldChg chg="addSp delSp modSp del modTransition addCm delCm">
        <pc:chgData name="zeyu Liu" userId="e1719c7538589308" providerId="LiveId" clId="{6F29CDDB-079D-4FBC-A5F6-4E4077BFFEB9}" dt="2019-12-03T10:39:08.889" v="2295" actId="2696"/>
        <pc:sldMkLst>
          <pc:docMk/>
          <pc:sldMk cId="2298587972" sldId="271"/>
        </pc:sldMkLst>
        <pc:spChg chg="del mod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2" creationId="{00000000-0000-0000-0000-000000000000}"/>
          </ac:spMkLst>
        </pc:spChg>
        <pc:spChg chg="del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3" creationId="{00000000-0000-0000-0000-000000000000}"/>
          </ac:spMkLst>
        </pc:spChg>
        <pc:spChg chg="del mod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4" creationId="{00000000-0000-0000-0000-000000000000}"/>
          </ac:spMkLst>
        </pc:spChg>
        <pc:spChg chg="del mod ord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5" creationId="{00000000-0000-0000-0000-000000000000}"/>
          </ac:spMkLst>
        </pc:spChg>
        <pc:spChg chg="del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6" creationId="{00000000-0000-0000-0000-000000000000}"/>
          </ac:spMkLst>
        </pc:spChg>
        <pc:spChg chg="del mod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25" creationId="{00000000-0000-0000-0000-000000000000}"/>
          </ac:spMkLst>
        </pc:spChg>
        <pc:spChg chg="del mod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26" creationId="{00000000-0000-0000-0000-000000000000}"/>
          </ac:spMkLst>
        </pc:spChg>
        <pc:spChg chg="del mod">
          <ac:chgData name="zeyu Liu" userId="e1719c7538589308" providerId="LiveId" clId="{6F29CDDB-079D-4FBC-A5F6-4E4077BFFEB9}" dt="2019-12-03T10:38:45.750" v="2288"/>
          <ac:spMkLst>
            <pc:docMk/>
            <pc:sldMk cId="2298587972" sldId="271"/>
            <ac:spMk id="27" creationId="{00000000-0000-0000-0000-000000000000}"/>
          </ac:spMkLst>
        </pc:spChg>
        <pc:spChg chg="del">
          <ac:chgData name="zeyu Liu" userId="e1719c7538589308" providerId="LiveId" clId="{6F29CDDB-079D-4FBC-A5F6-4E4077BFFEB9}" dt="2019-12-03T09:13:04.902" v="1364" actId="478"/>
          <ac:spMkLst>
            <pc:docMk/>
            <pc:sldMk cId="2298587972" sldId="271"/>
            <ac:spMk id="28" creationId="{00000000-0000-0000-0000-000000000000}"/>
          </ac:spMkLst>
        </pc:spChg>
        <pc:spChg chg="del">
          <ac:chgData name="zeyu Liu" userId="e1719c7538589308" providerId="LiveId" clId="{6F29CDDB-079D-4FBC-A5F6-4E4077BFFEB9}" dt="2019-12-03T08:37:13.958" v="965" actId="478"/>
          <ac:spMkLst>
            <pc:docMk/>
            <pc:sldMk cId="2298587972" sldId="271"/>
            <ac:spMk id="29" creationId="{00000000-0000-0000-0000-000000000000}"/>
          </ac:spMkLst>
        </pc:spChg>
        <pc:spChg chg="del">
          <ac:chgData name="zeyu Liu" userId="e1719c7538589308" providerId="LiveId" clId="{6F29CDDB-079D-4FBC-A5F6-4E4077BFFEB9}" dt="2019-12-03T09:13:10.141" v="1366" actId="478"/>
          <ac:spMkLst>
            <pc:docMk/>
            <pc:sldMk cId="2298587972" sldId="271"/>
            <ac:spMk id="30" creationId="{00000000-0000-0000-0000-000000000000}"/>
          </ac:spMkLst>
        </pc:spChg>
        <pc:grpChg chg="del mod">
          <ac:chgData name="zeyu Liu" userId="e1719c7538589308" providerId="LiveId" clId="{6F29CDDB-079D-4FBC-A5F6-4E4077BFFEB9}" dt="2019-12-03T10:38:45.750" v="2288"/>
          <ac:grpSpMkLst>
            <pc:docMk/>
            <pc:sldMk cId="2298587972" sldId="271"/>
            <ac:grpSpMk id="7" creationId="{00000000-0000-0000-0000-000000000000}"/>
          </ac:grpSpMkLst>
        </pc:grpChg>
        <pc:grpChg chg="del mod">
          <ac:chgData name="zeyu Liu" userId="e1719c7538589308" providerId="LiveId" clId="{6F29CDDB-079D-4FBC-A5F6-4E4077BFFEB9}" dt="2019-12-03T10:38:45.750" v="2288"/>
          <ac:grpSpMkLst>
            <pc:docMk/>
            <pc:sldMk cId="2298587972" sldId="271"/>
            <ac:grpSpMk id="10" creationId="{00000000-0000-0000-0000-000000000000}"/>
          </ac:grpSpMkLst>
        </pc:grpChg>
        <pc:grpChg chg="del mod">
          <ac:chgData name="zeyu Liu" userId="e1719c7538589308" providerId="LiveId" clId="{6F29CDDB-079D-4FBC-A5F6-4E4077BFFEB9}" dt="2019-12-03T10:38:45.750" v="2288"/>
          <ac:grpSpMkLst>
            <pc:docMk/>
            <pc:sldMk cId="2298587972" sldId="271"/>
            <ac:grpSpMk id="18" creationId="{00000000-0000-0000-0000-000000000000}"/>
          </ac:grpSpMkLst>
        </pc:grpChg>
        <pc:graphicFrameChg chg="add del">
          <ac:chgData name="zeyu Liu" userId="e1719c7538589308" providerId="LiveId" clId="{6F29CDDB-079D-4FBC-A5F6-4E4077BFFEB9}" dt="2019-12-03T07:52:56.042" v="324"/>
          <ac:graphicFrameMkLst>
            <pc:docMk/>
            <pc:sldMk cId="2298587972" sldId="271"/>
            <ac:graphicFrameMk id="31" creationId="{595E44B1-D642-4803-89FD-55608256F616}"/>
          </ac:graphicFrameMkLst>
        </pc:graphicFrameChg>
        <pc:graphicFrameChg chg="add del mod modGraphic">
          <ac:chgData name="zeyu Liu" userId="e1719c7538589308" providerId="LiveId" clId="{6F29CDDB-079D-4FBC-A5F6-4E4077BFFEB9}" dt="2019-12-03T07:52:54.145" v="323"/>
          <ac:graphicFrameMkLst>
            <pc:docMk/>
            <pc:sldMk cId="2298587972" sldId="271"/>
            <ac:graphicFrameMk id="33" creationId="{A0F17F43-CABE-4534-8B8B-6E2D55167903}"/>
          </ac:graphicFrameMkLst>
        </pc:graphicFrameChg>
        <pc:graphicFrameChg chg="add del mod modGraphic">
          <ac:chgData name="zeyu Liu" userId="e1719c7538589308" providerId="LiveId" clId="{6F29CDDB-079D-4FBC-A5F6-4E4077BFFEB9}" dt="2019-12-03T07:54:37.743" v="336"/>
          <ac:graphicFrameMkLst>
            <pc:docMk/>
            <pc:sldMk cId="2298587972" sldId="271"/>
            <ac:graphicFrameMk id="35" creationId="{F2C81F87-2B91-451F-BE57-8DD976C873F6}"/>
          </ac:graphicFrameMkLst>
        </pc:graphicFrameChg>
        <pc:graphicFrameChg chg="add del mod modGraphic">
          <ac:chgData name="zeyu Liu" userId="e1719c7538589308" providerId="LiveId" clId="{6F29CDDB-079D-4FBC-A5F6-4E4077BFFEB9}" dt="2019-12-03T10:34:23.343" v="2272" actId="478"/>
          <ac:graphicFrameMkLst>
            <pc:docMk/>
            <pc:sldMk cId="2298587972" sldId="271"/>
            <ac:graphicFrameMk id="37" creationId="{72B9B911-E132-4DBE-B86A-B67D5FCC455E}"/>
          </ac:graphicFrameMkLst>
        </pc:graphicFrameChg>
        <pc:graphicFrameChg chg="add del mod modGraphic">
          <ac:chgData name="zeyu Liu" userId="e1719c7538589308" providerId="LiveId" clId="{6F29CDDB-079D-4FBC-A5F6-4E4077BFFEB9}" dt="2019-12-03T10:34:23.343" v="2272" actId="478"/>
          <ac:graphicFrameMkLst>
            <pc:docMk/>
            <pc:sldMk cId="2298587972" sldId="271"/>
            <ac:graphicFrameMk id="39" creationId="{C6A66ED9-2718-4C16-A6A1-C0AD2D1054FB}"/>
          </ac:graphicFrameMkLst>
        </pc:graphicFrameChg>
        <pc:graphicFrameChg chg="add del mod modGraphic">
          <ac:chgData name="zeyu Liu" userId="e1719c7538589308" providerId="LiveId" clId="{6F29CDDB-079D-4FBC-A5F6-4E4077BFFEB9}" dt="2019-12-03T10:34:23.343" v="2272" actId="478"/>
          <ac:graphicFrameMkLst>
            <pc:docMk/>
            <pc:sldMk cId="2298587972" sldId="271"/>
            <ac:graphicFrameMk id="41" creationId="{8BCDF0A8-8361-4631-A907-DEAD614C5517}"/>
          </ac:graphicFrameMkLst>
        </pc:graphicFrameChg>
        <pc:graphicFrameChg chg="add del">
          <ac:chgData name="zeyu Liu" userId="e1719c7538589308" providerId="LiveId" clId="{6F29CDDB-079D-4FBC-A5F6-4E4077BFFEB9}" dt="2019-12-03T10:37:33.308" v="2282"/>
          <ac:graphicFrameMkLst>
            <pc:docMk/>
            <pc:sldMk cId="2298587972" sldId="271"/>
            <ac:graphicFrameMk id="42" creationId="{B3638084-DE95-4053-A192-952AC1A1B10B}"/>
          </ac:graphicFrameMkLst>
        </pc:graphicFrameChg>
      </pc:sldChg>
      <pc:sldChg chg="addSp delSp modSp del">
        <pc:chgData name="zeyu Liu" userId="e1719c7538589308" providerId="LiveId" clId="{6F29CDDB-079D-4FBC-A5F6-4E4077BFFEB9}" dt="2019-12-03T07:38:19.339" v="268" actId="2696"/>
        <pc:sldMkLst>
          <pc:docMk/>
          <pc:sldMk cId="349939883" sldId="272"/>
        </pc:sldMkLst>
        <pc:spChg chg="del">
          <ac:chgData name="zeyu Liu" userId="e1719c7538589308" providerId="LiveId" clId="{6F29CDDB-079D-4FBC-A5F6-4E4077BFFEB9}" dt="2019-12-03T07:36:34.872" v="263" actId="478"/>
          <ac:spMkLst>
            <pc:docMk/>
            <pc:sldMk cId="349939883" sldId="272"/>
            <ac:spMk id="4" creationId="{00000000-0000-0000-0000-000000000000}"/>
          </ac:spMkLst>
        </pc:spChg>
        <pc:spChg chg="add del mod">
          <ac:chgData name="zeyu Liu" userId="e1719c7538589308" providerId="LiveId" clId="{6F29CDDB-079D-4FBC-A5F6-4E4077BFFEB9}" dt="2019-12-03T07:36:30.879" v="261" actId="478"/>
          <ac:spMkLst>
            <pc:docMk/>
            <pc:sldMk cId="349939883" sldId="272"/>
            <ac:spMk id="5" creationId="{C0E2CFB1-F7DD-42A5-AB0D-6F8C705612B6}"/>
          </ac:spMkLst>
        </pc:spChg>
        <pc:spChg chg="del">
          <ac:chgData name="zeyu Liu" userId="e1719c7538589308" providerId="LiveId" clId="{6F29CDDB-079D-4FBC-A5F6-4E4077BFFEB9}" dt="2019-12-03T07:36:36.711" v="264" actId="478"/>
          <ac:spMkLst>
            <pc:docMk/>
            <pc:sldMk cId="349939883" sldId="272"/>
            <ac:spMk id="6" creationId="{00000000-0000-0000-0000-000000000000}"/>
          </ac:spMkLst>
        </pc:spChg>
        <pc:graphicFrameChg chg="add mod">
          <ac:chgData name="zeyu Liu" userId="e1719c7538589308" providerId="LiveId" clId="{6F29CDDB-079D-4FBC-A5F6-4E4077BFFEB9}" dt="2019-12-03T07:37:42.946" v="267" actId="207"/>
          <ac:graphicFrameMkLst>
            <pc:docMk/>
            <pc:sldMk cId="349939883" sldId="272"/>
            <ac:graphicFrameMk id="8" creationId="{88307786-2E25-4520-9E99-73AEAD4BD190}"/>
          </ac:graphicFrameMkLst>
        </pc:graphicFrameChg>
        <pc:picChg chg="add del mod">
          <ac:chgData name="zeyu Liu" userId="e1719c7538589308" providerId="LiveId" clId="{6F29CDDB-079D-4FBC-A5F6-4E4077BFFEB9}" dt="2019-12-03T07:36:30.879" v="261" actId="478"/>
          <ac:picMkLst>
            <pc:docMk/>
            <pc:sldMk cId="349939883" sldId="272"/>
            <ac:picMk id="7" creationId="{C3E723DA-1BED-4070-986B-B90D57118CFC}"/>
          </ac:picMkLst>
        </pc:picChg>
        <pc:picChg chg="del">
          <ac:chgData name="zeyu Liu" userId="e1719c7538589308" providerId="LiveId" clId="{6F29CDDB-079D-4FBC-A5F6-4E4077BFFEB9}" dt="2019-12-03T07:36:32.807" v="262" actId="478"/>
          <ac:picMkLst>
            <pc:docMk/>
            <pc:sldMk cId="349939883" sldId="272"/>
            <ac:picMk id="10" creationId="{00000000-0000-0000-0000-000000000000}"/>
          </ac:picMkLst>
        </pc:picChg>
      </pc:sldChg>
      <pc:sldChg chg="addSp delSp modSp modAnim">
        <pc:chgData name="zeyu Liu" userId="e1719c7538589308" providerId="LiveId" clId="{6F29CDDB-079D-4FBC-A5F6-4E4077BFFEB9}" dt="2019-12-03T08:18:50.544" v="536" actId="1037"/>
        <pc:sldMkLst>
          <pc:docMk/>
          <pc:sldMk cId="2356748318" sldId="272"/>
        </pc:sldMkLst>
        <pc:spChg chg="del mod">
          <ac:chgData name="zeyu Liu" userId="e1719c7538589308" providerId="LiveId" clId="{6F29CDDB-079D-4FBC-A5F6-4E4077BFFEB9}" dt="2019-12-03T08:05:54.951" v="424" actId="478"/>
          <ac:spMkLst>
            <pc:docMk/>
            <pc:sldMk cId="2356748318" sldId="272"/>
            <ac:spMk id="4" creationId="{00000000-0000-0000-0000-000000000000}"/>
          </ac:spMkLst>
        </pc:spChg>
        <pc:spChg chg="add mod">
          <ac:chgData name="zeyu Liu" userId="e1719c7538589308" providerId="LiveId" clId="{6F29CDDB-079D-4FBC-A5F6-4E4077BFFEB9}" dt="2019-12-03T08:18:50.544" v="536" actId="1037"/>
          <ac:spMkLst>
            <pc:docMk/>
            <pc:sldMk cId="2356748318" sldId="272"/>
            <ac:spMk id="5" creationId="{B9862379-D1BD-4C0A-8637-FD1321EF2C54}"/>
          </ac:spMkLst>
        </pc:spChg>
        <pc:spChg chg="del mod">
          <ac:chgData name="zeyu Liu" userId="e1719c7538589308" providerId="LiveId" clId="{6F29CDDB-079D-4FBC-A5F6-4E4077BFFEB9}" dt="2019-12-03T07:59:25.959" v="384" actId="478"/>
          <ac:spMkLst>
            <pc:docMk/>
            <pc:sldMk cId="2356748318" sldId="272"/>
            <ac:spMk id="6" creationId="{00000000-0000-0000-0000-000000000000}"/>
          </ac:spMkLst>
        </pc:spChg>
        <pc:spChg chg="add mod">
          <ac:chgData name="zeyu Liu" userId="e1719c7538589308" providerId="LiveId" clId="{6F29CDDB-079D-4FBC-A5F6-4E4077BFFEB9}" dt="2019-12-03T08:16:34.694" v="497" actId="20577"/>
          <ac:spMkLst>
            <pc:docMk/>
            <pc:sldMk cId="2356748318" sldId="272"/>
            <ac:spMk id="7" creationId="{78B63AE2-200B-46EE-82CC-8775C1EA2AC4}"/>
          </ac:spMkLst>
        </pc:spChg>
        <pc:spChg chg="add mod">
          <ac:chgData name="zeyu Liu" userId="e1719c7538589308" providerId="LiveId" clId="{6F29CDDB-079D-4FBC-A5F6-4E4077BFFEB9}" dt="2019-12-03T08:08:21.950" v="493" actId="1038"/>
          <ac:spMkLst>
            <pc:docMk/>
            <pc:sldMk cId="2356748318" sldId="272"/>
            <ac:spMk id="8" creationId="{46BA5B87-FD62-4F13-934F-266246D8B222}"/>
          </ac:spMkLst>
        </pc:spChg>
        <pc:picChg chg="add mod">
          <ac:chgData name="zeyu Liu" userId="e1719c7538589308" providerId="LiveId" clId="{6F29CDDB-079D-4FBC-A5F6-4E4077BFFEB9}" dt="2019-12-03T08:18:45.262" v="530" actId="1037"/>
          <ac:picMkLst>
            <pc:docMk/>
            <pc:sldMk cId="2356748318" sldId="272"/>
            <ac:picMk id="9" creationId="{6C1FFF31-B1E7-450D-8B4D-62C23EEACDED}"/>
          </ac:picMkLst>
        </pc:picChg>
        <pc:picChg chg="del mod">
          <ac:chgData name="zeyu Liu" userId="e1719c7538589308" providerId="LiveId" clId="{6F29CDDB-079D-4FBC-A5F6-4E4077BFFEB9}" dt="2019-12-03T07:57:45.703" v="360" actId="478"/>
          <ac:picMkLst>
            <pc:docMk/>
            <pc:sldMk cId="2356748318" sldId="272"/>
            <ac:picMk id="10" creationId="{00000000-0000-0000-0000-000000000000}"/>
          </ac:picMkLst>
        </pc:picChg>
        <pc:picChg chg="add mod">
          <ac:chgData name="zeyu Liu" userId="e1719c7538589308" providerId="LiveId" clId="{6F29CDDB-079D-4FBC-A5F6-4E4077BFFEB9}" dt="2019-12-03T08:18:44.302" v="529" actId="1037"/>
          <ac:picMkLst>
            <pc:docMk/>
            <pc:sldMk cId="2356748318" sldId="272"/>
            <ac:picMk id="11" creationId="{0E161FA8-2CD2-4DC5-B4D4-77463E70001D}"/>
          </ac:picMkLst>
        </pc:picChg>
      </pc:sldChg>
      <pc:sldChg chg="addSp modSp new del">
        <pc:chgData name="zeyu Liu" userId="e1719c7538589308" providerId="LiveId" clId="{6F29CDDB-079D-4FBC-A5F6-4E4077BFFEB9}" dt="2019-12-03T07:51:07.283" v="314" actId="2696"/>
        <pc:sldMkLst>
          <pc:docMk/>
          <pc:sldMk cId="3803603183" sldId="272"/>
        </pc:sldMkLst>
        <pc:graphicFrameChg chg="add modGraphic">
          <ac:chgData name="zeyu Liu" userId="e1719c7538589308" providerId="LiveId" clId="{6F29CDDB-079D-4FBC-A5F6-4E4077BFFEB9}" dt="2019-12-03T07:50:40.304" v="313" actId="27117"/>
          <ac:graphicFrameMkLst>
            <pc:docMk/>
            <pc:sldMk cId="3803603183" sldId="272"/>
            <ac:graphicFrameMk id="5" creationId="{86102C11-92FD-4BEB-94CE-B8A1AEB44C17}"/>
          </ac:graphicFrameMkLst>
        </pc:graphicFrameChg>
      </pc:sldChg>
      <pc:sldChg chg="addSp delSp modSp mod modTransition setBg modAnim">
        <pc:chgData name="zeyu Liu" userId="e1719c7538589308" providerId="LiveId" clId="{6F29CDDB-079D-4FBC-A5F6-4E4077BFFEB9}" dt="2019-12-03T10:57:13.957" v="2515"/>
        <pc:sldMkLst>
          <pc:docMk/>
          <pc:sldMk cId="3442705436" sldId="273"/>
        </pc:sldMkLst>
        <pc:spChg chg="del">
          <ac:chgData name="zeyu Liu" userId="e1719c7538589308" providerId="LiveId" clId="{6F29CDDB-079D-4FBC-A5F6-4E4077BFFEB9}" dt="2019-12-03T08:39:29.511" v="1006" actId="478"/>
          <ac:spMkLst>
            <pc:docMk/>
            <pc:sldMk cId="3442705436" sldId="273"/>
            <ac:spMk id="4" creationId="{00000000-0000-0000-0000-000000000000}"/>
          </ac:spMkLst>
        </pc:spChg>
        <pc:spChg chg="del">
          <ac:chgData name="zeyu Liu" userId="e1719c7538589308" providerId="LiveId" clId="{6F29CDDB-079D-4FBC-A5F6-4E4077BFFEB9}" dt="2019-12-03T08:39:29.511" v="1006" actId="478"/>
          <ac:spMkLst>
            <pc:docMk/>
            <pc:sldMk cId="3442705436" sldId="273"/>
            <ac:spMk id="6" creationId="{00000000-0000-0000-0000-000000000000}"/>
          </ac:spMkLst>
        </pc:spChg>
        <pc:spChg chg="add del">
          <ac:chgData name="zeyu Liu" userId="e1719c7538589308" providerId="LiveId" clId="{6F29CDDB-079D-4FBC-A5F6-4E4077BFFEB9}" dt="2019-12-03T08:44:34.062" v="1019" actId="26606"/>
          <ac:spMkLst>
            <pc:docMk/>
            <pc:sldMk cId="3442705436" sldId="273"/>
            <ac:spMk id="13" creationId="{C96C8BAF-68F3-4B78-B238-35DF5D86560D}"/>
          </ac:spMkLst>
        </pc:spChg>
        <pc:spChg chg="add mod">
          <ac:chgData name="zeyu Liu" userId="e1719c7538589308" providerId="LiveId" clId="{6F29CDDB-079D-4FBC-A5F6-4E4077BFFEB9}" dt="2019-12-03T10:55:19.836" v="2453" actId="1076"/>
          <ac:spMkLst>
            <pc:docMk/>
            <pc:sldMk cId="3442705436" sldId="273"/>
            <ac:spMk id="33" creationId="{B7FA799A-E4DF-4379-8B96-BAA0DAE414BB}"/>
          </ac:spMkLst>
        </pc:spChg>
        <pc:grpChg chg="add del">
          <ac:chgData name="zeyu Liu" userId="e1719c7538589308" providerId="LiveId" clId="{6F29CDDB-079D-4FBC-A5F6-4E4077BFFEB9}" dt="2019-12-03T08:44:34.062" v="1019" actId="26606"/>
          <ac:grpSpMkLst>
            <pc:docMk/>
            <pc:sldMk cId="3442705436" sldId="273"/>
            <ac:grpSpMk id="15" creationId="{4F4CD6D0-5A87-4BA2-A13A-0E40511C3CFA}"/>
          </ac:grpSpMkLst>
        </pc:grpChg>
        <pc:grpChg chg="add del">
          <ac:chgData name="zeyu Liu" userId="e1719c7538589308" providerId="LiveId" clId="{6F29CDDB-079D-4FBC-A5F6-4E4077BFFEB9}" dt="2019-12-03T08:44:34.062" v="1019" actId="26606"/>
          <ac:grpSpMkLst>
            <pc:docMk/>
            <pc:sldMk cId="3442705436" sldId="273"/>
            <ac:grpSpMk id="19" creationId="{E9537076-EF48-4F72-9164-FD8260D550AC}"/>
          </ac:grpSpMkLst>
        </pc:grpChg>
        <pc:grpChg chg="add mod">
          <ac:chgData name="zeyu Liu" userId="e1719c7538589308" providerId="LiveId" clId="{6F29CDDB-079D-4FBC-A5F6-4E4077BFFEB9}" dt="2019-12-03T09:08:31.075" v="1330" actId="1076"/>
          <ac:grpSpMkLst>
            <pc:docMk/>
            <pc:sldMk cId="3442705436" sldId="273"/>
            <ac:grpSpMk id="22" creationId="{85AAEB44-2EC4-47D2-A100-555841CA8DDC}"/>
          </ac:grpSpMkLst>
        </pc:grpChg>
        <pc:grpChg chg="add del">
          <ac:chgData name="zeyu Liu" userId="e1719c7538589308" providerId="LiveId" clId="{6F29CDDB-079D-4FBC-A5F6-4E4077BFFEB9}" dt="2019-12-03T08:44:34.062" v="1019" actId="26606"/>
          <ac:grpSpMkLst>
            <pc:docMk/>
            <pc:sldMk cId="3442705436" sldId="273"/>
            <ac:grpSpMk id="23" creationId="{6EFC3492-86BD-4D75-B5B4-C2DBFE0BD106}"/>
          </ac:grpSpMkLst>
        </pc:grpChg>
        <pc:picChg chg="add mod">
          <ac:chgData name="zeyu Liu" userId="e1719c7538589308" providerId="LiveId" clId="{6F29CDDB-079D-4FBC-A5F6-4E4077BFFEB9}" dt="2019-12-03T08:56:39.325" v="1185" actId="1038"/>
          <ac:picMkLst>
            <pc:docMk/>
            <pc:sldMk cId="3442705436" sldId="273"/>
            <ac:picMk id="3" creationId="{76855DD7-1C09-4BC6-B323-EEBD3C94913B}"/>
          </ac:picMkLst>
        </pc:picChg>
        <pc:picChg chg="add mod ord">
          <ac:chgData name="zeyu Liu" userId="e1719c7538589308" providerId="LiveId" clId="{6F29CDDB-079D-4FBC-A5F6-4E4077BFFEB9}" dt="2019-12-03T08:56:39.325" v="1185" actId="1038"/>
          <ac:picMkLst>
            <pc:docMk/>
            <pc:sldMk cId="3442705436" sldId="273"/>
            <ac:picMk id="5" creationId="{62E0B377-673C-4FAC-9388-EB5E163437F7}"/>
          </ac:picMkLst>
        </pc:picChg>
        <pc:picChg chg="add mod">
          <ac:chgData name="zeyu Liu" userId="e1719c7538589308" providerId="LiveId" clId="{6F29CDDB-079D-4FBC-A5F6-4E4077BFFEB9}" dt="2019-12-03T08:56:39.325" v="1185" actId="1038"/>
          <ac:picMkLst>
            <pc:docMk/>
            <pc:sldMk cId="3442705436" sldId="273"/>
            <ac:picMk id="7" creationId="{F066298E-8EA3-4C56-BD0A-F3ADF52C588B}"/>
          </ac:picMkLst>
        </pc:picChg>
        <pc:picChg chg="add mod">
          <ac:chgData name="zeyu Liu" userId="e1719c7538589308" providerId="LiveId" clId="{6F29CDDB-079D-4FBC-A5F6-4E4077BFFEB9}" dt="2019-12-03T08:56:39.325" v="1185" actId="1038"/>
          <ac:picMkLst>
            <pc:docMk/>
            <pc:sldMk cId="3442705436" sldId="273"/>
            <ac:picMk id="8" creationId="{576AE351-E9C3-4A3D-8805-3F309DDF268E}"/>
          </ac:picMkLst>
        </pc:picChg>
        <pc:picChg chg="del">
          <ac:chgData name="zeyu Liu" userId="e1719c7538589308" providerId="LiveId" clId="{6F29CDDB-079D-4FBC-A5F6-4E4077BFFEB9}" dt="2019-12-03T08:39:29.511" v="1006" actId="478"/>
          <ac:picMkLst>
            <pc:docMk/>
            <pc:sldMk cId="3442705436" sldId="273"/>
            <ac:picMk id="10" creationId="{00000000-0000-0000-0000-000000000000}"/>
          </ac:picMkLst>
        </pc:picChg>
      </pc:sldChg>
      <pc:sldChg chg="addSp delSp modSp ord modTransition">
        <pc:chgData name="zeyu Liu" userId="e1719c7538589308" providerId="LiveId" clId="{6F29CDDB-079D-4FBC-A5F6-4E4077BFFEB9}" dt="2019-12-03T10:51:05.837" v="2383"/>
        <pc:sldMkLst>
          <pc:docMk/>
          <pc:sldMk cId="1110050745" sldId="274"/>
        </pc:sldMkLst>
        <pc:spChg chg="mod">
          <ac:chgData name="zeyu Liu" userId="e1719c7538589308" providerId="LiveId" clId="{6F29CDDB-079D-4FBC-A5F6-4E4077BFFEB9}" dt="2019-12-03T09:02:56.590" v="1283" actId="207"/>
          <ac:spMkLst>
            <pc:docMk/>
            <pc:sldMk cId="1110050745" sldId="274"/>
            <ac:spMk id="2" creationId="{00000000-0000-0000-0000-000000000000}"/>
          </ac:spMkLst>
        </pc:spChg>
        <pc:spChg chg="mod">
          <ac:chgData name="zeyu Liu" userId="e1719c7538589308" providerId="LiveId" clId="{6F29CDDB-079D-4FBC-A5F6-4E4077BFFEB9}" dt="2019-12-03T09:02:29.296" v="1278" actId="14100"/>
          <ac:spMkLst>
            <pc:docMk/>
            <pc:sldMk cId="1110050745" sldId="274"/>
            <ac:spMk id="3" creationId="{00000000-0000-0000-0000-000000000000}"/>
          </ac:spMkLst>
        </pc:spChg>
        <pc:spChg chg="del">
          <ac:chgData name="zeyu Liu" userId="e1719c7538589308" providerId="LiveId" clId="{6F29CDDB-079D-4FBC-A5F6-4E4077BFFEB9}" dt="2019-12-03T09:00:55.694" v="1206" actId="478"/>
          <ac:spMkLst>
            <pc:docMk/>
            <pc:sldMk cId="1110050745" sldId="274"/>
            <ac:spMk id="4" creationId="{00000000-0000-0000-0000-000000000000}"/>
          </ac:spMkLst>
        </pc:spChg>
        <pc:spChg chg="mod">
          <ac:chgData name="zeyu Liu" userId="e1719c7538589308" providerId="LiveId" clId="{6F29CDDB-079D-4FBC-A5F6-4E4077BFFEB9}" dt="2019-12-03T09:03:04.618" v="1285" actId="14100"/>
          <ac:spMkLst>
            <pc:docMk/>
            <pc:sldMk cId="1110050745" sldId="274"/>
            <ac:spMk id="5" creationId="{00000000-0000-0000-0000-000000000000}"/>
          </ac:spMkLst>
        </pc:spChg>
        <pc:spChg chg="del mod">
          <ac:chgData name="zeyu Liu" userId="e1719c7538589308" providerId="LiveId" clId="{6F29CDDB-079D-4FBC-A5F6-4E4077BFFEB9}" dt="2019-12-03T09:03:46.734" v="1292" actId="478"/>
          <ac:spMkLst>
            <pc:docMk/>
            <pc:sldMk cId="1110050745" sldId="274"/>
            <ac:spMk id="6" creationId="{00000000-0000-0000-0000-000000000000}"/>
          </ac:spMkLst>
        </pc:spChg>
        <pc:spChg chg="del mod">
          <ac:chgData name="zeyu Liu" userId="e1719c7538589308" providerId="LiveId" clId="{6F29CDDB-079D-4FBC-A5F6-4E4077BFFEB9}" dt="2019-12-03T09:03:49.695" v="1294" actId="478"/>
          <ac:spMkLst>
            <pc:docMk/>
            <pc:sldMk cId="1110050745" sldId="274"/>
            <ac:spMk id="25" creationId="{00000000-0000-0000-0000-000000000000}"/>
          </ac:spMkLst>
        </pc:spChg>
        <pc:spChg chg="del mod">
          <ac:chgData name="zeyu Liu" userId="e1719c7538589308" providerId="LiveId" clId="{6F29CDDB-079D-4FBC-A5F6-4E4077BFFEB9}" dt="2019-12-03T09:03:25.038" v="1288" actId="478"/>
          <ac:spMkLst>
            <pc:docMk/>
            <pc:sldMk cId="1110050745" sldId="274"/>
            <ac:spMk id="26" creationId="{00000000-0000-0000-0000-000000000000}"/>
          </ac:spMkLst>
        </pc:spChg>
        <pc:spChg chg="del mod">
          <ac:chgData name="zeyu Liu" userId="e1719c7538589308" providerId="LiveId" clId="{6F29CDDB-079D-4FBC-A5F6-4E4077BFFEB9}" dt="2019-12-03T09:03:21.414" v="1287" actId="478"/>
          <ac:spMkLst>
            <pc:docMk/>
            <pc:sldMk cId="1110050745" sldId="274"/>
            <ac:spMk id="27" creationId="{00000000-0000-0000-0000-000000000000}"/>
          </ac:spMkLst>
        </pc:spChg>
        <pc:spChg chg="del mod">
          <ac:chgData name="zeyu Liu" userId="e1719c7538589308" providerId="LiveId" clId="{6F29CDDB-079D-4FBC-A5F6-4E4077BFFEB9}" dt="2019-12-03T09:03:21.414" v="1287" actId="478"/>
          <ac:spMkLst>
            <pc:docMk/>
            <pc:sldMk cId="1110050745" sldId="274"/>
            <ac:spMk id="28" creationId="{00000000-0000-0000-0000-000000000000}"/>
          </ac:spMkLst>
        </pc:spChg>
        <pc:spChg chg="del mod">
          <ac:chgData name="zeyu Liu" userId="e1719c7538589308" providerId="LiveId" clId="{6F29CDDB-079D-4FBC-A5F6-4E4077BFFEB9}" dt="2019-12-03T09:03:51.382" v="1296" actId="478"/>
          <ac:spMkLst>
            <pc:docMk/>
            <pc:sldMk cId="1110050745" sldId="274"/>
            <ac:spMk id="29" creationId="{00000000-0000-0000-0000-000000000000}"/>
          </ac:spMkLst>
        </pc:spChg>
        <pc:spChg chg="del mod">
          <ac:chgData name="zeyu Liu" userId="e1719c7538589308" providerId="LiveId" clId="{6F29CDDB-079D-4FBC-A5F6-4E4077BFFEB9}" dt="2019-12-03T09:03:48.414" v="1293" actId="478"/>
          <ac:spMkLst>
            <pc:docMk/>
            <pc:sldMk cId="1110050745" sldId="274"/>
            <ac:spMk id="30" creationId="{00000000-0000-0000-0000-000000000000}"/>
          </ac:spMkLst>
        </pc:spChg>
        <pc:spChg chg="add del">
          <ac:chgData name="zeyu Liu" userId="e1719c7538589308" providerId="LiveId" clId="{6F29CDDB-079D-4FBC-A5F6-4E4077BFFEB9}" dt="2019-12-03T09:01:06.231" v="1268"/>
          <ac:spMkLst>
            <pc:docMk/>
            <pc:sldMk cId="1110050745" sldId="274"/>
            <ac:spMk id="31" creationId="{3C015CEC-F6A0-401D-B3FD-48F13B50847D}"/>
          </ac:spMkLst>
        </pc:spChg>
        <pc:spChg chg="add mod">
          <ac:chgData name="zeyu Liu" userId="e1719c7538589308" providerId="LiveId" clId="{6F29CDDB-079D-4FBC-A5F6-4E4077BFFEB9}" dt="2019-12-03T09:02:36.724" v="1279" actId="207"/>
          <ac:spMkLst>
            <pc:docMk/>
            <pc:sldMk cId="1110050745" sldId="274"/>
            <ac:spMk id="32" creationId="{CD8A00F4-C43F-4990-90D7-CC914BD1EA4F}"/>
          </ac:spMkLst>
        </pc:spChg>
        <pc:grpChg chg="del mod">
          <ac:chgData name="zeyu Liu" userId="e1719c7538589308" providerId="LiveId" clId="{6F29CDDB-079D-4FBC-A5F6-4E4077BFFEB9}" dt="2019-12-03T10:51:05.837" v="2383"/>
          <ac:grpSpMkLst>
            <pc:docMk/>
            <pc:sldMk cId="1110050745" sldId="274"/>
            <ac:grpSpMk id="7" creationId="{00000000-0000-0000-0000-000000000000}"/>
          </ac:grpSpMkLst>
        </pc:grpChg>
        <pc:grpChg chg="del mod">
          <ac:chgData name="zeyu Liu" userId="e1719c7538589308" providerId="LiveId" clId="{6F29CDDB-079D-4FBC-A5F6-4E4077BFFEB9}" dt="2019-12-03T09:03:21.414" v="1287" actId="478"/>
          <ac:grpSpMkLst>
            <pc:docMk/>
            <pc:sldMk cId="1110050745" sldId="274"/>
            <ac:grpSpMk id="10" creationId="{00000000-0000-0000-0000-000000000000}"/>
          </ac:grpSpMkLst>
        </pc:grpChg>
        <pc:grpChg chg="del mod">
          <ac:chgData name="zeyu Liu" userId="e1719c7538589308" providerId="LiveId" clId="{6F29CDDB-079D-4FBC-A5F6-4E4077BFFEB9}" dt="2019-12-03T09:03:50.182" v="1295" actId="478"/>
          <ac:grpSpMkLst>
            <pc:docMk/>
            <pc:sldMk cId="1110050745" sldId="274"/>
            <ac:grpSpMk id="18" creationId="{00000000-0000-0000-0000-000000000000}"/>
          </ac:grpSpMkLst>
        </pc:grpChg>
        <pc:graphicFrameChg chg="add mod modGraphic">
          <ac:chgData name="zeyu Liu" userId="e1719c7538589308" providerId="LiveId" clId="{6F29CDDB-079D-4FBC-A5F6-4E4077BFFEB9}" dt="2019-12-03T10:51:03.368" v="2382" actId="1076"/>
          <ac:graphicFrameMkLst>
            <pc:docMk/>
            <pc:sldMk cId="1110050745" sldId="274"/>
            <ac:graphicFrameMk id="34" creationId="{A84A0D97-DD20-4FA6-A38D-1F0F31833210}"/>
          </ac:graphicFrameMkLst>
        </pc:graphicFrameChg>
      </pc:sldChg>
      <pc:sldChg chg="addSp delSp modSp add modTransition">
        <pc:chgData name="zeyu Liu" userId="e1719c7538589308" providerId="LiveId" clId="{6F29CDDB-079D-4FBC-A5F6-4E4077BFFEB9}" dt="2019-12-03T10:51:44.022" v="2386"/>
        <pc:sldMkLst>
          <pc:docMk/>
          <pc:sldMk cId="3675407399" sldId="275"/>
        </pc:sldMkLst>
        <pc:spChg chg="add del mod">
          <ac:chgData name="zeyu Liu" userId="e1719c7538589308" providerId="LiveId" clId="{6F29CDDB-079D-4FBC-A5F6-4E4077BFFEB9}" dt="2019-12-03T10:18:44.431" v="2156"/>
          <ac:spMkLst>
            <pc:docMk/>
            <pc:sldMk cId="3675407399" sldId="275"/>
            <ac:spMk id="3" creationId="{84A3C41B-E40A-46C4-A0B4-4C615D2FA2A4}"/>
          </ac:spMkLst>
        </pc:spChg>
        <pc:spChg chg="add del">
          <ac:chgData name="zeyu Liu" userId="e1719c7538589308" providerId="LiveId" clId="{6F29CDDB-079D-4FBC-A5F6-4E4077BFFEB9}" dt="2019-12-03T10:17:50.733" v="2142" actId="478"/>
          <ac:spMkLst>
            <pc:docMk/>
            <pc:sldMk cId="3675407399" sldId="275"/>
            <ac:spMk id="4" creationId="{15440625-1F70-4B56-9A1D-4E186A9398AC}"/>
          </ac:spMkLst>
        </pc:spChg>
        <pc:spChg chg="add mod">
          <ac:chgData name="zeyu Liu" userId="e1719c7538589308" providerId="LiveId" clId="{6F29CDDB-079D-4FBC-A5F6-4E4077BFFEB9}" dt="2019-12-03T10:18:43.836" v="2154" actId="1036"/>
          <ac:spMkLst>
            <pc:docMk/>
            <pc:sldMk cId="3675407399" sldId="275"/>
            <ac:spMk id="5" creationId="{BA5FF278-BD03-4E5A-A365-413C17BE1C2A}"/>
          </ac:spMkLst>
        </pc:spChg>
        <pc:grpChg chg="add del">
          <ac:chgData name="zeyu Liu" userId="e1719c7538589308" providerId="LiveId" clId="{6F29CDDB-079D-4FBC-A5F6-4E4077BFFEB9}" dt="2019-12-03T10:26:30.686" v="2235" actId="478"/>
          <ac:grpSpMkLst>
            <pc:docMk/>
            <pc:sldMk cId="3675407399" sldId="275"/>
            <ac:grpSpMk id="6" creationId="{38E42C7C-10A9-4802-B225-E83B6F696568}"/>
          </ac:grpSpMkLst>
        </pc:grpChg>
        <pc:grpChg chg="add ord">
          <ac:chgData name="zeyu Liu" userId="e1719c7538589308" providerId="LiveId" clId="{6F29CDDB-079D-4FBC-A5F6-4E4077BFFEB9}" dt="2019-12-03T10:30:23.763" v="2248" actId="167"/>
          <ac:grpSpMkLst>
            <pc:docMk/>
            <pc:sldMk cId="3675407399" sldId="275"/>
            <ac:grpSpMk id="9" creationId="{25A0455F-5F67-4332-B227-672C81B0D9B3}"/>
          </ac:grpSpMkLst>
        </pc:grpChg>
        <pc:grpChg chg="add">
          <ac:chgData name="zeyu Liu" userId="e1719c7538589308" providerId="LiveId" clId="{6F29CDDB-079D-4FBC-A5F6-4E4077BFFEB9}" dt="2019-12-03T10:51:44.022" v="2386"/>
          <ac:grpSpMkLst>
            <pc:docMk/>
            <pc:sldMk cId="3675407399" sldId="275"/>
            <ac:grpSpMk id="12" creationId="{9C209EBA-9857-46F6-9E58-125DA68B4690}"/>
          </ac:grpSpMkLst>
        </pc:grpChg>
        <pc:picChg chg="add">
          <ac:chgData name="zeyu Liu" userId="e1719c7538589308" providerId="LiveId" clId="{6F29CDDB-079D-4FBC-A5F6-4E4077BFFEB9}" dt="2019-12-03T10:13:19.528" v="2076"/>
          <ac:picMkLst>
            <pc:docMk/>
            <pc:sldMk cId="3675407399" sldId="275"/>
            <ac:picMk id="2" creationId="{CB1D8DB2-371C-435B-9724-775960960224}"/>
          </ac:picMkLst>
        </pc:picChg>
      </pc:sldChg>
      <pc:sldChg chg="addSp delSp modSp add ord modTransition">
        <pc:chgData name="zeyu Liu" userId="e1719c7538589308" providerId="LiveId" clId="{6F29CDDB-079D-4FBC-A5F6-4E4077BFFEB9}" dt="2019-12-03T10:44:17.470" v="2350"/>
        <pc:sldMkLst>
          <pc:docMk/>
          <pc:sldMk cId="3037791161" sldId="276"/>
        </pc:sldMkLst>
        <pc:spChg chg="add del mod">
          <ac:chgData name="zeyu Liu" userId="e1719c7538589308" providerId="LiveId" clId="{6F29CDDB-079D-4FBC-A5F6-4E4077BFFEB9}" dt="2019-12-03T10:17:13.292" v="2137" actId="478"/>
          <ac:spMkLst>
            <pc:docMk/>
            <pc:sldMk cId="3037791161" sldId="276"/>
            <ac:spMk id="2" creationId="{776C8001-134D-419B-BE01-585A49B7B0CA}"/>
          </ac:spMkLst>
        </pc:spChg>
        <pc:spChg chg="add mod">
          <ac:chgData name="zeyu Liu" userId="e1719c7538589308" providerId="LiveId" clId="{6F29CDDB-079D-4FBC-A5F6-4E4077BFFEB9}" dt="2019-12-03T10:17:38.556" v="2140" actId="1076"/>
          <ac:spMkLst>
            <pc:docMk/>
            <pc:sldMk cId="3037791161" sldId="276"/>
            <ac:spMk id="5" creationId="{229A99CE-F546-4A34-8226-E4A80D1730F1}"/>
          </ac:spMkLst>
        </pc:spChg>
        <pc:grpChg chg="add ord">
          <ac:chgData name="zeyu Liu" userId="e1719c7538589308" providerId="LiveId" clId="{6F29CDDB-079D-4FBC-A5F6-4E4077BFFEB9}" dt="2019-12-03T10:30:43.320" v="2254" actId="167"/>
          <ac:grpSpMkLst>
            <pc:docMk/>
            <pc:sldMk cId="3037791161" sldId="276"/>
            <ac:grpSpMk id="6" creationId="{A5DCC7BC-B6BD-46B8-8D68-AA2B11F555AF}"/>
          </ac:grpSpMkLst>
        </pc:grpChg>
        <pc:picChg chg="add mod">
          <ac:chgData name="zeyu Liu" userId="e1719c7538589308" providerId="LiveId" clId="{6F29CDDB-079D-4FBC-A5F6-4E4077BFFEB9}" dt="2019-12-03T10:16:22.817" v="2132" actId="1076"/>
          <ac:picMkLst>
            <pc:docMk/>
            <pc:sldMk cId="3037791161" sldId="276"/>
            <ac:picMk id="3" creationId="{9EC3EA38-8E8F-4392-B41B-782229D59D93}"/>
          </ac:picMkLst>
        </pc:picChg>
        <pc:picChg chg="add mod">
          <ac:chgData name="zeyu Liu" userId="e1719c7538589308" providerId="LiveId" clId="{6F29CDDB-079D-4FBC-A5F6-4E4077BFFEB9}" dt="2019-12-03T10:16:25.213" v="2133" actId="1076"/>
          <ac:picMkLst>
            <pc:docMk/>
            <pc:sldMk cId="3037791161" sldId="276"/>
            <ac:picMk id="4" creationId="{9DE8E712-1D7E-410C-8893-DC41003C1AB7}"/>
          </ac:picMkLst>
        </pc:picChg>
      </pc:sldChg>
      <pc:sldChg chg="addSp delSp modSp add modTransition">
        <pc:chgData name="zeyu Liu" userId="e1719c7538589308" providerId="LiveId" clId="{6F29CDDB-079D-4FBC-A5F6-4E4077BFFEB9}" dt="2019-12-03T10:51:45.438" v="2387"/>
        <pc:sldMkLst>
          <pc:docMk/>
          <pc:sldMk cId="4120776227" sldId="277"/>
        </pc:sldMkLst>
        <pc:spChg chg="add mod">
          <ac:chgData name="zeyu Liu" userId="e1719c7538589308" providerId="LiveId" clId="{6F29CDDB-079D-4FBC-A5F6-4E4077BFFEB9}" dt="2019-12-03T10:20:19.914" v="2207" actId="1076"/>
          <ac:spMkLst>
            <pc:docMk/>
            <pc:sldMk cId="4120776227" sldId="277"/>
            <ac:spMk id="3" creationId="{FD6BD86C-DB9F-43E9-8106-DE4CF43F4ED8}"/>
          </ac:spMkLst>
        </pc:spChg>
        <pc:grpChg chg="add ord">
          <ac:chgData name="zeyu Liu" userId="e1719c7538589308" providerId="LiveId" clId="{6F29CDDB-079D-4FBC-A5F6-4E4077BFFEB9}" dt="2019-12-03T10:30:26.236" v="2250" actId="167"/>
          <ac:grpSpMkLst>
            <pc:docMk/>
            <pc:sldMk cId="4120776227" sldId="277"/>
            <ac:grpSpMk id="4" creationId="{94AE8F10-71AD-4E4F-86A1-6E19B5B79BFA}"/>
          </ac:grpSpMkLst>
        </pc:grpChg>
        <pc:grpChg chg="add">
          <ac:chgData name="zeyu Liu" userId="e1719c7538589308" providerId="LiveId" clId="{6F29CDDB-079D-4FBC-A5F6-4E4077BFFEB9}" dt="2019-12-03T10:51:45.438" v="2387"/>
          <ac:grpSpMkLst>
            <pc:docMk/>
            <pc:sldMk cId="4120776227" sldId="277"/>
            <ac:grpSpMk id="9" creationId="{99358ECF-2EDF-4635-AAE0-85687E030135}"/>
          </ac:grpSpMkLst>
        </pc:grpChg>
        <pc:graphicFrameChg chg="add del mod modGraphic">
          <ac:chgData name="zeyu Liu" userId="e1719c7538589308" providerId="LiveId" clId="{6F29CDDB-079D-4FBC-A5F6-4E4077BFFEB9}" dt="2019-12-03T10:46:15.575" v="2356"/>
          <ac:graphicFrameMkLst>
            <pc:docMk/>
            <pc:sldMk cId="4120776227" sldId="277"/>
            <ac:graphicFrameMk id="8" creationId="{954A191A-8DC0-4D38-A4EE-6D9849021925}"/>
          </ac:graphicFrameMkLst>
        </pc:graphicFrameChg>
        <pc:picChg chg="add mod">
          <ac:chgData name="zeyu Liu" userId="e1719c7538589308" providerId="LiveId" clId="{6F29CDDB-079D-4FBC-A5F6-4E4077BFFEB9}" dt="2019-12-03T10:20:47.115" v="2208" actId="14826"/>
          <ac:picMkLst>
            <pc:docMk/>
            <pc:sldMk cId="4120776227" sldId="277"/>
            <ac:picMk id="2" creationId="{01312750-AE5F-46C1-9C6E-323D45E26CFF}"/>
          </ac:picMkLst>
        </pc:picChg>
      </pc:sldChg>
      <pc:sldChg chg="addSp modSp add modTransition modAnim">
        <pc:chgData name="zeyu Liu" userId="e1719c7538589308" providerId="LiveId" clId="{6F29CDDB-079D-4FBC-A5F6-4E4077BFFEB9}" dt="2019-12-03T11:11:55.169" v="2519"/>
        <pc:sldMkLst>
          <pc:docMk/>
          <pc:sldMk cId="2903586090" sldId="278"/>
        </pc:sldMkLst>
        <pc:spChg chg="add mod">
          <ac:chgData name="zeyu Liu" userId="e1719c7538589308" providerId="LiveId" clId="{6F29CDDB-079D-4FBC-A5F6-4E4077BFFEB9}" dt="2019-12-03T10:21:45.540" v="2221" actId="14100"/>
          <ac:spMkLst>
            <pc:docMk/>
            <pc:sldMk cId="2903586090" sldId="278"/>
            <ac:spMk id="3" creationId="{DCD06382-592D-458B-9582-38CFBE8CF234}"/>
          </ac:spMkLst>
        </pc:spChg>
        <pc:grpChg chg="add ord">
          <ac:chgData name="zeyu Liu" userId="e1719c7538589308" providerId="LiveId" clId="{6F29CDDB-079D-4FBC-A5F6-4E4077BFFEB9}" dt="2019-12-03T10:30:31.737" v="2252" actId="167"/>
          <ac:grpSpMkLst>
            <pc:docMk/>
            <pc:sldMk cId="2903586090" sldId="278"/>
            <ac:grpSpMk id="4" creationId="{15579CFF-4D6A-4C97-9210-121576533568}"/>
          </ac:grpSpMkLst>
        </pc:grpChg>
        <pc:graphicFrameChg chg="add mod modGraphic">
          <ac:chgData name="zeyu Liu" userId="e1719c7538589308" providerId="LiveId" clId="{6F29CDDB-079D-4FBC-A5F6-4E4077BFFEB9}" dt="2019-12-03T10:51:56.682" v="2388" actId="1076"/>
          <ac:graphicFrameMkLst>
            <pc:docMk/>
            <pc:sldMk cId="2903586090" sldId="278"/>
            <ac:graphicFrameMk id="8" creationId="{A57E8C07-AE50-45BF-9F9E-8AAC948F737C}"/>
          </ac:graphicFrameMkLst>
        </pc:graphicFrameChg>
        <pc:picChg chg="add mod">
          <ac:chgData name="zeyu Liu" userId="e1719c7538589308" providerId="LiveId" clId="{6F29CDDB-079D-4FBC-A5F6-4E4077BFFEB9}" dt="2019-12-03T10:21:52.744" v="2222" actId="14826"/>
          <ac:picMkLst>
            <pc:docMk/>
            <pc:sldMk cId="2903586090" sldId="278"/>
            <ac:picMk id="2" creationId="{A09A55C9-EAC5-4136-9426-A51899BD595E}"/>
          </ac:picMkLst>
        </pc:picChg>
        <pc:picChg chg="add mod">
          <ac:chgData name="zeyu Liu" userId="e1719c7538589308" providerId="LiveId" clId="{6F29CDDB-079D-4FBC-A5F6-4E4077BFFEB9}" dt="2019-12-03T11:11:55.169" v="2519"/>
          <ac:picMkLst>
            <pc:docMk/>
            <pc:sldMk cId="2903586090" sldId="278"/>
            <ac:picMk id="9" creationId="{6F3BCBD1-28E1-49D9-9221-DB7A5D8D0761}"/>
          </ac:picMkLst>
        </pc:picChg>
      </pc:sldChg>
      <pc:sldChg chg="addSp delSp modSp new ord modTransition setBg">
        <pc:chgData name="zeyu Liu" userId="e1719c7538589308" providerId="LiveId" clId="{6F29CDDB-079D-4FBC-A5F6-4E4077BFFEB9}" dt="2019-12-03T10:42:14.191" v="2348" actId="2085"/>
        <pc:sldMkLst>
          <pc:docMk/>
          <pc:sldMk cId="3448699958" sldId="279"/>
        </pc:sldMkLst>
        <pc:spChg chg="del">
          <ac:chgData name="zeyu Liu" userId="e1719c7538589308" providerId="LiveId" clId="{6F29CDDB-079D-4FBC-A5F6-4E4077BFFEB9}" dt="2019-12-03T10:38:26.652" v="2286" actId="478"/>
          <ac:spMkLst>
            <pc:docMk/>
            <pc:sldMk cId="3448699958" sldId="279"/>
            <ac:spMk id="2" creationId="{C899EC01-962E-4CED-BBD4-FFFD09B462DA}"/>
          </ac:spMkLst>
        </pc:spChg>
        <pc:spChg chg="add del mod">
          <ac:chgData name="zeyu Liu" userId="e1719c7538589308" providerId="LiveId" clId="{6F29CDDB-079D-4FBC-A5F6-4E4077BFFEB9}" dt="2019-12-03T10:36:48.245" v="2276"/>
          <ac:spMkLst>
            <pc:docMk/>
            <pc:sldMk cId="3448699958" sldId="279"/>
            <ac:spMk id="6" creationId="{F6D71CD2-5C08-4B04-94F6-FC9B44EA6F9A}"/>
          </ac:spMkLst>
        </pc:spChg>
        <pc:spChg chg="add del mod">
          <ac:chgData name="zeyu Liu" userId="e1719c7538589308" providerId="LiveId" clId="{6F29CDDB-079D-4FBC-A5F6-4E4077BFFEB9}" dt="2019-12-03T10:36:48.245" v="2276"/>
          <ac:spMkLst>
            <pc:docMk/>
            <pc:sldMk cId="3448699958" sldId="279"/>
            <ac:spMk id="7" creationId="{746723E9-7E3D-45C4-A775-E934CEF65F85}"/>
          </ac:spMkLst>
        </pc:spChg>
        <pc:spChg chg="add del mod">
          <ac:chgData name="zeyu Liu" userId="e1719c7538589308" providerId="LiveId" clId="{6F29CDDB-079D-4FBC-A5F6-4E4077BFFEB9}" dt="2019-12-03T10:36:48.245" v="2276"/>
          <ac:spMkLst>
            <pc:docMk/>
            <pc:sldMk cId="3448699958" sldId="279"/>
            <ac:spMk id="8" creationId="{733E197E-CC51-4BC7-B95F-4FF02F6A8FA5}"/>
          </ac:spMkLst>
        </pc:spChg>
        <pc:spChg chg="add del mod">
          <ac:chgData name="zeyu Liu" userId="e1719c7538589308" providerId="LiveId" clId="{6F29CDDB-079D-4FBC-A5F6-4E4077BFFEB9}" dt="2019-12-03T10:36:48.245" v="2276"/>
          <ac:spMkLst>
            <pc:docMk/>
            <pc:sldMk cId="3448699958" sldId="279"/>
            <ac:spMk id="9" creationId="{192B4161-B3AF-4C3F-88EE-28F7C651A417}"/>
          </ac:spMkLst>
        </pc:spChg>
        <pc:spChg chg="add del mod">
          <ac:chgData name="zeyu Liu" userId="e1719c7538589308" providerId="LiveId" clId="{6F29CDDB-079D-4FBC-A5F6-4E4077BFFEB9}" dt="2019-12-03T10:36:48.245" v="2276"/>
          <ac:spMkLst>
            <pc:docMk/>
            <pc:sldMk cId="3448699958" sldId="279"/>
            <ac:spMk id="10" creationId="{BA5EB6C0-752C-4F0A-ABC1-C68C399C7A8F}"/>
          </ac:spMkLst>
        </pc:spChg>
        <pc:spChg chg="add del mod">
          <ac:chgData name="zeyu Liu" userId="e1719c7538589308" providerId="LiveId" clId="{6F29CDDB-079D-4FBC-A5F6-4E4077BFFEB9}" dt="2019-12-03T10:36:48.245" v="2276"/>
          <ac:spMkLst>
            <pc:docMk/>
            <pc:sldMk cId="3448699958" sldId="279"/>
            <ac:spMk id="29" creationId="{8FBD6E27-DBB9-477A-AE17-77F049108C88}"/>
          </ac:spMkLst>
        </pc:spChg>
        <pc:spChg chg="add del mod">
          <ac:chgData name="zeyu Liu" userId="e1719c7538589308" providerId="LiveId" clId="{6F29CDDB-079D-4FBC-A5F6-4E4077BFFEB9}" dt="2019-12-03T10:36:48.245" v="2276"/>
          <ac:spMkLst>
            <pc:docMk/>
            <pc:sldMk cId="3448699958" sldId="279"/>
            <ac:spMk id="30" creationId="{A0862F8C-48E8-406B-9B5B-5EB514D69B31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31" creationId="{801DD1DF-E739-4118-A6D8-D9337A9E047E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32" creationId="{3941CE50-6374-4E76-BA1A-359481B286B3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33" creationId="{2E820755-7965-4A4A-99E9-4AFBD562E6B5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34" creationId="{0AE38D77-A651-4528-BE03-1BF103D0F999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35" creationId="{ECE27C3A-C27A-43B1-B1C2-F65808FE1BAA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54" creationId="{75C410C8-8666-4794-96F5-5363B79CFC46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55" creationId="{0C99A3F8-C3E5-4988-B418-590BCF5C2F92}"/>
          </ac:spMkLst>
        </pc:spChg>
        <pc:spChg chg="add del">
          <ac:chgData name="zeyu Liu" userId="e1719c7538589308" providerId="LiveId" clId="{6F29CDDB-079D-4FBC-A5F6-4E4077BFFEB9}" dt="2019-12-03T10:38:53.982" v="2290"/>
          <ac:spMkLst>
            <pc:docMk/>
            <pc:sldMk cId="3448699958" sldId="279"/>
            <ac:spMk id="56" creationId="{80E4378F-1015-428F-AFB3-609395E90C36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57" creationId="{22A97040-600A-47D1-96AC-5269F61FA4BA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58" creationId="{F2A6393B-36BB-4624-AE72-8AE25FCF914F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59" creationId="{72B72EAC-2B6B-4A97-8AB7-4B258332A400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60" creationId="{EBA1BAE1-C07E-4BD4-9B38-08A1433C2515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61" creationId="{DF7B835C-2A08-4EA8-8F11-A701D12961B0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80" creationId="{0A1CD807-EE56-4516-8B86-39D5BA2EDFE3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81" creationId="{6BA60E5E-0AA8-43DE-891F-18E0E7507169}"/>
          </ac:spMkLst>
        </pc:spChg>
        <pc:spChg chg="add">
          <ac:chgData name="zeyu Liu" userId="e1719c7538589308" providerId="LiveId" clId="{6F29CDDB-079D-4FBC-A5F6-4E4077BFFEB9}" dt="2019-12-03T10:39:01.736" v="2294"/>
          <ac:spMkLst>
            <pc:docMk/>
            <pc:sldMk cId="3448699958" sldId="279"/>
            <ac:spMk id="82" creationId="{4935DD91-9912-4F6B-B5C8-A3B611A98E4C}"/>
          </ac:spMkLst>
        </pc:spChg>
        <pc:grpChg chg="add del mod">
          <ac:chgData name="zeyu Liu" userId="e1719c7538589308" providerId="LiveId" clId="{6F29CDDB-079D-4FBC-A5F6-4E4077BFFEB9}" dt="2019-12-03T10:36:48.245" v="2276"/>
          <ac:grpSpMkLst>
            <pc:docMk/>
            <pc:sldMk cId="3448699958" sldId="279"/>
            <ac:grpSpMk id="11" creationId="{F99B5861-6829-468A-8E01-B76B3592F37A}"/>
          </ac:grpSpMkLst>
        </pc:grpChg>
        <pc:grpChg chg="add del mod">
          <ac:chgData name="zeyu Liu" userId="e1719c7538589308" providerId="LiveId" clId="{6F29CDDB-079D-4FBC-A5F6-4E4077BFFEB9}" dt="2019-12-03T10:36:48.245" v="2276"/>
          <ac:grpSpMkLst>
            <pc:docMk/>
            <pc:sldMk cId="3448699958" sldId="279"/>
            <ac:grpSpMk id="14" creationId="{54AD6C50-ACCC-417E-977B-958EA5615CE6}"/>
          </ac:grpSpMkLst>
        </pc:grpChg>
        <pc:grpChg chg="add del mod">
          <ac:chgData name="zeyu Liu" userId="e1719c7538589308" providerId="LiveId" clId="{6F29CDDB-079D-4FBC-A5F6-4E4077BFFEB9}" dt="2019-12-03T10:36:48.245" v="2276"/>
          <ac:grpSpMkLst>
            <pc:docMk/>
            <pc:sldMk cId="3448699958" sldId="279"/>
            <ac:grpSpMk id="22" creationId="{308A20A8-E9EE-427C-8F37-1FF21F315F5C}"/>
          </ac:grpSpMkLst>
        </pc:grpChg>
        <pc:grpChg chg="add del">
          <ac:chgData name="zeyu Liu" userId="e1719c7538589308" providerId="LiveId" clId="{6F29CDDB-079D-4FBC-A5F6-4E4077BFFEB9}" dt="2019-12-03T10:38:53.982" v="2290"/>
          <ac:grpSpMkLst>
            <pc:docMk/>
            <pc:sldMk cId="3448699958" sldId="279"/>
            <ac:grpSpMk id="36" creationId="{424F4B1B-7BD1-46DD-86D6-C24BB8B7B0F0}"/>
          </ac:grpSpMkLst>
        </pc:grpChg>
        <pc:grpChg chg="add del">
          <ac:chgData name="zeyu Liu" userId="e1719c7538589308" providerId="LiveId" clId="{6F29CDDB-079D-4FBC-A5F6-4E4077BFFEB9}" dt="2019-12-03T10:38:53.982" v="2290"/>
          <ac:grpSpMkLst>
            <pc:docMk/>
            <pc:sldMk cId="3448699958" sldId="279"/>
            <ac:grpSpMk id="39" creationId="{D3F7AC83-FAA0-4466-9BDC-DEFBEE4D7BB4}"/>
          </ac:grpSpMkLst>
        </pc:grpChg>
        <pc:grpChg chg="add del">
          <ac:chgData name="zeyu Liu" userId="e1719c7538589308" providerId="LiveId" clId="{6F29CDDB-079D-4FBC-A5F6-4E4077BFFEB9}" dt="2019-12-03T10:38:53.982" v="2290"/>
          <ac:grpSpMkLst>
            <pc:docMk/>
            <pc:sldMk cId="3448699958" sldId="279"/>
            <ac:grpSpMk id="47" creationId="{C1EA647B-99FE-48B7-806B-4334EF67113A}"/>
          </ac:grpSpMkLst>
        </pc:grpChg>
        <pc:grpChg chg="add">
          <ac:chgData name="zeyu Liu" userId="e1719c7538589308" providerId="LiveId" clId="{6F29CDDB-079D-4FBC-A5F6-4E4077BFFEB9}" dt="2019-12-03T10:39:01.736" v="2294"/>
          <ac:grpSpMkLst>
            <pc:docMk/>
            <pc:sldMk cId="3448699958" sldId="279"/>
            <ac:grpSpMk id="62" creationId="{5B77ED6B-2FB4-48BE-9A17-911D060520D6}"/>
          </ac:grpSpMkLst>
        </pc:grpChg>
        <pc:grpChg chg="add">
          <ac:chgData name="zeyu Liu" userId="e1719c7538589308" providerId="LiveId" clId="{6F29CDDB-079D-4FBC-A5F6-4E4077BFFEB9}" dt="2019-12-03T10:39:01.736" v="2294"/>
          <ac:grpSpMkLst>
            <pc:docMk/>
            <pc:sldMk cId="3448699958" sldId="279"/>
            <ac:grpSpMk id="65" creationId="{C8A46E53-109F-4C46-BBCF-95F4F0F3D45D}"/>
          </ac:grpSpMkLst>
        </pc:grpChg>
        <pc:grpChg chg="add">
          <ac:chgData name="zeyu Liu" userId="e1719c7538589308" providerId="LiveId" clId="{6F29CDDB-079D-4FBC-A5F6-4E4077BFFEB9}" dt="2019-12-03T10:39:01.736" v="2294"/>
          <ac:grpSpMkLst>
            <pc:docMk/>
            <pc:sldMk cId="3448699958" sldId="279"/>
            <ac:grpSpMk id="73" creationId="{F51AE077-1678-4AC6-A58D-A3CB8C31E889}"/>
          </ac:grpSpMkLst>
        </pc:grpChg>
        <pc:graphicFrameChg chg="add del mod ord modGraphic">
          <ac:chgData name="zeyu Liu" userId="e1719c7538589308" providerId="LiveId" clId="{6F29CDDB-079D-4FBC-A5F6-4E4077BFFEB9}" dt="2019-12-03T10:42:14.191" v="2348" actId="2085"/>
          <ac:graphicFrameMkLst>
            <pc:docMk/>
            <pc:sldMk cId="3448699958" sldId="279"/>
            <ac:graphicFrameMk id="5" creationId="{46F91336-AED0-4499-ABBD-28F6ACCE8123}"/>
          </ac:graphicFrameMkLst>
        </pc:graphicFrameChg>
      </pc:sldChg>
      <pc:sldChg chg="add del">
        <pc:chgData name="zeyu Liu" userId="e1719c7538589308" providerId="LiveId" clId="{6F29CDDB-079D-4FBC-A5F6-4E4077BFFEB9}" dt="2019-12-03T10:38:08.972" v="2285"/>
        <pc:sldMkLst>
          <pc:docMk/>
          <pc:sldMk cId="3325509563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tint val="3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0-4337-AC8B-6C5753884A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tint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90-4337-AC8B-6C5753884A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90-4337-AC8B-6C5753884A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chemeClr val="accent3">
                <a:tint val="6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90-4337-AC8B-6C5753884A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chemeClr val="accent3">
                <a:tint val="7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90-4337-AC8B-6C5753884A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3">
                <a:tint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90-4337-AC8B-6C5753884A0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3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90-4337-AC8B-6C5753884A0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>
                <a:tint val="9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990-4337-AC8B-6C5753884A0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shade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90-4337-AC8B-6C5753884A0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3">
                <a:shade val="8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990-4337-AC8B-6C5753884A0D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shade val="7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90-4337-AC8B-6C5753884A0D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3">
                <a:shade val="7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Sheet1!$M$2:$M$4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990-4337-AC8B-6C5753884A0D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3">
                <a:shade val="6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Sheet1!$N$2:$N$4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90-4337-AC8B-6C5753884A0D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3">
                <a:shade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Sheet1!$O$2:$O$4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990-4337-AC8B-6C5753884A0D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shade val="4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Sheet1!$P$2:$P$4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990-4337-AC8B-6C5753884A0D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shade val="3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Sheet1!$Q$2:$Q$4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990-4337-AC8B-6C5753884A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12604528"/>
        <c:axId val="412601904"/>
      </c:barChart>
      <c:catAx>
        <c:axId val="4126045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2601904"/>
        <c:crosses val="autoZero"/>
        <c:auto val="1"/>
        <c:lblAlgn val="ctr"/>
        <c:lblOffset val="100"/>
        <c:noMultiLvlLbl val="0"/>
      </c:catAx>
      <c:valAx>
        <c:axId val="41260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6045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7235D-E2CB-4BEB-A3C7-A232F8C3248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F674E5D-BEAE-4CFB-AF3E-8E9DDC0A3090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 dirty="0"/>
            <a:t>Read speech as a vector x</a:t>
          </a:r>
        </a:p>
      </dgm:t>
    </dgm:pt>
    <dgm:pt modelId="{902F1FEF-A0B9-418F-A1F0-2A1570A1D578}" type="parTrans" cxnId="{88FF0F76-AACD-4F83-931A-594DD226834D}">
      <dgm:prSet/>
      <dgm:spPr/>
      <dgm:t>
        <a:bodyPr/>
        <a:lstStyle/>
        <a:p>
          <a:pPr algn="ctr"/>
          <a:endParaRPr lang="en-US" b="1"/>
        </a:p>
      </dgm:t>
    </dgm:pt>
    <dgm:pt modelId="{446B5AD3-0291-4122-9616-E5DF4B312D9E}" type="sibTrans" cxnId="{88FF0F76-AACD-4F83-931A-594DD226834D}">
      <dgm:prSet/>
      <dgm:spPr>
        <a:solidFill>
          <a:srgbClr val="7F7F7F"/>
        </a:solidFill>
      </dgm:spPr>
      <dgm:t>
        <a:bodyPr/>
        <a:lstStyle/>
        <a:p>
          <a:pPr algn="ctr"/>
          <a:endParaRPr lang="en-US" b="1"/>
        </a:p>
      </dgm:t>
    </dgm:pt>
    <dgm:pt modelId="{F28CDFD8-6435-416D-97CE-693D92B13152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/>
            <a:t>Quantize and convert data into 8 bits</a:t>
          </a:r>
        </a:p>
      </dgm:t>
    </dgm:pt>
    <dgm:pt modelId="{F9BEACCC-D489-417E-94C8-0A1E300CE1B8}" type="parTrans" cxnId="{A4AF8EAB-98A5-4594-8F7F-BE348C8C7AD7}">
      <dgm:prSet/>
      <dgm:spPr/>
      <dgm:t>
        <a:bodyPr/>
        <a:lstStyle/>
        <a:p>
          <a:pPr algn="ctr"/>
          <a:endParaRPr lang="en-US" b="1"/>
        </a:p>
      </dgm:t>
    </dgm:pt>
    <dgm:pt modelId="{DC2DD4DD-79F2-4B06-A01C-EB06A1A173D6}" type="sibTrans" cxnId="{A4AF8EAB-98A5-4594-8F7F-BE348C8C7AD7}">
      <dgm:prSet/>
      <dgm:spPr>
        <a:solidFill>
          <a:srgbClr val="7F7F7F"/>
        </a:solidFill>
      </dgm:spPr>
      <dgm:t>
        <a:bodyPr/>
        <a:lstStyle/>
        <a:p>
          <a:pPr algn="ctr"/>
          <a:endParaRPr lang="en-US" b="1"/>
        </a:p>
      </dgm:t>
    </dgm:pt>
    <dgm:pt modelId="{7BFE03EA-EFE2-4208-9BB8-665221C1D384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 dirty="0"/>
            <a:t>Quantize data into 16 bits(can omit because the x is 16 bits)</a:t>
          </a:r>
        </a:p>
      </dgm:t>
    </dgm:pt>
    <dgm:pt modelId="{8D074225-18EA-44CD-A3B3-5FFF614E5F2B}" type="parTrans" cxnId="{E429E2D1-651B-487E-A15D-E70CC545C604}">
      <dgm:prSet/>
      <dgm:spPr/>
      <dgm:t>
        <a:bodyPr/>
        <a:lstStyle/>
        <a:p>
          <a:pPr algn="ctr"/>
          <a:endParaRPr lang="en-US" b="1"/>
        </a:p>
      </dgm:t>
    </dgm:pt>
    <dgm:pt modelId="{E81835FB-E2EB-4B31-B38F-81F1C500A567}" type="sibTrans" cxnId="{E429E2D1-651B-487E-A15D-E70CC545C604}">
      <dgm:prSet/>
      <dgm:spPr>
        <a:solidFill>
          <a:srgbClr val="7F7F7F"/>
        </a:solidFill>
      </dgm:spPr>
      <dgm:t>
        <a:bodyPr/>
        <a:lstStyle/>
        <a:p>
          <a:pPr algn="ctr"/>
          <a:endParaRPr lang="en-US" b="1"/>
        </a:p>
      </dgm:t>
    </dgm:pt>
    <dgm:pt modelId="{A840324C-37FA-4802-A49D-8D3A56BF1CF6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/>
            <a:t>Apply μ-Law compression</a:t>
          </a:r>
        </a:p>
      </dgm:t>
    </dgm:pt>
    <dgm:pt modelId="{CAB5898A-F6D8-4685-8101-4F3EC8BE59A5}" type="parTrans" cxnId="{C3ACF7F2-674E-47FC-9591-E0C62A1CB3FB}">
      <dgm:prSet/>
      <dgm:spPr/>
      <dgm:t>
        <a:bodyPr/>
        <a:lstStyle/>
        <a:p>
          <a:pPr algn="ctr"/>
          <a:endParaRPr lang="en-US" b="1"/>
        </a:p>
      </dgm:t>
    </dgm:pt>
    <dgm:pt modelId="{55AE45CA-8117-4B50-B82D-8687F1283470}" type="sibTrans" cxnId="{C3ACF7F2-674E-47FC-9591-E0C62A1CB3FB}">
      <dgm:prSet/>
      <dgm:spPr>
        <a:solidFill>
          <a:srgbClr val="7F7F7F"/>
        </a:solidFill>
      </dgm:spPr>
      <dgm:t>
        <a:bodyPr/>
        <a:lstStyle/>
        <a:p>
          <a:pPr algn="ctr"/>
          <a:endParaRPr lang="en-US" b="1"/>
        </a:p>
      </dgm:t>
    </dgm:pt>
    <dgm:pt modelId="{08A33170-D4E3-417B-A890-BD8984DDA851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/>
            <a:t>Apply ADPCM Encoder to compress</a:t>
          </a:r>
        </a:p>
      </dgm:t>
    </dgm:pt>
    <dgm:pt modelId="{4CF807C2-EC4A-4664-B333-E8393C1994B7}" type="parTrans" cxnId="{0C53F2DD-BF0D-456F-BE3E-4B55E1226773}">
      <dgm:prSet/>
      <dgm:spPr/>
      <dgm:t>
        <a:bodyPr/>
        <a:lstStyle/>
        <a:p>
          <a:pPr algn="ctr"/>
          <a:endParaRPr lang="en-US" b="1"/>
        </a:p>
      </dgm:t>
    </dgm:pt>
    <dgm:pt modelId="{6295833B-A9F0-466C-9DFE-57FF4F00A0EE}" type="sibTrans" cxnId="{0C53F2DD-BF0D-456F-BE3E-4B55E1226773}">
      <dgm:prSet/>
      <dgm:spPr>
        <a:solidFill>
          <a:srgbClr val="7F7F7F"/>
        </a:solidFill>
      </dgm:spPr>
      <dgm:t>
        <a:bodyPr/>
        <a:lstStyle/>
        <a:p>
          <a:pPr algn="ctr"/>
          <a:endParaRPr lang="en-US" b="1"/>
        </a:p>
      </dgm:t>
    </dgm:pt>
    <dgm:pt modelId="{71DD7D7D-07DE-4B17-839F-5A17F5D8506A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/>
            <a:t>Apply ADPCM Decoder to demodulate</a:t>
          </a:r>
        </a:p>
      </dgm:t>
    </dgm:pt>
    <dgm:pt modelId="{A342008F-9D80-4EB7-95E2-2657EFFFC842}" type="parTrans" cxnId="{EBE79C4E-3252-4379-9641-EF37C32F1816}">
      <dgm:prSet/>
      <dgm:spPr/>
      <dgm:t>
        <a:bodyPr/>
        <a:lstStyle/>
        <a:p>
          <a:pPr algn="ctr"/>
          <a:endParaRPr lang="en-US" b="1"/>
        </a:p>
      </dgm:t>
    </dgm:pt>
    <dgm:pt modelId="{874D945A-0E06-47B6-8064-8C758770560E}" type="sibTrans" cxnId="{EBE79C4E-3252-4379-9641-EF37C32F1816}">
      <dgm:prSet/>
      <dgm:spPr>
        <a:solidFill>
          <a:srgbClr val="7F7F7F"/>
        </a:solidFill>
      </dgm:spPr>
      <dgm:t>
        <a:bodyPr/>
        <a:lstStyle/>
        <a:p>
          <a:pPr algn="ctr"/>
          <a:endParaRPr lang="en-US" b="1"/>
        </a:p>
      </dgm:t>
    </dgm:pt>
    <dgm:pt modelId="{75E4F9B3-EBEF-4DF2-9F46-0E445FBB8ED8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/>
            <a:t>Apply  μ-Law expansion</a:t>
          </a:r>
        </a:p>
      </dgm:t>
    </dgm:pt>
    <dgm:pt modelId="{40B8E01B-6F8E-4DCF-AD1E-4EBB70A4D153}" type="parTrans" cxnId="{A84A6247-1D84-4E01-8850-9FB459561C5D}">
      <dgm:prSet/>
      <dgm:spPr/>
      <dgm:t>
        <a:bodyPr/>
        <a:lstStyle/>
        <a:p>
          <a:pPr algn="ctr"/>
          <a:endParaRPr lang="en-US" b="1"/>
        </a:p>
      </dgm:t>
    </dgm:pt>
    <dgm:pt modelId="{036C8E8D-513F-4CFB-97CF-57F4662E4478}" type="sibTrans" cxnId="{A84A6247-1D84-4E01-8850-9FB459561C5D}">
      <dgm:prSet/>
      <dgm:spPr>
        <a:solidFill>
          <a:srgbClr val="7F7F7F"/>
        </a:solidFill>
      </dgm:spPr>
      <dgm:t>
        <a:bodyPr/>
        <a:lstStyle/>
        <a:p>
          <a:pPr algn="ctr"/>
          <a:endParaRPr lang="en-US" b="1"/>
        </a:p>
      </dgm:t>
    </dgm:pt>
    <dgm:pt modelId="{4F506977-3634-4962-80EF-CA36A26D3553}">
      <dgm:prSet phldrT="[Text]"/>
      <dgm:spPr>
        <a:solidFill>
          <a:srgbClr val="203864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/>
            <a:t>Obtain the reconstructed speech</a:t>
          </a:r>
        </a:p>
      </dgm:t>
    </dgm:pt>
    <dgm:pt modelId="{E669FE4D-90EC-44AD-A4EB-00453C0D74A5}" type="parTrans" cxnId="{80208467-07E9-4317-9449-C796DCCC05E9}">
      <dgm:prSet/>
      <dgm:spPr/>
      <dgm:t>
        <a:bodyPr/>
        <a:lstStyle/>
        <a:p>
          <a:pPr algn="ctr"/>
          <a:endParaRPr lang="en-US" b="1"/>
        </a:p>
      </dgm:t>
    </dgm:pt>
    <dgm:pt modelId="{8B21CE57-1BE8-42F9-985A-495C11F6C344}" type="sibTrans" cxnId="{80208467-07E9-4317-9449-C796DCCC05E9}">
      <dgm:prSet/>
      <dgm:spPr/>
      <dgm:t>
        <a:bodyPr/>
        <a:lstStyle/>
        <a:p>
          <a:pPr algn="ctr"/>
          <a:endParaRPr lang="en-US" b="1"/>
        </a:p>
      </dgm:t>
    </dgm:pt>
    <dgm:pt modelId="{CA6E1CFC-D3DB-415B-934B-52ED01226920}" type="pres">
      <dgm:prSet presAssocID="{0B57235D-E2CB-4BEB-A3C7-A232F8C3248C}" presName="diagram" presStyleCnt="0">
        <dgm:presLayoutVars>
          <dgm:dir/>
          <dgm:resizeHandles val="exact"/>
        </dgm:presLayoutVars>
      </dgm:prSet>
      <dgm:spPr/>
    </dgm:pt>
    <dgm:pt modelId="{11A8FE9A-49E7-49E6-9C29-2BC68EF11A6F}" type="pres">
      <dgm:prSet presAssocID="{7F674E5D-BEAE-4CFB-AF3E-8E9DDC0A3090}" presName="node" presStyleLbl="node1" presStyleIdx="0" presStyleCnt="8">
        <dgm:presLayoutVars>
          <dgm:bulletEnabled val="1"/>
        </dgm:presLayoutVars>
      </dgm:prSet>
      <dgm:spPr>
        <a:prstGeom prst="rect">
          <a:avLst/>
        </a:prstGeom>
      </dgm:spPr>
    </dgm:pt>
    <dgm:pt modelId="{AC1BC0D3-C9DF-4B01-A77C-65208D052FFE}" type="pres">
      <dgm:prSet presAssocID="{446B5AD3-0291-4122-9616-E5DF4B312D9E}" presName="sibTrans" presStyleLbl="sibTrans2D1" presStyleIdx="0" presStyleCnt="7"/>
      <dgm:spPr>
        <a:prstGeom prst="homePlate">
          <a:avLst/>
        </a:prstGeom>
      </dgm:spPr>
    </dgm:pt>
    <dgm:pt modelId="{AF822594-839D-461B-AC36-72F219022C48}" type="pres">
      <dgm:prSet presAssocID="{446B5AD3-0291-4122-9616-E5DF4B312D9E}" presName="connectorText" presStyleLbl="sibTrans2D1" presStyleIdx="0" presStyleCnt="7"/>
      <dgm:spPr/>
    </dgm:pt>
    <dgm:pt modelId="{517090A5-0D48-42DC-BDD6-19752DFDC234}" type="pres">
      <dgm:prSet presAssocID="{7BFE03EA-EFE2-4208-9BB8-665221C1D384}" presName="node" presStyleLbl="node1" presStyleIdx="1" presStyleCnt="8">
        <dgm:presLayoutVars>
          <dgm:bulletEnabled val="1"/>
        </dgm:presLayoutVars>
      </dgm:prSet>
      <dgm:spPr>
        <a:prstGeom prst="rect">
          <a:avLst/>
        </a:prstGeom>
      </dgm:spPr>
    </dgm:pt>
    <dgm:pt modelId="{80367244-61F6-49E4-84B8-F7C4C36A0B72}" type="pres">
      <dgm:prSet presAssocID="{E81835FB-E2EB-4B31-B38F-81F1C500A567}" presName="sibTrans" presStyleLbl="sibTrans2D1" presStyleIdx="1" presStyleCnt="7"/>
      <dgm:spPr>
        <a:prstGeom prst="homePlate">
          <a:avLst/>
        </a:prstGeom>
      </dgm:spPr>
    </dgm:pt>
    <dgm:pt modelId="{0610C794-3FC9-4B11-A203-E1602087D5A8}" type="pres">
      <dgm:prSet presAssocID="{E81835FB-E2EB-4B31-B38F-81F1C500A567}" presName="connectorText" presStyleLbl="sibTrans2D1" presStyleIdx="1" presStyleCnt="7"/>
      <dgm:spPr/>
    </dgm:pt>
    <dgm:pt modelId="{9A3C1444-AD2D-4170-BBF1-6DAAE4C72793}" type="pres">
      <dgm:prSet presAssocID="{A840324C-37FA-4802-A49D-8D3A56BF1CF6}" presName="node" presStyleLbl="node1" presStyleIdx="2" presStyleCnt="8">
        <dgm:presLayoutVars>
          <dgm:bulletEnabled val="1"/>
        </dgm:presLayoutVars>
      </dgm:prSet>
      <dgm:spPr>
        <a:prstGeom prst="rect">
          <a:avLst/>
        </a:prstGeom>
      </dgm:spPr>
    </dgm:pt>
    <dgm:pt modelId="{22426154-9C8F-4D6B-8004-A99905627532}" type="pres">
      <dgm:prSet presAssocID="{55AE45CA-8117-4B50-B82D-8687F1283470}" presName="sibTrans" presStyleLbl="sibTrans2D1" presStyleIdx="2" presStyleCnt="7"/>
      <dgm:spPr>
        <a:prstGeom prst="homePlate">
          <a:avLst/>
        </a:prstGeom>
      </dgm:spPr>
    </dgm:pt>
    <dgm:pt modelId="{F7AE55AB-710B-47D9-8AD5-75EB298C4C23}" type="pres">
      <dgm:prSet presAssocID="{55AE45CA-8117-4B50-B82D-8687F1283470}" presName="connectorText" presStyleLbl="sibTrans2D1" presStyleIdx="2" presStyleCnt="7"/>
      <dgm:spPr/>
    </dgm:pt>
    <dgm:pt modelId="{6A82B84C-D164-4DFC-9076-5E07FB58FB42}" type="pres">
      <dgm:prSet presAssocID="{F28CDFD8-6435-416D-97CE-693D92B13152}" presName="node" presStyleLbl="node1" presStyleIdx="3" presStyleCnt="8">
        <dgm:presLayoutVars>
          <dgm:bulletEnabled val="1"/>
        </dgm:presLayoutVars>
      </dgm:prSet>
      <dgm:spPr>
        <a:prstGeom prst="rect">
          <a:avLst/>
        </a:prstGeom>
      </dgm:spPr>
    </dgm:pt>
    <dgm:pt modelId="{686D1475-B3FA-4CEF-820C-11886A87244D}" type="pres">
      <dgm:prSet presAssocID="{DC2DD4DD-79F2-4B06-A01C-EB06A1A173D6}" presName="sibTrans" presStyleLbl="sibTrans2D1" presStyleIdx="3" presStyleCnt="7"/>
      <dgm:spPr>
        <a:prstGeom prst="homePlate">
          <a:avLst/>
        </a:prstGeom>
      </dgm:spPr>
    </dgm:pt>
    <dgm:pt modelId="{9EEFE10D-2D8E-4B89-9680-773A5D02D0E1}" type="pres">
      <dgm:prSet presAssocID="{DC2DD4DD-79F2-4B06-A01C-EB06A1A173D6}" presName="connectorText" presStyleLbl="sibTrans2D1" presStyleIdx="3" presStyleCnt="7"/>
      <dgm:spPr/>
    </dgm:pt>
    <dgm:pt modelId="{EAB6D8D2-DC18-4BCF-822B-9699B9133FBB}" type="pres">
      <dgm:prSet presAssocID="{08A33170-D4E3-417B-A890-BD8984DDA851}" presName="node" presStyleLbl="node1" presStyleIdx="4" presStyleCnt="8">
        <dgm:presLayoutVars>
          <dgm:bulletEnabled val="1"/>
        </dgm:presLayoutVars>
      </dgm:prSet>
      <dgm:spPr>
        <a:prstGeom prst="rect">
          <a:avLst/>
        </a:prstGeom>
      </dgm:spPr>
    </dgm:pt>
    <dgm:pt modelId="{A7A8FEFF-D505-4C03-8C2B-F87FD4DF5009}" type="pres">
      <dgm:prSet presAssocID="{6295833B-A9F0-466C-9DFE-57FF4F00A0EE}" presName="sibTrans" presStyleLbl="sibTrans2D1" presStyleIdx="4" presStyleCnt="7"/>
      <dgm:spPr>
        <a:prstGeom prst="homePlate">
          <a:avLst/>
        </a:prstGeom>
      </dgm:spPr>
    </dgm:pt>
    <dgm:pt modelId="{150CBBAB-497F-4D4F-8DAC-0E86D893A3DA}" type="pres">
      <dgm:prSet presAssocID="{6295833B-A9F0-466C-9DFE-57FF4F00A0EE}" presName="connectorText" presStyleLbl="sibTrans2D1" presStyleIdx="4" presStyleCnt="7"/>
      <dgm:spPr/>
    </dgm:pt>
    <dgm:pt modelId="{1AFF136D-A269-4D08-BC35-00048AAAD624}" type="pres">
      <dgm:prSet presAssocID="{71DD7D7D-07DE-4B17-839F-5A17F5D8506A}" presName="node" presStyleLbl="node1" presStyleIdx="5" presStyleCnt="8">
        <dgm:presLayoutVars>
          <dgm:bulletEnabled val="1"/>
        </dgm:presLayoutVars>
      </dgm:prSet>
      <dgm:spPr>
        <a:prstGeom prst="rect">
          <a:avLst/>
        </a:prstGeom>
      </dgm:spPr>
    </dgm:pt>
    <dgm:pt modelId="{54C5E7BF-AE87-4B7A-BA13-A6F051E7E944}" type="pres">
      <dgm:prSet presAssocID="{874D945A-0E06-47B6-8064-8C758770560E}" presName="sibTrans" presStyleLbl="sibTrans2D1" presStyleIdx="5" presStyleCnt="7"/>
      <dgm:spPr>
        <a:prstGeom prst="homePlate">
          <a:avLst/>
        </a:prstGeom>
      </dgm:spPr>
    </dgm:pt>
    <dgm:pt modelId="{593A980F-91B6-46B4-94F0-55B5394F8286}" type="pres">
      <dgm:prSet presAssocID="{874D945A-0E06-47B6-8064-8C758770560E}" presName="connectorText" presStyleLbl="sibTrans2D1" presStyleIdx="5" presStyleCnt="7"/>
      <dgm:spPr/>
    </dgm:pt>
    <dgm:pt modelId="{CA1C0AC0-7441-4926-B4CD-6EF7347FC28B}" type="pres">
      <dgm:prSet presAssocID="{75E4F9B3-EBEF-4DF2-9F46-0E445FBB8ED8}" presName="node" presStyleLbl="node1" presStyleIdx="6" presStyleCnt="8">
        <dgm:presLayoutVars>
          <dgm:bulletEnabled val="1"/>
        </dgm:presLayoutVars>
      </dgm:prSet>
      <dgm:spPr>
        <a:prstGeom prst="rect">
          <a:avLst/>
        </a:prstGeom>
      </dgm:spPr>
    </dgm:pt>
    <dgm:pt modelId="{615EF4B2-61C8-403F-8C6E-67E6CCA5F993}" type="pres">
      <dgm:prSet presAssocID="{036C8E8D-513F-4CFB-97CF-57F4662E4478}" presName="sibTrans" presStyleLbl="sibTrans2D1" presStyleIdx="6" presStyleCnt="7"/>
      <dgm:spPr>
        <a:prstGeom prst="homePlate">
          <a:avLst/>
        </a:prstGeom>
      </dgm:spPr>
    </dgm:pt>
    <dgm:pt modelId="{CDBD95CA-35A4-443C-A658-DD77A4EE309A}" type="pres">
      <dgm:prSet presAssocID="{036C8E8D-513F-4CFB-97CF-57F4662E4478}" presName="connectorText" presStyleLbl="sibTrans2D1" presStyleIdx="6" presStyleCnt="7"/>
      <dgm:spPr/>
    </dgm:pt>
    <dgm:pt modelId="{8F30B544-7AF9-4600-90B0-F78DC8C91C42}" type="pres">
      <dgm:prSet presAssocID="{4F506977-3634-4962-80EF-CA36A26D3553}" presName="node" presStyleLbl="node1" presStyleIdx="7" presStyleCnt="8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8AC4CF00-D059-4198-B910-9E874CD70C64}" type="presOf" srcId="{DC2DD4DD-79F2-4B06-A01C-EB06A1A173D6}" destId="{686D1475-B3FA-4CEF-820C-11886A87244D}" srcOrd="0" destOrd="0" presId="urn:microsoft.com/office/officeart/2005/8/layout/process5"/>
    <dgm:cxn modelId="{03BA4C03-E0AF-43DF-9DCC-3EA76996574C}" type="presOf" srcId="{6295833B-A9F0-466C-9DFE-57FF4F00A0EE}" destId="{A7A8FEFF-D505-4C03-8C2B-F87FD4DF5009}" srcOrd="0" destOrd="0" presId="urn:microsoft.com/office/officeart/2005/8/layout/process5"/>
    <dgm:cxn modelId="{C0F21209-C239-4B9C-B216-8C8D91D456FE}" type="presOf" srcId="{874D945A-0E06-47B6-8064-8C758770560E}" destId="{54C5E7BF-AE87-4B7A-BA13-A6F051E7E944}" srcOrd="0" destOrd="0" presId="urn:microsoft.com/office/officeart/2005/8/layout/process5"/>
    <dgm:cxn modelId="{7B46F50A-D575-4E48-8A22-08CB6E77D999}" type="presOf" srcId="{7F674E5D-BEAE-4CFB-AF3E-8E9DDC0A3090}" destId="{11A8FE9A-49E7-49E6-9C29-2BC68EF11A6F}" srcOrd="0" destOrd="0" presId="urn:microsoft.com/office/officeart/2005/8/layout/process5"/>
    <dgm:cxn modelId="{FC3A7A0B-CB1E-4707-BA40-97232E8B9611}" type="presOf" srcId="{71DD7D7D-07DE-4B17-839F-5A17F5D8506A}" destId="{1AFF136D-A269-4D08-BC35-00048AAAD624}" srcOrd="0" destOrd="0" presId="urn:microsoft.com/office/officeart/2005/8/layout/process5"/>
    <dgm:cxn modelId="{B4695B0D-8C88-403A-BDA7-0194D074658D}" type="presOf" srcId="{874D945A-0E06-47B6-8064-8C758770560E}" destId="{593A980F-91B6-46B4-94F0-55B5394F8286}" srcOrd="1" destOrd="0" presId="urn:microsoft.com/office/officeart/2005/8/layout/process5"/>
    <dgm:cxn modelId="{1B51861F-BE2B-42E5-897B-0D648D0F193A}" type="presOf" srcId="{036C8E8D-513F-4CFB-97CF-57F4662E4478}" destId="{615EF4B2-61C8-403F-8C6E-67E6CCA5F993}" srcOrd="0" destOrd="0" presId="urn:microsoft.com/office/officeart/2005/8/layout/process5"/>
    <dgm:cxn modelId="{7FA7DA29-20C6-4E3E-B90D-485C1151B7CA}" type="presOf" srcId="{446B5AD3-0291-4122-9616-E5DF4B312D9E}" destId="{AF822594-839D-461B-AC36-72F219022C48}" srcOrd="1" destOrd="0" presId="urn:microsoft.com/office/officeart/2005/8/layout/process5"/>
    <dgm:cxn modelId="{CCA39735-A473-4500-8D4D-DE2BC633733B}" type="presOf" srcId="{E81835FB-E2EB-4B31-B38F-81F1C500A567}" destId="{80367244-61F6-49E4-84B8-F7C4C36A0B72}" srcOrd="0" destOrd="0" presId="urn:microsoft.com/office/officeart/2005/8/layout/process5"/>
    <dgm:cxn modelId="{03F07736-F027-4CAC-AF95-B74E8F0EEE4A}" type="presOf" srcId="{036C8E8D-513F-4CFB-97CF-57F4662E4478}" destId="{CDBD95CA-35A4-443C-A658-DD77A4EE309A}" srcOrd="1" destOrd="0" presId="urn:microsoft.com/office/officeart/2005/8/layout/process5"/>
    <dgm:cxn modelId="{169F2238-6102-4E6C-91F7-2C03AE3E8BB5}" type="presOf" srcId="{DC2DD4DD-79F2-4B06-A01C-EB06A1A173D6}" destId="{9EEFE10D-2D8E-4B89-9680-773A5D02D0E1}" srcOrd="1" destOrd="0" presId="urn:microsoft.com/office/officeart/2005/8/layout/process5"/>
    <dgm:cxn modelId="{8431C63F-4A64-479C-94A9-AFA64CF2B91E}" type="presOf" srcId="{F28CDFD8-6435-416D-97CE-693D92B13152}" destId="{6A82B84C-D164-4DFC-9076-5E07FB58FB42}" srcOrd="0" destOrd="0" presId="urn:microsoft.com/office/officeart/2005/8/layout/process5"/>
    <dgm:cxn modelId="{4E96955D-76EC-48B2-ABF9-ADE80CB18035}" type="presOf" srcId="{7BFE03EA-EFE2-4208-9BB8-665221C1D384}" destId="{517090A5-0D48-42DC-BDD6-19752DFDC234}" srcOrd="0" destOrd="0" presId="urn:microsoft.com/office/officeart/2005/8/layout/process5"/>
    <dgm:cxn modelId="{EF45D25E-9FDF-4E9F-9D50-FF94F7458E7B}" type="presOf" srcId="{75E4F9B3-EBEF-4DF2-9F46-0E445FBB8ED8}" destId="{CA1C0AC0-7441-4926-B4CD-6EF7347FC28B}" srcOrd="0" destOrd="0" presId="urn:microsoft.com/office/officeart/2005/8/layout/process5"/>
    <dgm:cxn modelId="{A84A6247-1D84-4E01-8850-9FB459561C5D}" srcId="{0B57235D-E2CB-4BEB-A3C7-A232F8C3248C}" destId="{75E4F9B3-EBEF-4DF2-9F46-0E445FBB8ED8}" srcOrd="6" destOrd="0" parTransId="{40B8E01B-6F8E-4DCF-AD1E-4EBB70A4D153}" sibTransId="{036C8E8D-513F-4CFB-97CF-57F4662E4478}"/>
    <dgm:cxn modelId="{80208467-07E9-4317-9449-C796DCCC05E9}" srcId="{0B57235D-E2CB-4BEB-A3C7-A232F8C3248C}" destId="{4F506977-3634-4962-80EF-CA36A26D3553}" srcOrd="7" destOrd="0" parTransId="{E669FE4D-90EC-44AD-A4EB-00453C0D74A5}" sibTransId="{8B21CE57-1BE8-42F9-985A-495C11F6C344}"/>
    <dgm:cxn modelId="{EBE79C4E-3252-4379-9641-EF37C32F1816}" srcId="{0B57235D-E2CB-4BEB-A3C7-A232F8C3248C}" destId="{71DD7D7D-07DE-4B17-839F-5A17F5D8506A}" srcOrd="5" destOrd="0" parTransId="{A342008F-9D80-4EB7-95E2-2657EFFFC842}" sibTransId="{874D945A-0E06-47B6-8064-8C758770560E}"/>
    <dgm:cxn modelId="{7EC49670-8B79-4B76-AEA7-0684347C1F6D}" type="presOf" srcId="{446B5AD3-0291-4122-9616-E5DF4B312D9E}" destId="{AC1BC0D3-C9DF-4B01-A77C-65208D052FFE}" srcOrd="0" destOrd="0" presId="urn:microsoft.com/office/officeart/2005/8/layout/process5"/>
    <dgm:cxn modelId="{2AA65D71-AD15-47FD-9AD5-474F7577A465}" type="presOf" srcId="{55AE45CA-8117-4B50-B82D-8687F1283470}" destId="{F7AE55AB-710B-47D9-8AD5-75EB298C4C23}" srcOrd="1" destOrd="0" presId="urn:microsoft.com/office/officeart/2005/8/layout/process5"/>
    <dgm:cxn modelId="{88FF0F76-AACD-4F83-931A-594DD226834D}" srcId="{0B57235D-E2CB-4BEB-A3C7-A232F8C3248C}" destId="{7F674E5D-BEAE-4CFB-AF3E-8E9DDC0A3090}" srcOrd="0" destOrd="0" parTransId="{902F1FEF-A0B9-418F-A1F0-2A1570A1D578}" sibTransId="{446B5AD3-0291-4122-9616-E5DF4B312D9E}"/>
    <dgm:cxn modelId="{FF087293-B796-4AA2-8D3A-97BD63AECE8D}" type="presOf" srcId="{0B57235D-E2CB-4BEB-A3C7-A232F8C3248C}" destId="{CA6E1CFC-D3DB-415B-934B-52ED01226920}" srcOrd="0" destOrd="0" presId="urn:microsoft.com/office/officeart/2005/8/layout/process5"/>
    <dgm:cxn modelId="{6DF8ACA1-8172-4EFB-8548-81EB92554C7B}" type="presOf" srcId="{08A33170-D4E3-417B-A890-BD8984DDA851}" destId="{EAB6D8D2-DC18-4BCF-822B-9699B9133FBB}" srcOrd="0" destOrd="0" presId="urn:microsoft.com/office/officeart/2005/8/layout/process5"/>
    <dgm:cxn modelId="{B6238AA2-4780-4475-B4D1-43CDE29193A1}" type="presOf" srcId="{55AE45CA-8117-4B50-B82D-8687F1283470}" destId="{22426154-9C8F-4D6B-8004-A99905627532}" srcOrd="0" destOrd="0" presId="urn:microsoft.com/office/officeart/2005/8/layout/process5"/>
    <dgm:cxn modelId="{A4AF8EAB-98A5-4594-8F7F-BE348C8C7AD7}" srcId="{0B57235D-E2CB-4BEB-A3C7-A232F8C3248C}" destId="{F28CDFD8-6435-416D-97CE-693D92B13152}" srcOrd="3" destOrd="0" parTransId="{F9BEACCC-D489-417E-94C8-0A1E300CE1B8}" sibTransId="{DC2DD4DD-79F2-4B06-A01C-EB06A1A173D6}"/>
    <dgm:cxn modelId="{F44BA0AD-FD22-4E27-8442-572B5E5245EE}" type="presOf" srcId="{A840324C-37FA-4802-A49D-8D3A56BF1CF6}" destId="{9A3C1444-AD2D-4170-BBF1-6DAAE4C72793}" srcOrd="0" destOrd="0" presId="urn:microsoft.com/office/officeart/2005/8/layout/process5"/>
    <dgm:cxn modelId="{E429E2D1-651B-487E-A15D-E70CC545C604}" srcId="{0B57235D-E2CB-4BEB-A3C7-A232F8C3248C}" destId="{7BFE03EA-EFE2-4208-9BB8-665221C1D384}" srcOrd="1" destOrd="0" parTransId="{8D074225-18EA-44CD-A3B3-5FFF614E5F2B}" sibTransId="{E81835FB-E2EB-4B31-B38F-81F1C500A567}"/>
    <dgm:cxn modelId="{FA635FD5-E885-4271-9C75-C48C8B50659C}" type="presOf" srcId="{E81835FB-E2EB-4B31-B38F-81F1C500A567}" destId="{0610C794-3FC9-4B11-A203-E1602087D5A8}" srcOrd="1" destOrd="0" presId="urn:microsoft.com/office/officeart/2005/8/layout/process5"/>
    <dgm:cxn modelId="{9B8642D8-1FA2-49F4-94B1-C9F445CF4AD6}" type="presOf" srcId="{4F506977-3634-4962-80EF-CA36A26D3553}" destId="{8F30B544-7AF9-4600-90B0-F78DC8C91C42}" srcOrd="0" destOrd="0" presId="urn:microsoft.com/office/officeart/2005/8/layout/process5"/>
    <dgm:cxn modelId="{0C53F2DD-BF0D-456F-BE3E-4B55E1226773}" srcId="{0B57235D-E2CB-4BEB-A3C7-A232F8C3248C}" destId="{08A33170-D4E3-417B-A890-BD8984DDA851}" srcOrd="4" destOrd="0" parTransId="{4CF807C2-EC4A-4664-B333-E8393C1994B7}" sibTransId="{6295833B-A9F0-466C-9DFE-57FF4F00A0EE}"/>
    <dgm:cxn modelId="{C3ACF7F2-674E-47FC-9591-E0C62A1CB3FB}" srcId="{0B57235D-E2CB-4BEB-A3C7-A232F8C3248C}" destId="{A840324C-37FA-4802-A49D-8D3A56BF1CF6}" srcOrd="2" destOrd="0" parTransId="{CAB5898A-F6D8-4685-8101-4F3EC8BE59A5}" sibTransId="{55AE45CA-8117-4B50-B82D-8687F1283470}"/>
    <dgm:cxn modelId="{BD45BDF8-AD22-41B4-A152-8065C463EBE6}" type="presOf" srcId="{6295833B-A9F0-466C-9DFE-57FF4F00A0EE}" destId="{150CBBAB-497F-4D4F-8DAC-0E86D893A3DA}" srcOrd="1" destOrd="0" presId="urn:microsoft.com/office/officeart/2005/8/layout/process5"/>
    <dgm:cxn modelId="{35E698FA-3983-402C-A584-25EB4B7060B4}" type="presParOf" srcId="{CA6E1CFC-D3DB-415B-934B-52ED01226920}" destId="{11A8FE9A-49E7-49E6-9C29-2BC68EF11A6F}" srcOrd="0" destOrd="0" presId="urn:microsoft.com/office/officeart/2005/8/layout/process5"/>
    <dgm:cxn modelId="{2301C2A1-E526-4E10-B5C9-50038298C4B6}" type="presParOf" srcId="{CA6E1CFC-D3DB-415B-934B-52ED01226920}" destId="{AC1BC0D3-C9DF-4B01-A77C-65208D052FFE}" srcOrd="1" destOrd="0" presId="urn:microsoft.com/office/officeart/2005/8/layout/process5"/>
    <dgm:cxn modelId="{C71FED6D-16DC-429D-A15D-DE003630CDD5}" type="presParOf" srcId="{AC1BC0D3-C9DF-4B01-A77C-65208D052FFE}" destId="{AF822594-839D-461B-AC36-72F219022C48}" srcOrd="0" destOrd="0" presId="urn:microsoft.com/office/officeart/2005/8/layout/process5"/>
    <dgm:cxn modelId="{7AC1049E-DF6B-40D6-9B74-66A52629F139}" type="presParOf" srcId="{CA6E1CFC-D3DB-415B-934B-52ED01226920}" destId="{517090A5-0D48-42DC-BDD6-19752DFDC234}" srcOrd="2" destOrd="0" presId="urn:microsoft.com/office/officeart/2005/8/layout/process5"/>
    <dgm:cxn modelId="{DA36C8EE-9B4B-4560-B68F-204BCF95890C}" type="presParOf" srcId="{CA6E1CFC-D3DB-415B-934B-52ED01226920}" destId="{80367244-61F6-49E4-84B8-F7C4C36A0B72}" srcOrd="3" destOrd="0" presId="urn:microsoft.com/office/officeart/2005/8/layout/process5"/>
    <dgm:cxn modelId="{BFA7A4A1-24F1-44FB-AEC5-3FBD43ABA274}" type="presParOf" srcId="{80367244-61F6-49E4-84B8-F7C4C36A0B72}" destId="{0610C794-3FC9-4B11-A203-E1602087D5A8}" srcOrd="0" destOrd="0" presId="urn:microsoft.com/office/officeart/2005/8/layout/process5"/>
    <dgm:cxn modelId="{FAA4D741-935A-4AAB-A3F1-F3B6C03BDF1F}" type="presParOf" srcId="{CA6E1CFC-D3DB-415B-934B-52ED01226920}" destId="{9A3C1444-AD2D-4170-BBF1-6DAAE4C72793}" srcOrd="4" destOrd="0" presId="urn:microsoft.com/office/officeart/2005/8/layout/process5"/>
    <dgm:cxn modelId="{C327DC12-96A9-49F2-A59C-BDC3D7456DD5}" type="presParOf" srcId="{CA6E1CFC-D3DB-415B-934B-52ED01226920}" destId="{22426154-9C8F-4D6B-8004-A99905627532}" srcOrd="5" destOrd="0" presId="urn:microsoft.com/office/officeart/2005/8/layout/process5"/>
    <dgm:cxn modelId="{9C19C515-0D07-4DB5-AF9E-FD5F762C1A3B}" type="presParOf" srcId="{22426154-9C8F-4D6B-8004-A99905627532}" destId="{F7AE55AB-710B-47D9-8AD5-75EB298C4C23}" srcOrd="0" destOrd="0" presId="urn:microsoft.com/office/officeart/2005/8/layout/process5"/>
    <dgm:cxn modelId="{6B7289CB-4116-48AC-A3F9-5D1E3731AA0A}" type="presParOf" srcId="{CA6E1CFC-D3DB-415B-934B-52ED01226920}" destId="{6A82B84C-D164-4DFC-9076-5E07FB58FB42}" srcOrd="6" destOrd="0" presId="urn:microsoft.com/office/officeart/2005/8/layout/process5"/>
    <dgm:cxn modelId="{92BA6C10-C916-428B-8909-92C7D8EF0BA7}" type="presParOf" srcId="{CA6E1CFC-D3DB-415B-934B-52ED01226920}" destId="{686D1475-B3FA-4CEF-820C-11886A87244D}" srcOrd="7" destOrd="0" presId="urn:microsoft.com/office/officeart/2005/8/layout/process5"/>
    <dgm:cxn modelId="{9D91A625-9FDE-4444-AC88-81E28D499A6D}" type="presParOf" srcId="{686D1475-B3FA-4CEF-820C-11886A87244D}" destId="{9EEFE10D-2D8E-4B89-9680-773A5D02D0E1}" srcOrd="0" destOrd="0" presId="urn:microsoft.com/office/officeart/2005/8/layout/process5"/>
    <dgm:cxn modelId="{DFD3FAB0-A202-49F0-AB1F-DC9AAA579ABF}" type="presParOf" srcId="{CA6E1CFC-D3DB-415B-934B-52ED01226920}" destId="{EAB6D8D2-DC18-4BCF-822B-9699B9133FBB}" srcOrd="8" destOrd="0" presId="urn:microsoft.com/office/officeart/2005/8/layout/process5"/>
    <dgm:cxn modelId="{95DBA644-E22F-4333-99F4-631729B56FAB}" type="presParOf" srcId="{CA6E1CFC-D3DB-415B-934B-52ED01226920}" destId="{A7A8FEFF-D505-4C03-8C2B-F87FD4DF5009}" srcOrd="9" destOrd="0" presId="urn:microsoft.com/office/officeart/2005/8/layout/process5"/>
    <dgm:cxn modelId="{87DC6622-F233-4213-B0F5-8AB9C375D309}" type="presParOf" srcId="{A7A8FEFF-D505-4C03-8C2B-F87FD4DF5009}" destId="{150CBBAB-497F-4D4F-8DAC-0E86D893A3DA}" srcOrd="0" destOrd="0" presId="urn:microsoft.com/office/officeart/2005/8/layout/process5"/>
    <dgm:cxn modelId="{EA1EEC02-1889-4381-8978-13AEE2989639}" type="presParOf" srcId="{CA6E1CFC-D3DB-415B-934B-52ED01226920}" destId="{1AFF136D-A269-4D08-BC35-00048AAAD624}" srcOrd="10" destOrd="0" presId="urn:microsoft.com/office/officeart/2005/8/layout/process5"/>
    <dgm:cxn modelId="{1A16CDD8-47C0-4A2A-B87E-737FD8C8C1BE}" type="presParOf" srcId="{CA6E1CFC-D3DB-415B-934B-52ED01226920}" destId="{54C5E7BF-AE87-4B7A-BA13-A6F051E7E944}" srcOrd="11" destOrd="0" presId="urn:microsoft.com/office/officeart/2005/8/layout/process5"/>
    <dgm:cxn modelId="{E52E7CA8-59D2-4E20-9F77-DD1CAB0299DF}" type="presParOf" srcId="{54C5E7BF-AE87-4B7A-BA13-A6F051E7E944}" destId="{593A980F-91B6-46B4-94F0-55B5394F8286}" srcOrd="0" destOrd="0" presId="urn:microsoft.com/office/officeart/2005/8/layout/process5"/>
    <dgm:cxn modelId="{B5BC6339-8C5E-41D4-9FC4-504A3C000648}" type="presParOf" srcId="{CA6E1CFC-D3DB-415B-934B-52ED01226920}" destId="{CA1C0AC0-7441-4926-B4CD-6EF7347FC28B}" srcOrd="12" destOrd="0" presId="urn:microsoft.com/office/officeart/2005/8/layout/process5"/>
    <dgm:cxn modelId="{432F0D28-831B-4E0F-B285-6BCFF3B1DCAA}" type="presParOf" srcId="{CA6E1CFC-D3DB-415B-934B-52ED01226920}" destId="{615EF4B2-61C8-403F-8C6E-67E6CCA5F993}" srcOrd="13" destOrd="0" presId="urn:microsoft.com/office/officeart/2005/8/layout/process5"/>
    <dgm:cxn modelId="{DC5E4833-6056-4188-BCD1-76C137CE49CF}" type="presParOf" srcId="{615EF4B2-61C8-403F-8C6E-67E6CCA5F993}" destId="{CDBD95CA-35A4-443C-A658-DD77A4EE309A}" srcOrd="0" destOrd="0" presId="urn:microsoft.com/office/officeart/2005/8/layout/process5"/>
    <dgm:cxn modelId="{C159566C-A7E1-4037-B517-E41D148A623E}" type="presParOf" srcId="{CA6E1CFC-D3DB-415B-934B-52ED01226920}" destId="{8F30B544-7AF9-4600-90B0-F78DC8C91C4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8FE9A-49E7-49E6-9C29-2BC68EF11A6F}">
      <dsp:nvSpPr>
        <dsp:cNvPr id="0" name=""/>
        <dsp:cNvSpPr/>
      </dsp:nvSpPr>
      <dsp:spPr>
        <a:xfrm>
          <a:off x="6639" y="274240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Read speech as a vector x</a:t>
          </a:r>
        </a:p>
      </dsp:txBody>
      <dsp:txXfrm>
        <a:off x="6639" y="274240"/>
        <a:ext cx="1984403" cy="1190642"/>
      </dsp:txXfrm>
    </dsp:sp>
    <dsp:sp modelId="{AC1BC0D3-C9DF-4B01-A77C-65208D052FFE}">
      <dsp:nvSpPr>
        <dsp:cNvPr id="0" name=""/>
        <dsp:cNvSpPr/>
      </dsp:nvSpPr>
      <dsp:spPr>
        <a:xfrm>
          <a:off x="2165670" y="623495"/>
          <a:ext cx="420693" cy="492132"/>
        </a:xfrm>
        <a:prstGeom prst="homePlate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2165670" y="721921"/>
        <a:ext cx="294485" cy="295280"/>
      </dsp:txXfrm>
    </dsp:sp>
    <dsp:sp modelId="{517090A5-0D48-42DC-BDD6-19752DFDC234}">
      <dsp:nvSpPr>
        <dsp:cNvPr id="0" name=""/>
        <dsp:cNvSpPr/>
      </dsp:nvSpPr>
      <dsp:spPr>
        <a:xfrm>
          <a:off x="2784804" y="274240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Quantize data into 16 bits(can omit because the x is 16 bits)</a:t>
          </a:r>
        </a:p>
      </dsp:txBody>
      <dsp:txXfrm>
        <a:off x="2784804" y="274240"/>
        <a:ext cx="1984403" cy="1190642"/>
      </dsp:txXfrm>
    </dsp:sp>
    <dsp:sp modelId="{80367244-61F6-49E4-84B8-F7C4C36A0B72}">
      <dsp:nvSpPr>
        <dsp:cNvPr id="0" name=""/>
        <dsp:cNvSpPr/>
      </dsp:nvSpPr>
      <dsp:spPr>
        <a:xfrm>
          <a:off x="4943835" y="623495"/>
          <a:ext cx="420693" cy="492132"/>
        </a:xfrm>
        <a:prstGeom prst="homePlate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4943835" y="721921"/>
        <a:ext cx="294485" cy="295280"/>
      </dsp:txXfrm>
    </dsp:sp>
    <dsp:sp modelId="{9A3C1444-AD2D-4170-BBF1-6DAAE4C72793}">
      <dsp:nvSpPr>
        <dsp:cNvPr id="0" name=""/>
        <dsp:cNvSpPr/>
      </dsp:nvSpPr>
      <dsp:spPr>
        <a:xfrm>
          <a:off x="5562969" y="274240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Apply μ-Law compression</a:t>
          </a:r>
        </a:p>
      </dsp:txBody>
      <dsp:txXfrm>
        <a:off x="5562969" y="274240"/>
        <a:ext cx="1984403" cy="1190642"/>
      </dsp:txXfrm>
    </dsp:sp>
    <dsp:sp modelId="{22426154-9C8F-4D6B-8004-A99905627532}">
      <dsp:nvSpPr>
        <dsp:cNvPr id="0" name=""/>
        <dsp:cNvSpPr/>
      </dsp:nvSpPr>
      <dsp:spPr>
        <a:xfrm rot="5400000">
          <a:off x="6344824" y="1603790"/>
          <a:ext cx="420693" cy="492132"/>
        </a:xfrm>
        <a:prstGeom prst="homePlate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 rot="-5400000">
        <a:off x="6407531" y="1639509"/>
        <a:ext cx="295280" cy="294485"/>
      </dsp:txXfrm>
    </dsp:sp>
    <dsp:sp modelId="{6A82B84C-D164-4DFC-9076-5E07FB58FB42}">
      <dsp:nvSpPr>
        <dsp:cNvPr id="0" name=""/>
        <dsp:cNvSpPr/>
      </dsp:nvSpPr>
      <dsp:spPr>
        <a:xfrm>
          <a:off x="5562969" y="2258643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Quantize and convert data into 8 bits</a:t>
          </a:r>
        </a:p>
      </dsp:txBody>
      <dsp:txXfrm>
        <a:off x="5562969" y="2258643"/>
        <a:ext cx="1984403" cy="1190642"/>
      </dsp:txXfrm>
    </dsp:sp>
    <dsp:sp modelId="{686D1475-B3FA-4CEF-820C-11886A87244D}">
      <dsp:nvSpPr>
        <dsp:cNvPr id="0" name=""/>
        <dsp:cNvSpPr/>
      </dsp:nvSpPr>
      <dsp:spPr>
        <a:xfrm rot="10800000">
          <a:off x="4967648" y="2607898"/>
          <a:ext cx="420693" cy="492132"/>
        </a:xfrm>
        <a:prstGeom prst="homePlate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 rot="10800000">
        <a:off x="5093856" y="2706324"/>
        <a:ext cx="294485" cy="295280"/>
      </dsp:txXfrm>
    </dsp:sp>
    <dsp:sp modelId="{EAB6D8D2-DC18-4BCF-822B-9699B9133FBB}">
      <dsp:nvSpPr>
        <dsp:cNvPr id="0" name=""/>
        <dsp:cNvSpPr/>
      </dsp:nvSpPr>
      <dsp:spPr>
        <a:xfrm>
          <a:off x="2784804" y="2258643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Apply ADPCM Encoder to compress</a:t>
          </a:r>
        </a:p>
      </dsp:txBody>
      <dsp:txXfrm>
        <a:off x="2784804" y="2258643"/>
        <a:ext cx="1984403" cy="1190642"/>
      </dsp:txXfrm>
    </dsp:sp>
    <dsp:sp modelId="{A7A8FEFF-D505-4C03-8C2B-F87FD4DF5009}">
      <dsp:nvSpPr>
        <dsp:cNvPr id="0" name=""/>
        <dsp:cNvSpPr/>
      </dsp:nvSpPr>
      <dsp:spPr>
        <a:xfrm rot="10800000">
          <a:off x="2189483" y="2607898"/>
          <a:ext cx="420693" cy="492132"/>
        </a:xfrm>
        <a:prstGeom prst="homePlate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 rot="10800000">
        <a:off x="2315691" y="2706324"/>
        <a:ext cx="294485" cy="295280"/>
      </dsp:txXfrm>
    </dsp:sp>
    <dsp:sp modelId="{1AFF136D-A269-4D08-BC35-00048AAAD624}">
      <dsp:nvSpPr>
        <dsp:cNvPr id="0" name=""/>
        <dsp:cNvSpPr/>
      </dsp:nvSpPr>
      <dsp:spPr>
        <a:xfrm>
          <a:off x="6639" y="2258643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Apply ADPCM Decoder to demodulate</a:t>
          </a:r>
        </a:p>
      </dsp:txBody>
      <dsp:txXfrm>
        <a:off x="6639" y="2258643"/>
        <a:ext cx="1984403" cy="1190642"/>
      </dsp:txXfrm>
    </dsp:sp>
    <dsp:sp modelId="{54C5E7BF-AE87-4B7A-BA13-A6F051E7E944}">
      <dsp:nvSpPr>
        <dsp:cNvPr id="0" name=""/>
        <dsp:cNvSpPr/>
      </dsp:nvSpPr>
      <dsp:spPr>
        <a:xfrm rot="5400000">
          <a:off x="788494" y="3588194"/>
          <a:ext cx="420693" cy="492132"/>
        </a:xfrm>
        <a:prstGeom prst="homePlate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 rot="-5400000">
        <a:off x="851201" y="3623913"/>
        <a:ext cx="295280" cy="294485"/>
      </dsp:txXfrm>
    </dsp:sp>
    <dsp:sp modelId="{CA1C0AC0-7441-4926-B4CD-6EF7347FC28B}">
      <dsp:nvSpPr>
        <dsp:cNvPr id="0" name=""/>
        <dsp:cNvSpPr/>
      </dsp:nvSpPr>
      <dsp:spPr>
        <a:xfrm>
          <a:off x="6639" y="4243047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Apply  μ-Law expansion</a:t>
          </a:r>
        </a:p>
      </dsp:txBody>
      <dsp:txXfrm>
        <a:off x="6639" y="4243047"/>
        <a:ext cx="1984403" cy="1190642"/>
      </dsp:txXfrm>
    </dsp:sp>
    <dsp:sp modelId="{615EF4B2-61C8-403F-8C6E-67E6CCA5F993}">
      <dsp:nvSpPr>
        <dsp:cNvPr id="0" name=""/>
        <dsp:cNvSpPr/>
      </dsp:nvSpPr>
      <dsp:spPr>
        <a:xfrm>
          <a:off x="2165670" y="4592302"/>
          <a:ext cx="420693" cy="492132"/>
        </a:xfrm>
        <a:prstGeom prst="homePlate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2165670" y="4690728"/>
        <a:ext cx="294485" cy="295280"/>
      </dsp:txXfrm>
    </dsp:sp>
    <dsp:sp modelId="{8F30B544-7AF9-4600-90B0-F78DC8C91C42}">
      <dsp:nvSpPr>
        <dsp:cNvPr id="0" name=""/>
        <dsp:cNvSpPr/>
      </dsp:nvSpPr>
      <dsp:spPr>
        <a:xfrm>
          <a:off x="2784804" y="4243047"/>
          <a:ext cx="1984403" cy="1190642"/>
        </a:xfrm>
        <a:prstGeom prst="rect">
          <a:avLst/>
        </a:prstGeom>
        <a:solidFill>
          <a:srgbClr val="20386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Obtain the reconstructed speech</a:t>
          </a:r>
        </a:p>
      </dsp:txBody>
      <dsp:txXfrm>
        <a:off x="2784804" y="4243047"/>
        <a:ext cx="1984403" cy="1190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CC77-82DC-431A-82B8-EB80BC8F3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CD58-6EC3-44C5-9CB2-8029D1EFB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D6D9-33FC-48A6-AB4D-FAF56D01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CE4C-234A-4354-965E-D9C4E925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7E24-61E1-4533-8A20-6EBC9628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BD49-A4A7-4E73-8B99-43C551F3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E6165-643F-48CE-920E-DE5964DA8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C130-7549-46A2-A451-C497B65F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6CB3-3DD3-4A90-8046-340ED036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8077-F12D-4502-8072-2C4E025B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3963-8DCC-42D7-930E-D8A1C3B73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7FFEA-7145-4B6F-A368-26C6CC6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35D2-672A-4F5C-9891-43B69114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764-A9F2-4CA9-BAD7-26E7A002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9ED8-A07A-42C5-9610-A3020A8D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0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4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83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07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27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40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5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65F-58F3-4B69-8656-4CAE9DB5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5933-E822-4F84-82E1-5B8F5389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7B08-02C9-403B-9F04-E02A22AE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FDDA-8425-421A-8D2E-234169F6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3D40-F828-49F7-A3AD-E661038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1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5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13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1E92-CFF1-4DED-9F3C-567B02CE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D4AC-BE8E-4575-8FC5-0250849A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D4AD-02F2-49A3-92C9-140D5ED4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F064-9B1A-42AC-AECE-C87A4BDE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EA7F-02A5-4F1E-8418-947FC850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ACB9-9A93-432C-B3DE-DD996AE9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0BE7-3621-45FD-8DCA-13653784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B804B-B7BE-43E7-B9B2-4BFB7D99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E673-5A28-4593-AA53-8D2545B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3842-C281-4ED4-AC2B-660B3872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5FC4-045F-42D7-B146-67544EFF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BE97-2783-43C6-849C-A94004AC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F4F4-674E-4C8D-8A65-D05D6693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BE43C-1D61-4840-8E2A-C8194ADF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D605-F566-47CA-89A0-AD73DB322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24E3B-0253-4321-9C33-B0EA08FA3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6A1EF-EFAE-4E1B-B87C-FB3C151C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1EDCE-E6C5-409B-BA1D-1A0E409B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07ED6-962B-4AC0-A8F9-92C12A95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9C93-D3CC-421B-B829-814F70F7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6AD23-5ACE-44A9-B9E3-B3D1757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F2FC4-4C73-4D90-A0AE-83FCC625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79DFC-0471-49C6-BF50-B7618F8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FD75F-2063-4BB9-AFAD-1DD94023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00A13-4875-4806-AF8A-F265797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0DDE0-9BEC-429E-890C-9945AFBB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7956-4536-47D7-B39B-00D5EC73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2942-3BE7-4121-8A1D-CB77F4B2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40C9-0B9E-41D0-BE68-82D8ED27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99AE-C0D3-49A3-9E56-52E732C9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B403B-726C-49CC-B3FE-79F7ACF4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6EBCA-2F73-4E36-A363-2999C598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4F8C-A406-41C1-8F73-1C03AD4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1A228-72A4-493F-AB90-E4339062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31ED3-91C6-4390-AD9B-8F97F6E09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C4B4-17E4-45FA-AC60-C847A46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E080-B4EE-4F5A-993C-995395CF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9768D-14E1-40E6-8517-0DB08F76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5F53E-05BD-48FD-9026-162420D3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3400-6234-47CE-B718-CAF29357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CB84-22FC-407D-88D5-E4AC9C0B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CC3D-F25E-4CDD-ABD5-662773EF357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F291-CD04-4A56-B948-D53FC9F4F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D845-0160-457F-A572-16BC577A2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F81A-6B15-473B-B46D-4F98E2BA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7722-AA9F-42FB-BE31-4D47301E5A0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67E7-7B5B-4F0D-836C-ED338DEF6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2.wdp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008" y="2618694"/>
            <a:ext cx="79795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ECE</a:t>
            </a:r>
            <a:r>
              <a:rPr kumimoji="0" lang="en-US" altLang="zh-CN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6810  </a:t>
            </a: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 Project</a:t>
            </a:r>
            <a:endParaRPr kumimoji="0" lang="zh-CN" altLang="en-US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0304" y="3612004"/>
            <a:ext cx="7979557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1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Speech and Audio Processing by Computer</a:t>
            </a:r>
            <a:endParaRPr kumimoji="0" lang="zh-CN" alt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58" y="2421909"/>
            <a:ext cx="1905000" cy="1905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F5103B-6220-409D-AE33-12212824B675}"/>
              </a:ext>
            </a:extLst>
          </p:cNvPr>
          <p:cNvSpPr/>
          <p:nvPr/>
        </p:nvSpPr>
        <p:spPr>
          <a:xfrm>
            <a:off x="10357255" y="5000271"/>
            <a:ext cx="1252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Ink Free" panose="03080402000500000000" pitchFamily="66" charset="0"/>
                <a:ea typeface="微软雅黑 Light" panose="020B0502040204020203" pitchFamily="34" charset="-122"/>
              </a:rPr>
              <a:t>Zeyu Liu</a:t>
            </a:r>
            <a:endParaRPr lang="en-US" sz="2000" b="1" dirty="0">
              <a:latin typeface="Ink Free" panose="03080402000500000000" pitchFamily="66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A313BCD-E7B1-477D-A502-44A1CAE638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52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>
            <a:extLst>
              <a:ext uri="{FF2B5EF4-FFF2-40B4-BE49-F238E27FC236}">
                <a16:creationId xmlns:a16="http://schemas.microsoft.com/office/drawing/2014/main" id="{94AE8F10-71AD-4E4F-86A1-6E19B5B79BFA}"/>
              </a:ext>
            </a:extLst>
          </p:cNvPr>
          <p:cNvGrpSpPr/>
          <p:nvPr/>
        </p:nvGrpSpPr>
        <p:grpSpPr>
          <a:xfrm>
            <a:off x="2701875" y="215153"/>
            <a:ext cx="6788250" cy="6788250"/>
            <a:chOff x="6440522" y="1871187"/>
            <a:chExt cx="4097622" cy="4097622"/>
          </a:xfrm>
        </p:grpSpPr>
        <p:sp>
          <p:nvSpPr>
            <p:cNvPr id="5" name="饼形 3">
              <a:extLst>
                <a:ext uri="{FF2B5EF4-FFF2-40B4-BE49-F238E27FC236}">
                  <a16:creationId xmlns:a16="http://schemas.microsoft.com/office/drawing/2014/main" id="{80051419-7C48-4489-B95A-A5FEE45CBE37}"/>
                </a:ext>
              </a:extLst>
            </p:cNvPr>
            <p:cNvSpPr/>
            <p:nvPr/>
          </p:nvSpPr>
          <p:spPr>
            <a:xfrm>
              <a:off x="6692378" y="2027509"/>
              <a:ext cx="3703093" cy="3703093"/>
            </a:xfrm>
            <a:prstGeom prst="pie">
              <a:avLst>
                <a:gd name="adj1" fmla="val 2769064"/>
                <a:gd name="adj2" fmla="val 18567893"/>
              </a:avLst>
            </a:prstGeom>
            <a:solidFill>
              <a:srgbClr val="FFFFFF"/>
            </a:solidFill>
            <a:ln>
              <a:solidFill>
                <a:srgbClr val="4B7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饼形 4">
              <a:extLst>
                <a:ext uri="{FF2B5EF4-FFF2-40B4-BE49-F238E27FC236}">
                  <a16:creationId xmlns:a16="http://schemas.microsoft.com/office/drawing/2014/main" id="{8371C52F-A0E9-4D3E-B288-A469BDFC6152}"/>
                </a:ext>
              </a:extLst>
            </p:cNvPr>
            <p:cNvSpPr/>
            <p:nvPr/>
          </p:nvSpPr>
          <p:spPr>
            <a:xfrm rot="10800000">
              <a:off x="6440522" y="1871187"/>
              <a:ext cx="4097622" cy="4097622"/>
            </a:xfrm>
            <a:prstGeom prst="pie">
              <a:avLst>
                <a:gd name="adj1" fmla="val 5436460"/>
                <a:gd name="adj2" fmla="val 13545774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1312750-AE5F-46C1-9C6E-323D45E26C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0480" y="1737360"/>
            <a:ext cx="4511040" cy="33832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6BD86C-DB9F-43E9-8106-DE4CF43F4ED8}"/>
              </a:ext>
            </a:extLst>
          </p:cNvPr>
          <p:cNvSpPr/>
          <p:nvPr/>
        </p:nvSpPr>
        <p:spPr>
          <a:xfrm>
            <a:off x="1183341" y="1152115"/>
            <a:ext cx="9825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Apply the ADPCM Decoder to the encoded data z and obtain decoded data y’.</a:t>
            </a:r>
          </a:p>
        </p:txBody>
      </p:sp>
      <p:grpSp>
        <p:nvGrpSpPr>
          <p:cNvPr id="9" name="组合 6">
            <a:extLst>
              <a:ext uri="{FF2B5EF4-FFF2-40B4-BE49-F238E27FC236}">
                <a16:creationId xmlns:a16="http://schemas.microsoft.com/office/drawing/2014/main" id="{99358ECF-2EDF-4635-AAE0-85687E030135}"/>
              </a:ext>
            </a:extLst>
          </p:cNvPr>
          <p:cNvGrpSpPr/>
          <p:nvPr/>
        </p:nvGrpSpPr>
        <p:grpSpPr>
          <a:xfrm>
            <a:off x="8488216" y="3122637"/>
            <a:ext cx="628856" cy="612726"/>
            <a:chOff x="8085138" y="3529013"/>
            <a:chExt cx="123826" cy="120650"/>
          </a:xfrm>
          <a:solidFill>
            <a:srgbClr val="FFFFFF"/>
          </a:solidFill>
        </p:grpSpPr>
        <p:sp>
          <p:nvSpPr>
            <p:cNvPr id="10" name="Freeform 1189">
              <a:extLst>
                <a:ext uri="{FF2B5EF4-FFF2-40B4-BE49-F238E27FC236}">
                  <a16:creationId xmlns:a16="http://schemas.microsoft.com/office/drawing/2014/main" id="{23EDF32B-F6E2-4D4B-8107-6928924DC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6" y="3529013"/>
              <a:ext cx="96838" cy="96838"/>
            </a:xfrm>
            <a:custGeom>
              <a:avLst/>
              <a:gdLst>
                <a:gd name="T0" fmla="*/ 25 w 29"/>
                <a:gd name="T1" fmla="*/ 18 h 29"/>
                <a:gd name="T2" fmla="*/ 20 w 29"/>
                <a:gd name="T3" fmla="*/ 13 h 29"/>
                <a:gd name="T4" fmla="*/ 27 w 29"/>
                <a:gd name="T5" fmla="*/ 6 h 29"/>
                <a:gd name="T6" fmla="*/ 27 w 29"/>
                <a:gd name="T7" fmla="*/ 1 h 29"/>
                <a:gd name="T8" fmla="*/ 22 w 29"/>
                <a:gd name="T9" fmla="*/ 1 h 29"/>
                <a:gd name="T10" fmla="*/ 15 w 29"/>
                <a:gd name="T11" fmla="*/ 8 h 29"/>
                <a:gd name="T12" fmla="*/ 10 w 29"/>
                <a:gd name="T13" fmla="*/ 4 h 29"/>
                <a:gd name="T14" fmla="*/ 3 w 29"/>
                <a:gd name="T15" fmla="*/ 2 h 29"/>
                <a:gd name="T16" fmla="*/ 3 w 29"/>
                <a:gd name="T17" fmla="*/ 6 h 29"/>
                <a:gd name="T18" fmla="*/ 10 w 29"/>
                <a:gd name="T19" fmla="*/ 13 h 29"/>
                <a:gd name="T20" fmla="*/ 6 w 29"/>
                <a:gd name="T21" fmla="*/ 18 h 29"/>
                <a:gd name="T22" fmla="*/ 1 w 29"/>
                <a:gd name="T23" fmla="*/ 17 h 29"/>
                <a:gd name="T24" fmla="*/ 2 w 29"/>
                <a:gd name="T25" fmla="*/ 21 h 29"/>
                <a:gd name="T26" fmla="*/ 8 w 29"/>
                <a:gd name="T27" fmla="*/ 27 h 29"/>
                <a:gd name="T28" fmla="*/ 12 w 29"/>
                <a:gd name="T29" fmla="*/ 28 h 29"/>
                <a:gd name="T30" fmla="*/ 11 w 29"/>
                <a:gd name="T31" fmla="*/ 23 h 29"/>
                <a:gd name="T32" fmla="*/ 15 w 29"/>
                <a:gd name="T33" fmla="*/ 18 h 29"/>
                <a:gd name="T34" fmla="*/ 23 w 29"/>
                <a:gd name="T35" fmla="*/ 25 h 29"/>
                <a:gd name="T36" fmla="*/ 28 w 29"/>
                <a:gd name="T37" fmla="*/ 25 h 29"/>
                <a:gd name="T38" fmla="*/ 25 w 29"/>
                <a:gd name="T3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9">
                  <a:moveTo>
                    <a:pt x="25" y="18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4"/>
                    <a:pt x="28" y="2"/>
                    <a:pt x="27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2"/>
                    <a:pt x="4" y="0"/>
                    <a:pt x="3" y="2"/>
                  </a:cubicBezTo>
                  <a:cubicBezTo>
                    <a:pt x="1" y="3"/>
                    <a:pt x="1" y="5"/>
                    <a:pt x="3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1" y="16"/>
                    <a:pt x="1" y="17"/>
                  </a:cubicBezTo>
                  <a:cubicBezTo>
                    <a:pt x="0" y="18"/>
                    <a:pt x="0" y="20"/>
                    <a:pt x="2" y="2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3" y="27"/>
                    <a:pt x="12" y="25"/>
                    <a:pt x="11" y="23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8" y="25"/>
                  </a:cubicBezTo>
                  <a:cubicBezTo>
                    <a:pt x="29" y="24"/>
                    <a:pt x="26" y="19"/>
                    <a:pt x="2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1190">
              <a:extLst>
                <a:ext uri="{FF2B5EF4-FFF2-40B4-BE49-F238E27FC236}">
                  <a16:creationId xmlns:a16="http://schemas.microsoft.com/office/drawing/2014/main" id="{3AC0AFB2-912F-4737-A841-29F84572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3538538"/>
              <a:ext cx="111125" cy="111125"/>
            </a:xfrm>
            <a:custGeom>
              <a:avLst/>
              <a:gdLst>
                <a:gd name="T0" fmla="*/ 29 w 33"/>
                <a:gd name="T1" fmla="*/ 23 h 33"/>
                <a:gd name="T2" fmla="*/ 18 w 33"/>
                <a:gd name="T3" fmla="*/ 29 h 33"/>
                <a:gd name="T4" fmla="*/ 4 w 33"/>
                <a:gd name="T5" fmla="*/ 15 h 33"/>
                <a:gd name="T6" fmla="*/ 9 w 33"/>
                <a:gd name="T7" fmla="*/ 5 h 33"/>
                <a:gd name="T8" fmla="*/ 8 w 33"/>
                <a:gd name="T9" fmla="*/ 0 h 33"/>
                <a:gd name="T10" fmla="*/ 0 w 33"/>
                <a:gd name="T11" fmla="*/ 15 h 33"/>
                <a:gd name="T12" fmla="*/ 18 w 33"/>
                <a:gd name="T13" fmla="*/ 33 h 33"/>
                <a:gd name="T14" fmla="*/ 33 w 33"/>
                <a:gd name="T15" fmla="*/ 25 h 33"/>
                <a:gd name="T16" fmla="*/ 29 w 33"/>
                <a:gd name="T17" fmla="*/ 24 h 33"/>
                <a:gd name="T18" fmla="*/ 29 w 33"/>
                <a:gd name="T1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29" y="23"/>
                  </a:moveTo>
                  <a:cubicBezTo>
                    <a:pt x="26" y="27"/>
                    <a:pt x="22" y="29"/>
                    <a:pt x="18" y="29"/>
                  </a:cubicBezTo>
                  <a:cubicBezTo>
                    <a:pt x="10" y="29"/>
                    <a:pt x="4" y="23"/>
                    <a:pt x="4" y="15"/>
                  </a:cubicBezTo>
                  <a:cubicBezTo>
                    <a:pt x="4" y="11"/>
                    <a:pt x="6" y="7"/>
                    <a:pt x="9" y="5"/>
                  </a:cubicBezTo>
                  <a:cubicBezTo>
                    <a:pt x="8" y="3"/>
                    <a:pt x="7" y="2"/>
                    <a:pt x="8" y="0"/>
                  </a:cubicBezTo>
                  <a:cubicBezTo>
                    <a:pt x="3" y="3"/>
                    <a:pt x="0" y="9"/>
                    <a:pt x="0" y="15"/>
                  </a:cubicBezTo>
                  <a:cubicBezTo>
                    <a:pt x="0" y="25"/>
                    <a:pt x="8" y="33"/>
                    <a:pt x="18" y="33"/>
                  </a:cubicBezTo>
                  <a:cubicBezTo>
                    <a:pt x="24" y="33"/>
                    <a:pt x="30" y="30"/>
                    <a:pt x="33" y="25"/>
                  </a:cubicBezTo>
                  <a:cubicBezTo>
                    <a:pt x="32" y="25"/>
                    <a:pt x="30" y="25"/>
                    <a:pt x="29" y="24"/>
                  </a:cubicBez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7762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>
            <a:extLst>
              <a:ext uri="{FF2B5EF4-FFF2-40B4-BE49-F238E27FC236}">
                <a16:creationId xmlns:a16="http://schemas.microsoft.com/office/drawing/2014/main" id="{15579CFF-4D6A-4C97-9210-121576533568}"/>
              </a:ext>
            </a:extLst>
          </p:cNvPr>
          <p:cNvGrpSpPr/>
          <p:nvPr/>
        </p:nvGrpSpPr>
        <p:grpSpPr>
          <a:xfrm>
            <a:off x="2701875" y="215153"/>
            <a:ext cx="6788250" cy="6788250"/>
            <a:chOff x="6440522" y="1871187"/>
            <a:chExt cx="4097622" cy="4097622"/>
          </a:xfrm>
        </p:grpSpPr>
        <p:sp>
          <p:nvSpPr>
            <p:cNvPr id="5" name="饼形 3">
              <a:extLst>
                <a:ext uri="{FF2B5EF4-FFF2-40B4-BE49-F238E27FC236}">
                  <a16:creationId xmlns:a16="http://schemas.microsoft.com/office/drawing/2014/main" id="{AD99F81A-F10D-4DD3-A062-261FF2ACDE5F}"/>
                </a:ext>
              </a:extLst>
            </p:cNvPr>
            <p:cNvSpPr/>
            <p:nvPr/>
          </p:nvSpPr>
          <p:spPr>
            <a:xfrm>
              <a:off x="6692378" y="2027509"/>
              <a:ext cx="3703093" cy="3703093"/>
            </a:xfrm>
            <a:prstGeom prst="pie">
              <a:avLst>
                <a:gd name="adj1" fmla="val 2769064"/>
                <a:gd name="adj2" fmla="val 18567893"/>
              </a:avLst>
            </a:prstGeom>
            <a:solidFill>
              <a:srgbClr val="FFFFFF"/>
            </a:solidFill>
            <a:ln>
              <a:solidFill>
                <a:srgbClr val="4B7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饼形 4">
              <a:extLst>
                <a:ext uri="{FF2B5EF4-FFF2-40B4-BE49-F238E27FC236}">
                  <a16:creationId xmlns:a16="http://schemas.microsoft.com/office/drawing/2014/main" id="{F32CE49F-007B-4100-BE85-BA1D95C10000}"/>
                </a:ext>
              </a:extLst>
            </p:cNvPr>
            <p:cNvSpPr/>
            <p:nvPr/>
          </p:nvSpPr>
          <p:spPr>
            <a:xfrm rot="10800000">
              <a:off x="6440522" y="1871187"/>
              <a:ext cx="4097622" cy="4097622"/>
            </a:xfrm>
            <a:prstGeom prst="pie">
              <a:avLst>
                <a:gd name="adj1" fmla="val 5436460"/>
                <a:gd name="adj2" fmla="val 13545774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09A55C9-EAC5-4136-9426-A51899BD59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0480" y="1737360"/>
            <a:ext cx="4511040" cy="33832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D06382-592D-458B-9582-38CFBE8CF234}"/>
              </a:ext>
            </a:extLst>
          </p:cNvPr>
          <p:cNvSpPr/>
          <p:nvPr/>
        </p:nvSpPr>
        <p:spPr>
          <a:xfrm>
            <a:off x="1882588" y="1152115"/>
            <a:ext cx="842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&amp; 6. Apply u-Law expansion to the decoded data y’ and obtain the 	reconstructed speech x’. Play and plot the reconstructed speech x’.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57E8C07-AE50-45BF-9F9E-8AAC948F73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3710789"/>
                  </p:ext>
                </p:extLst>
              </p:nvPr>
            </p:nvGraphicFramePr>
            <p:xfrm>
              <a:off x="8494123" y="3182112"/>
              <a:ext cx="877824" cy="493776"/>
            </p:xfrm>
            <a:graphic>
              <a:graphicData uri="http://schemas.microsoft.com/office/powerpoint/2016/slidezoom">
                <pslz:sldZm>
                  <pslz:sldZmObj sldId="262" cId="2718323134">
                    <pslz:zmPr id="{0D7993DC-AC41-46CA-B60D-CD089597CA3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7824" cy="4937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A57E8C07-AE50-45BF-9F9E-8AAC948F73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4123" y="3182112"/>
                <a:ext cx="877824" cy="4937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9" name="reconstructedx1">
            <a:hlinkClick r:id="" action="ppaction://media"/>
            <a:extLst>
              <a:ext uri="{FF2B5EF4-FFF2-40B4-BE49-F238E27FC236}">
                <a16:creationId xmlns:a16="http://schemas.microsoft.com/office/drawing/2014/main" id="{6F3BCBD1-28E1-49D9-9221-DB7A5D8D07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00465" y="612494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6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09" y="584200"/>
            <a:ext cx="9837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 Analysis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Why have noise?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7026" y="1628775"/>
            <a:ext cx="4776717" cy="45005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2029" y="5272077"/>
            <a:ext cx="4686584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 example for quantization noise.</a:t>
            </a:r>
          </a:p>
          <a:p>
            <a:pPr lvl="0" algn="ctr">
              <a:lnSpc>
                <a:spcPct val="13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 can explain the origin quantization noise.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623" y="1910403"/>
            <a:ext cx="680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4622" y="3429000"/>
            <a:ext cx="680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214" y="4121456"/>
            <a:ext cx="519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ADPCM is a lossy compression algorithm.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92202" y="5594585"/>
            <a:ext cx="438222" cy="438222"/>
          </a:xfrm>
          <a:prstGeom prst="rect">
            <a:avLst/>
          </a:prstGeom>
          <a:solidFill>
            <a:srgbClr val="FBF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30424" y="5498758"/>
            <a:ext cx="869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original</a:t>
            </a:r>
          </a:p>
          <a:p>
            <a:pPr lvl="0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signal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68130" y="5594585"/>
            <a:ext cx="438222" cy="438222"/>
          </a:xfrm>
          <a:prstGeom prst="rect">
            <a:avLst/>
          </a:prstGeom>
          <a:solidFill>
            <a:srgbClr val="C19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06352" y="5498758"/>
            <a:ext cx="1103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quantized</a:t>
            </a:r>
          </a:p>
          <a:p>
            <a:pPr lvl="0"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bits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20978" y="5594585"/>
            <a:ext cx="438222" cy="438222"/>
          </a:xfrm>
          <a:prstGeom prst="rect">
            <a:avLst/>
          </a:prstGeom>
          <a:solidFill>
            <a:srgbClr val="4B7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59200" y="5498758"/>
            <a:ext cx="1103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quantized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 bits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37C1960B-C815-4EFF-AE7E-82AD1F382C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64" y="1803349"/>
            <a:ext cx="4511040" cy="3383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3A9952-AA13-4055-B365-B07072804099}"/>
              </a:ext>
            </a:extLst>
          </p:cNvPr>
          <p:cNvSpPr/>
          <p:nvPr/>
        </p:nvSpPr>
        <p:spPr>
          <a:xfrm>
            <a:off x="1042214" y="2572425"/>
            <a:ext cx="519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Quantization of amplitude and time</a:t>
            </a:r>
          </a:p>
          <a:p>
            <a:r>
              <a:rPr 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Conversion from 16 bits to 8 bits</a:t>
            </a:r>
          </a:p>
        </p:txBody>
      </p:sp>
    </p:spTree>
    <p:extLst>
      <p:ext uri="{BB962C8B-B14F-4D97-AF65-F5344CB8AC3E}">
        <p14:creationId xmlns:p14="http://schemas.microsoft.com/office/powerpoint/2010/main" val="271832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7706" y="507298"/>
            <a:ext cx="10832422" cy="11314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1110" y="584200"/>
            <a:ext cx="7315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References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706" y="1663831"/>
            <a:ext cx="10832422" cy="435133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D8A00F4-C43F-4990-90D7-CC914BD1EA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IMA Digital Audio Focus and Technical Working Groups. </a:t>
            </a:r>
            <a:r>
              <a:rPr lang="en-US" sz="2400" i="1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Recommended Practices for Enhancing Digital Audio Compatibility in Multimedia Systems</a:t>
            </a:r>
            <a:r>
              <a:rPr lang="en-US" sz="2400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vol. 3, pp. 3-5, October 21, 1992.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1F4E7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400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 </a:t>
            </a:r>
            <a:r>
              <a:rPr lang="en-US" sz="2400" dirty="0" err="1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Sklar</a:t>
            </a:r>
            <a:r>
              <a:rPr lang="en-US" sz="2400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Bernard. </a:t>
            </a:r>
            <a:r>
              <a:rPr lang="en-US" sz="2400" i="1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Digital Communications: Fundamentals and Applications</a:t>
            </a:r>
            <a:r>
              <a:rPr lang="en-US" sz="2400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Englewood Cliffs, N.J.: Prentice-Hall, 1988.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1F4E7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base"/>
            <a:r>
              <a:rPr lang="en-US" sz="2400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Cisco, </a:t>
            </a:r>
            <a:r>
              <a:rPr lang="en-US" sz="2400" i="1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Waveform Coding Techniques</a:t>
            </a:r>
            <a:r>
              <a:rPr lang="en-US" sz="2400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Document ID:8123, February 2, 2006</a:t>
            </a:r>
          </a:p>
          <a:p>
            <a:endParaRPr lang="en-US" sz="2400" dirty="0">
              <a:solidFill>
                <a:srgbClr val="1F4E7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A84A0D97-DD20-4FA6-A38D-1F0F318332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9300494"/>
                  </p:ext>
                </p:extLst>
              </p:nvPr>
            </p:nvGraphicFramePr>
            <p:xfrm>
              <a:off x="10295999" y="775507"/>
              <a:ext cx="1057801" cy="595013"/>
            </p:xfrm>
            <a:graphic>
              <a:graphicData uri="http://schemas.microsoft.com/office/powerpoint/2016/slidezoom">
                <pslz:sldZm>
                  <pslz:sldZmObj sldId="266" cId="2924356248">
                    <pslz:zmPr id="{D86985F5-742E-4C29-881A-0D5CC0BA159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801" cy="59501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Slide Zoom 33">
                <a:extLst>
                  <a:ext uri="{FF2B5EF4-FFF2-40B4-BE49-F238E27FC236}">
                    <a16:creationId xmlns:a16="http://schemas.microsoft.com/office/drawing/2014/main" id="{A84A0D97-DD20-4FA6-A38D-1F0F318332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95999" y="775507"/>
                <a:ext cx="1057801" cy="59501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0507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008" y="2618694"/>
            <a:ext cx="75199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5500" b="1" dirty="0">
                <a:solidFill>
                  <a:srgbClr val="1F4E7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</a:t>
            </a:r>
            <a:endParaRPr kumimoji="0" lang="zh-CN" altLang="en-US" sz="55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0304" y="3612004"/>
            <a:ext cx="7979557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Speech and Audio Processing by Computer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F4E7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58" y="2421909"/>
            <a:ext cx="1905000" cy="1905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5071D8-DEA2-4605-A044-63BE23EC7AE9}"/>
              </a:ext>
            </a:extLst>
          </p:cNvPr>
          <p:cNvSpPr/>
          <p:nvPr/>
        </p:nvSpPr>
        <p:spPr>
          <a:xfrm>
            <a:off x="10357255" y="5000271"/>
            <a:ext cx="1252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E79"/>
                </a:solidFill>
                <a:latin typeface="Ink Free" panose="03080402000500000000" pitchFamily="66" charset="0"/>
                <a:ea typeface="微软雅黑 Light" panose="020B0502040204020203" pitchFamily="34" charset="-122"/>
              </a:rPr>
              <a:t>Zeyu Liu</a:t>
            </a:r>
            <a:endParaRPr lang="en-US" sz="2000" b="1" dirty="0">
              <a:solidFill>
                <a:srgbClr val="1F4E79"/>
              </a:solidFill>
              <a:latin typeface="Ink Free" panose="03080402000500000000" pitchFamily="66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2A30963-C9FB-4723-84AD-E07D72962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4">
            <a:extLst>
              <a:ext uri="{FF2B5EF4-FFF2-40B4-BE49-F238E27FC236}">
                <a16:creationId xmlns:a16="http://schemas.microsoft.com/office/drawing/2014/main" id="{22A97040-600A-47D1-96AC-5269F61FA4BA}"/>
              </a:ext>
            </a:extLst>
          </p:cNvPr>
          <p:cNvSpPr/>
          <p:nvPr/>
        </p:nvSpPr>
        <p:spPr>
          <a:xfrm>
            <a:off x="4622231" y="3029804"/>
            <a:ext cx="2947537" cy="30843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1">
            <a:extLst>
              <a:ext uri="{FF2B5EF4-FFF2-40B4-BE49-F238E27FC236}">
                <a16:creationId xmlns:a16="http://schemas.microsoft.com/office/drawing/2014/main" id="{F2A6393B-36BB-4624-AE72-8AE25FCF914F}"/>
              </a:ext>
            </a:extLst>
          </p:cNvPr>
          <p:cNvSpPr txBox="1"/>
          <p:nvPr/>
        </p:nvSpPr>
        <p:spPr>
          <a:xfrm>
            <a:off x="1091110" y="584200"/>
            <a:ext cx="9579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some key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points in project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9" name="矩形 2">
            <a:extLst>
              <a:ext uri="{FF2B5EF4-FFF2-40B4-BE49-F238E27FC236}">
                <a16:creationId xmlns:a16="http://schemas.microsoft.com/office/drawing/2014/main" id="{72B72EAC-2B6B-4A97-8AB7-4B258332A400}"/>
              </a:ext>
            </a:extLst>
          </p:cNvPr>
          <p:cNvSpPr/>
          <p:nvPr/>
        </p:nvSpPr>
        <p:spPr>
          <a:xfrm>
            <a:off x="1092200" y="3029804"/>
            <a:ext cx="3056719" cy="308439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3">
            <a:extLst>
              <a:ext uri="{FF2B5EF4-FFF2-40B4-BE49-F238E27FC236}">
                <a16:creationId xmlns:a16="http://schemas.microsoft.com/office/drawing/2014/main" id="{EBA1BAE1-C07E-4BD4-9B38-08A1433C2515}"/>
              </a:ext>
            </a:extLst>
          </p:cNvPr>
          <p:cNvSpPr/>
          <p:nvPr/>
        </p:nvSpPr>
        <p:spPr>
          <a:xfrm>
            <a:off x="1092200" y="1628775"/>
            <a:ext cx="9899650" cy="85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important code I used: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uencode</a:t>
            </a:r>
            <a:r>
              <a:rPr lang="en-US" altLang="zh-CN" sz="2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(), </a:t>
            </a:r>
            <a:r>
              <a:rPr lang="en-US" altLang="zh-CN" sz="2000" b="1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udecode</a:t>
            </a:r>
            <a:r>
              <a:rPr lang="en-US" altLang="zh-CN" sz="2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(), </a:t>
            </a:r>
            <a:r>
              <a:rPr lang="en-US" altLang="zh-CN" sz="2000" b="1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compand</a:t>
            </a:r>
            <a:r>
              <a:rPr lang="en-US" altLang="zh-CN" sz="2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(), </a:t>
            </a:r>
            <a:r>
              <a:rPr lang="en-US" altLang="zh-CN" sz="2000" b="1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adpcm_encoder</a:t>
            </a:r>
            <a:r>
              <a:rPr lang="en-US" altLang="zh-CN" sz="2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(), </a:t>
            </a:r>
            <a:r>
              <a:rPr lang="en-US" altLang="zh-CN" sz="2000" b="1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adpcm_decoder</a:t>
            </a:r>
            <a:r>
              <a:rPr lang="en-US" altLang="zh-CN" sz="20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sp>
        <p:nvSpPr>
          <p:cNvPr id="61" name="矩形 5">
            <a:extLst>
              <a:ext uri="{FF2B5EF4-FFF2-40B4-BE49-F238E27FC236}">
                <a16:creationId xmlns:a16="http://schemas.microsoft.com/office/drawing/2014/main" id="{DF7B835C-2A08-4EA8-8F11-A701D12961B0}"/>
              </a:ext>
            </a:extLst>
          </p:cNvPr>
          <p:cNvSpPr/>
          <p:nvPr/>
        </p:nvSpPr>
        <p:spPr>
          <a:xfrm>
            <a:off x="8044313" y="3029804"/>
            <a:ext cx="2947537" cy="308439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2" name="组合 6">
            <a:extLst>
              <a:ext uri="{FF2B5EF4-FFF2-40B4-BE49-F238E27FC236}">
                <a16:creationId xmlns:a16="http://schemas.microsoft.com/office/drawing/2014/main" id="{5B77ED6B-2FB4-48BE-9A17-911D060520D6}"/>
              </a:ext>
            </a:extLst>
          </p:cNvPr>
          <p:cNvGrpSpPr/>
          <p:nvPr/>
        </p:nvGrpSpPr>
        <p:grpSpPr>
          <a:xfrm>
            <a:off x="9203653" y="4572001"/>
            <a:ext cx="628856" cy="612726"/>
            <a:chOff x="8085138" y="3529013"/>
            <a:chExt cx="123826" cy="120650"/>
          </a:xfrm>
          <a:solidFill>
            <a:schemeClr val="bg1"/>
          </a:solidFill>
        </p:grpSpPr>
        <p:sp>
          <p:nvSpPr>
            <p:cNvPr id="63" name="Freeform 1189">
              <a:extLst>
                <a:ext uri="{FF2B5EF4-FFF2-40B4-BE49-F238E27FC236}">
                  <a16:creationId xmlns:a16="http://schemas.microsoft.com/office/drawing/2014/main" id="{4943B415-051F-49F7-B375-4EEFCA65F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6" y="3529013"/>
              <a:ext cx="96838" cy="96838"/>
            </a:xfrm>
            <a:custGeom>
              <a:avLst/>
              <a:gdLst>
                <a:gd name="T0" fmla="*/ 25 w 29"/>
                <a:gd name="T1" fmla="*/ 18 h 29"/>
                <a:gd name="T2" fmla="*/ 20 w 29"/>
                <a:gd name="T3" fmla="*/ 13 h 29"/>
                <a:gd name="T4" fmla="*/ 27 w 29"/>
                <a:gd name="T5" fmla="*/ 6 h 29"/>
                <a:gd name="T6" fmla="*/ 27 w 29"/>
                <a:gd name="T7" fmla="*/ 1 h 29"/>
                <a:gd name="T8" fmla="*/ 22 w 29"/>
                <a:gd name="T9" fmla="*/ 1 h 29"/>
                <a:gd name="T10" fmla="*/ 15 w 29"/>
                <a:gd name="T11" fmla="*/ 8 h 29"/>
                <a:gd name="T12" fmla="*/ 10 w 29"/>
                <a:gd name="T13" fmla="*/ 4 h 29"/>
                <a:gd name="T14" fmla="*/ 3 w 29"/>
                <a:gd name="T15" fmla="*/ 2 h 29"/>
                <a:gd name="T16" fmla="*/ 3 w 29"/>
                <a:gd name="T17" fmla="*/ 6 h 29"/>
                <a:gd name="T18" fmla="*/ 10 w 29"/>
                <a:gd name="T19" fmla="*/ 13 h 29"/>
                <a:gd name="T20" fmla="*/ 6 w 29"/>
                <a:gd name="T21" fmla="*/ 18 h 29"/>
                <a:gd name="T22" fmla="*/ 1 w 29"/>
                <a:gd name="T23" fmla="*/ 17 h 29"/>
                <a:gd name="T24" fmla="*/ 2 w 29"/>
                <a:gd name="T25" fmla="*/ 21 h 29"/>
                <a:gd name="T26" fmla="*/ 8 w 29"/>
                <a:gd name="T27" fmla="*/ 27 h 29"/>
                <a:gd name="T28" fmla="*/ 12 w 29"/>
                <a:gd name="T29" fmla="*/ 28 h 29"/>
                <a:gd name="T30" fmla="*/ 11 w 29"/>
                <a:gd name="T31" fmla="*/ 23 h 29"/>
                <a:gd name="T32" fmla="*/ 15 w 29"/>
                <a:gd name="T33" fmla="*/ 18 h 29"/>
                <a:gd name="T34" fmla="*/ 23 w 29"/>
                <a:gd name="T35" fmla="*/ 25 h 29"/>
                <a:gd name="T36" fmla="*/ 28 w 29"/>
                <a:gd name="T37" fmla="*/ 25 h 29"/>
                <a:gd name="T38" fmla="*/ 25 w 29"/>
                <a:gd name="T3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9">
                  <a:moveTo>
                    <a:pt x="25" y="18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4"/>
                    <a:pt x="28" y="2"/>
                    <a:pt x="27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2"/>
                    <a:pt x="4" y="0"/>
                    <a:pt x="3" y="2"/>
                  </a:cubicBezTo>
                  <a:cubicBezTo>
                    <a:pt x="1" y="3"/>
                    <a:pt x="1" y="5"/>
                    <a:pt x="3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1" y="16"/>
                    <a:pt x="1" y="17"/>
                  </a:cubicBezTo>
                  <a:cubicBezTo>
                    <a:pt x="0" y="18"/>
                    <a:pt x="0" y="20"/>
                    <a:pt x="2" y="2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3" y="27"/>
                    <a:pt x="12" y="25"/>
                    <a:pt x="11" y="23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8" y="25"/>
                  </a:cubicBezTo>
                  <a:cubicBezTo>
                    <a:pt x="29" y="24"/>
                    <a:pt x="26" y="19"/>
                    <a:pt x="2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Freeform 1190">
              <a:extLst>
                <a:ext uri="{FF2B5EF4-FFF2-40B4-BE49-F238E27FC236}">
                  <a16:creationId xmlns:a16="http://schemas.microsoft.com/office/drawing/2014/main" id="{C73BF451-1653-47AF-838D-FE55934E0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3538538"/>
              <a:ext cx="111125" cy="111125"/>
            </a:xfrm>
            <a:custGeom>
              <a:avLst/>
              <a:gdLst>
                <a:gd name="T0" fmla="*/ 29 w 33"/>
                <a:gd name="T1" fmla="*/ 23 h 33"/>
                <a:gd name="T2" fmla="*/ 18 w 33"/>
                <a:gd name="T3" fmla="*/ 29 h 33"/>
                <a:gd name="T4" fmla="*/ 4 w 33"/>
                <a:gd name="T5" fmla="*/ 15 h 33"/>
                <a:gd name="T6" fmla="*/ 9 w 33"/>
                <a:gd name="T7" fmla="*/ 5 h 33"/>
                <a:gd name="T8" fmla="*/ 8 w 33"/>
                <a:gd name="T9" fmla="*/ 0 h 33"/>
                <a:gd name="T10" fmla="*/ 0 w 33"/>
                <a:gd name="T11" fmla="*/ 15 h 33"/>
                <a:gd name="T12" fmla="*/ 18 w 33"/>
                <a:gd name="T13" fmla="*/ 33 h 33"/>
                <a:gd name="T14" fmla="*/ 33 w 33"/>
                <a:gd name="T15" fmla="*/ 25 h 33"/>
                <a:gd name="T16" fmla="*/ 29 w 33"/>
                <a:gd name="T17" fmla="*/ 24 h 33"/>
                <a:gd name="T18" fmla="*/ 29 w 33"/>
                <a:gd name="T1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29" y="23"/>
                  </a:moveTo>
                  <a:cubicBezTo>
                    <a:pt x="26" y="27"/>
                    <a:pt x="22" y="29"/>
                    <a:pt x="18" y="29"/>
                  </a:cubicBezTo>
                  <a:cubicBezTo>
                    <a:pt x="10" y="29"/>
                    <a:pt x="4" y="23"/>
                    <a:pt x="4" y="15"/>
                  </a:cubicBezTo>
                  <a:cubicBezTo>
                    <a:pt x="4" y="11"/>
                    <a:pt x="6" y="7"/>
                    <a:pt x="9" y="5"/>
                  </a:cubicBezTo>
                  <a:cubicBezTo>
                    <a:pt x="8" y="3"/>
                    <a:pt x="7" y="2"/>
                    <a:pt x="8" y="0"/>
                  </a:cubicBezTo>
                  <a:cubicBezTo>
                    <a:pt x="3" y="3"/>
                    <a:pt x="0" y="9"/>
                    <a:pt x="0" y="15"/>
                  </a:cubicBezTo>
                  <a:cubicBezTo>
                    <a:pt x="0" y="25"/>
                    <a:pt x="8" y="33"/>
                    <a:pt x="18" y="33"/>
                  </a:cubicBezTo>
                  <a:cubicBezTo>
                    <a:pt x="24" y="33"/>
                    <a:pt x="30" y="30"/>
                    <a:pt x="33" y="25"/>
                  </a:cubicBezTo>
                  <a:cubicBezTo>
                    <a:pt x="32" y="25"/>
                    <a:pt x="30" y="25"/>
                    <a:pt x="29" y="24"/>
                  </a:cubicBez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5" name="组合 9">
            <a:extLst>
              <a:ext uri="{FF2B5EF4-FFF2-40B4-BE49-F238E27FC236}">
                <a16:creationId xmlns:a16="http://schemas.microsoft.com/office/drawing/2014/main" id="{C8A46E53-109F-4C46-BBCF-95F4F0F3D45D}"/>
              </a:ext>
            </a:extLst>
          </p:cNvPr>
          <p:cNvGrpSpPr/>
          <p:nvPr/>
        </p:nvGrpSpPr>
        <p:grpSpPr>
          <a:xfrm>
            <a:off x="2242449" y="4438694"/>
            <a:ext cx="756219" cy="678652"/>
            <a:chOff x="10018713" y="4256088"/>
            <a:chExt cx="123826" cy="111125"/>
          </a:xfrm>
          <a:solidFill>
            <a:schemeClr val="bg1"/>
          </a:solidFill>
        </p:grpSpPr>
        <p:sp>
          <p:nvSpPr>
            <p:cNvPr id="66" name="Freeform 821">
              <a:extLst>
                <a:ext uri="{FF2B5EF4-FFF2-40B4-BE49-F238E27FC236}">
                  <a16:creationId xmlns:a16="http://schemas.microsoft.com/office/drawing/2014/main" id="{3E917023-9751-4CE2-B38D-AD023A3F6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6" y="4289426"/>
              <a:ext cx="42863" cy="50800"/>
            </a:xfrm>
            <a:custGeom>
              <a:avLst/>
              <a:gdLst>
                <a:gd name="T0" fmla="*/ 1 w 13"/>
                <a:gd name="T1" fmla="*/ 8 h 15"/>
                <a:gd name="T2" fmla="*/ 0 w 13"/>
                <a:gd name="T3" fmla="*/ 9 h 15"/>
                <a:gd name="T4" fmla="*/ 0 w 13"/>
                <a:gd name="T5" fmla="*/ 10 h 15"/>
                <a:gd name="T6" fmla="*/ 0 w 13"/>
                <a:gd name="T7" fmla="*/ 10 h 15"/>
                <a:gd name="T8" fmla="*/ 0 w 13"/>
                <a:gd name="T9" fmla="*/ 10 h 15"/>
                <a:gd name="T10" fmla="*/ 0 w 13"/>
                <a:gd name="T11" fmla="*/ 14 h 15"/>
                <a:gd name="T12" fmla="*/ 1 w 13"/>
                <a:gd name="T13" fmla="*/ 15 h 15"/>
                <a:gd name="T14" fmla="*/ 5 w 13"/>
                <a:gd name="T15" fmla="*/ 12 h 15"/>
                <a:gd name="T16" fmla="*/ 4 w 13"/>
                <a:gd name="T17" fmla="*/ 10 h 15"/>
                <a:gd name="T18" fmla="*/ 8 w 13"/>
                <a:gd name="T19" fmla="*/ 6 h 15"/>
                <a:gd name="T20" fmla="*/ 10 w 13"/>
                <a:gd name="T21" fmla="*/ 6 h 15"/>
                <a:gd name="T22" fmla="*/ 13 w 13"/>
                <a:gd name="T23" fmla="*/ 3 h 15"/>
                <a:gd name="T24" fmla="*/ 10 w 13"/>
                <a:gd name="T25" fmla="*/ 3 h 15"/>
                <a:gd name="T26" fmla="*/ 10 w 13"/>
                <a:gd name="T27" fmla="*/ 0 h 15"/>
                <a:gd name="T28" fmla="*/ 7 w 13"/>
                <a:gd name="T29" fmla="*/ 3 h 15"/>
                <a:gd name="T30" fmla="*/ 7 w 13"/>
                <a:gd name="T31" fmla="*/ 5 h 15"/>
                <a:gd name="T32" fmla="*/ 3 w 13"/>
                <a:gd name="T33" fmla="*/ 9 h 15"/>
                <a:gd name="T34" fmla="*/ 1 w 13"/>
                <a:gd name="T3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5">
                  <a:moveTo>
                    <a:pt x="1" y="8"/>
                  </a:moveTo>
                  <a:cubicBezTo>
                    <a:pt x="1" y="8"/>
                    <a:pt x="1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3" y="15"/>
                    <a:pt x="5" y="13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Freeform 822">
              <a:extLst>
                <a:ext uri="{FF2B5EF4-FFF2-40B4-BE49-F238E27FC236}">
                  <a16:creationId xmlns:a16="http://schemas.microsoft.com/office/drawing/2014/main" id="{ED983A30-8AF4-4483-9F25-E065C7C32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2213" y="4289426"/>
              <a:ext cx="39688" cy="11113"/>
            </a:xfrm>
            <a:custGeom>
              <a:avLst/>
              <a:gdLst>
                <a:gd name="T0" fmla="*/ 10 w 12"/>
                <a:gd name="T1" fmla="*/ 3 h 3"/>
                <a:gd name="T2" fmla="*/ 11 w 12"/>
                <a:gd name="T3" fmla="*/ 2 h 3"/>
                <a:gd name="T4" fmla="*/ 12 w 12"/>
                <a:gd name="T5" fmla="*/ 1 h 3"/>
                <a:gd name="T6" fmla="*/ 6 w 12"/>
                <a:gd name="T7" fmla="*/ 0 h 3"/>
                <a:gd name="T8" fmla="*/ 0 w 12"/>
                <a:gd name="T9" fmla="*/ 2 h 3"/>
                <a:gd name="T10" fmla="*/ 2 w 12"/>
                <a:gd name="T11" fmla="*/ 3 h 3"/>
                <a:gd name="T12" fmla="*/ 6 w 12"/>
                <a:gd name="T13" fmla="*/ 2 h 3"/>
                <a:gd name="T14" fmla="*/ 10 w 1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">
                  <a:moveTo>
                    <a:pt x="10" y="3"/>
                  </a:moveTo>
                  <a:cubicBezTo>
                    <a:pt x="10" y="3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5" y="2"/>
                    <a:pt x="6" y="2"/>
                  </a:cubicBezTo>
                  <a:cubicBezTo>
                    <a:pt x="8" y="2"/>
                    <a:pt x="9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Freeform 823">
              <a:extLst>
                <a:ext uri="{FF2B5EF4-FFF2-40B4-BE49-F238E27FC236}">
                  <a16:creationId xmlns:a16="http://schemas.microsoft.com/office/drawing/2014/main" id="{F71CDCAE-229E-4DBE-BE3F-2962D1FE2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4310063"/>
              <a:ext cx="53975" cy="57150"/>
            </a:xfrm>
            <a:custGeom>
              <a:avLst/>
              <a:gdLst>
                <a:gd name="T0" fmla="*/ 15 w 16"/>
                <a:gd name="T1" fmla="*/ 0 h 17"/>
                <a:gd name="T2" fmla="*/ 14 w 16"/>
                <a:gd name="T3" fmla="*/ 1 h 17"/>
                <a:gd name="T4" fmla="*/ 13 w 16"/>
                <a:gd name="T5" fmla="*/ 2 h 17"/>
                <a:gd name="T6" fmla="*/ 14 w 16"/>
                <a:gd name="T7" fmla="*/ 6 h 17"/>
                <a:gd name="T8" fmla="*/ 4 w 16"/>
                <a:gd name="T9" fmla="*/ 15 h 17"/>
                <a:gd name="T10" fmla="*/ 1 w 16"/>
                <a:gd name="T11" fmla="*/ 14 h 17"/>
                <a:gd name="T12" fmla="*/ 0 w 16"/>
                <a:gd name="T13" fmla="*/ 16 h 17"/>
                <a:gd name="T14" fmla="*/ 4 w 16"/>
                <a:gd name="T15" fmla="*/ 17 h 17"/>
                <a:gd name="T16" fmla="*/ 16 w 16"/>
                <a:gd name="T17" fmla="*/ 6 h 17"/>
                <a:gd name="T18" fmla="*/ 15 w 16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5" y="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4" y="4"/>
                    <a:pt x="14" y="6"/>
                  </a:cubicBezTo>
                  <a:cubicBezTo>
                    <a:pt x="14" y="11"/>
                    <a:pt x="10" y="15"/>
                    <a:pt x="4" y="15"/>
                  </a:cubicBezTo>
                  <a:cubicBezTo>
                    <a:pt x="3" y="15"/>
                    <a:pt x="2" y="15"/>
                    <a:pt x="1" y="14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1" y="17"/>
                    <a:pt x="3" y="17"/>
                    <a:pt x="4" y="17"/>
                  </a:cubicBezTo>
                  <a:cubicBezTo>
                    <a:pt x="11" y="17"/>
                    <a:pt x="16" y="12"/>
                    <a:pt x="16" y="6"/>
                  </a:cubicBezTo>
                  <a:cubicBezTo>
                    <a:pt x="16" y="4"/>
                    <a:pt x="15" y="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Freeform 824">
              <a:extLst>
                <a:ext uri="{FF2B5EF4-FFF2-40B4-BE49-F238E27FC236}">
                  <a16:creationId xmlns:a16="http://schemas.microsoft.com/office/drawing/2014/main" id="{B4DF9866-8506-46A4-AA4F-67AEA0155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1" y="4316413"/>
              <a:ext cx="33338" cy="36513"/>
            </a:xfrm>
            <a:custGeom>
              <a:avLst/>
              <a:gdLst>
                <a:gd name="T0" fmla="*/ 10 w 10"/>
                <a:gd name="T1" fmla="*/ 4 h 11"/>
                <a:gd name="T2" fmla="*/ 9 w 10"/>
                <a:gd name="T3" fmla="*/ 0 h 11"/>
                <a:gd name="T4" fmla="*/ 7 w 10"/>
                <a:gd name="T5" fmla="*/ 2 h 11"/>
                <a:gd name="T6" fmla="*/ 8 w 10"/>
                <a:gd name="T7" fmla="*/ 4 h 11"/>
                <a:gd name="T8" fmla="*/ 2 w 10"/>
                <a:gd name="T9" fmla="*/ 9 h 11"/>
                <a:gd name="T10" fmla="*/ 0 w 10"/>
                <a:gd name="T11" fmla="*/ 8 h 11"/>
                <a:gd name="T12" fmla="*/ 0 w 10"/>
                <a:gd name="T13" fmla="*/ 9 h 11"/>
                <a:gd name="T14" fmla="*/ 0 w 10"/>
                <a:gd name="T15" fmla="*/ 9 h 11"/>
                <a:gd name="T16" fmla="*/ 0 w 10"/>
                <a:gd name="T17" fmla="*/ 9 h 11"/>
                <a:gd name="T18" fmla="*/ 0 w 10"/>
                <a:gd name="T19" fmla="*/ 10 h 11"/>
                <a:gd name="T20" fmla="*/ 2 w 10"/>
                <a:gd name="T21" fmla="*/ 11 h 11"/>
                <a:gd name="T22" fmla="*/ 10 w 10"/>
                <a:gd name="T2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1">
                  <a:moveTo>
                    <a:pt x="10" y="4"/>
                  </a:moveTo>
                  <a:cubicBezTo>
                    <a:pt x="10" y="2"/>
                    <a:pt x="9" y="1"/>
                    <a:pt x="9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5" y="9"/>
                    <a:pt x="2" y="9"/>
                  </a:cubicBezTo>
                  <a:cubicBezTo>
                    <a:pt x="2" y="9"/>
                    <a:pt x="1" y="9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6" y="11"/>
                    <a:pt x="10" y="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Freeform 825">
              <a:extLst>
                <a:ext uri="{FF2B5EF4-FFF2-40B4-BE49-F238E27FC236}">
                  <a16:creationId xmlns:a16="http://schemas.microsoft.com/office/drawing/2014/main" id="{0B780237-BB49-408F-853A-78E274B1A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1" y="4303713"/>
              <a:ext cx="19050" cy="9525"/>
            </a:xfrm>
            <a:custGeom>
              <a:avLst/>
              <a:gdLst>
                <a:gd name="T0" fmla="*/ 2 w 6"/>
                <a:gd name="T1" fmla="*/ 2 h 3"/>
                <a:gd name="T2" fmla="*/ 4 w 6"/>
                <a:gd name="T3" fmla="*/ 3 h 3"/>
                <a:gd name="T4" fmla="*/ 6 w 6"/>
                <a:gd name="T5" fmla="*/ 1 h 3"/>
                <a:gd name="T6" fmla="*/ 2 w 6"/>
                <a:gd name="T7" fmla="*/ 0 h 3"/>
                <a:gd name="T8" fmla="*/ 0 w 6"/>
                <a:gd name="T9" fmla="*/ 1 h 3"/>
                <a:gd name="T10" fmla="*/ 1 w 6"/>
                <a:gd name="T11" fmla="*/ 3 h 3"/>
                <a:gd name="T12" fmla="*/ 2 w 6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2" y="2"/>
                  </a:moveTo>
                  <a:cubicBezTo>
                    <a:pt x="3" y="2"/>
                    <a:pt x="4" y="3"/>
                    <a:pt x="4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Freeform 826">
              <a:extLst>
                <a:ext uri="{FF2B5EF4-FFF2-40B4-BE49-F238E27FC236}">
                  <a16:creationId xmlns:a16="http://schemas.microsoft.com/office/drawing/2014/main" id="{2BF0265F-A4BA-4FD7-85BC-AB7189558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8713" y="4303713"/>
              <a:ext cx="77788" cy="63500"/>
            </a:xfrm>
            <a:custGeom>
              <a:avLst/>
              <a:gdLst>
                <a:gd name="T0" fmla="*/ 6 w 23"/>
                <a:gd name="T1" fmla="*/ 0 h 19"/>
                <a:gd name="T2" fmla="*/ 9 w 23"/>
                <a:gd name="T3" fmla="*/ 0 h 19"/>
                <a:gd name="T4" fmla="*/ 10 w 23"/>
                <a:gd name="T5" fmla="*/ 2 h 19"/>
                <a:gd name="T6" fmla="*/ 9 w 23"/>
                <a:gd name="T7" fmla="*/ 13 h 19"/>
                <a:gd name="T8" fmla="*/ 11 w 23"/>
                <a:gd name="T9" fmla="*/ 17 h 19"/>
                <a:gd name="T10" fmla="*/ 13 w 23"/>
                <a:gd name="T11" fmla="*/ 13 h 19"/>
                <a:gd name="T12" fmla="*/ 12 w 23"/>
                <a:gd name="T13" fmla="*/ 2 h 19"/>
                <a:gd name="T14" fmla="*/ 13 w 23"/>
                <a:gd name="T15" fmla="*/ 0 h 19"/>
                <a:gd name="T16" fmla="*/ 16 w 23"/>
                <a:gd name="T17" fmla="*/ 0 h 19"/>
                <a:gd name="T18" fmla="*/ 16 w 23"/>
                <a:gd name="T19" fmla="*/ 0 h 19"/>
                <a:gd name="T20" fmla="*/ 22 w 23"/>
                <a:gd name="T21" fmla="*/ 6 h 19"/>
                <a:gd name="T22" fmla="*/ 21 w 23"/>
                <a:gd name="T23" fmla="*/ 13 h 19"/>
                <a:gd name="T24" fmla="*/ 16 w 23"/>
                <a:gd name="T25" fmla="*/ 19 h 19"/>
                <a:gd name="T26" fmla="*/ 7 w 23"/>
                <a:gd name="T27" fmla="*/ 19 h 19"/>
                <a:gd name="T28" fmla="*/ 1 w 23"/>
                <a:gd name="T29" fmla="*/ 13 h 19"/>
                <a:gd name="T30" fmla="*/ 0 w 23"/>
                <a:gd name="T31" fmla="*/ 6 h 19"/>
                <a:gd name="T32" fmla="*/ 6 w 23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9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2"/>
                    <a:pt x="10" y="2"/>
                  </a:cubicBezTo>
                  <a:cubicBezTo>
                    <a:pt x="10" y="2"/>
                    <a:pt x="9" y="10"/>
                    <a:pt x="9" y="13"/>
                  </a:cubicBezTo>
                  <a:cubicBezTo>
                    <a:pt x="9" y="14"/>
                    <a:pt x="10" y="17"/>
                    <a:pt x="11" y="17"/>
                  </a:cubicBezTo>
                  <a:cubicBezTo>
                    <a:pt x="12" y="17"/>
                    <a:pt x="13" y="14"/>
                    <a:pt x="13" y="13"/>
                  </a:cubicBezTo>
                  <a:cubicBezTo>
                    <a:pt x="14" y="10"/>
                    <a:pt x="12" y="2"/>
                    <a:pt x="12" y="2"/>
                  </a:cubicBezTo>
                  <a:cubicBezTo>
                    <a:pt x="12" y="2"/>
                    <a:pt x="13" y="2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2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6"/>
                    <a:pt x="19" y="19"/>
                    <a:pt x="1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9"/>
                    <a:pt x="2" y="16"/>
                    <a:pt x="1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Oval 827">
              <a:extLst>
                <a:ext uri="{FF2B5EF4-FFF2-40B4-BE49-F238E27FC236}">
                  <a16:creationId xmlns:a16="http://schemas.microsoft.com/office/drawing/2014/main" id="{B86FB32D-534E-447D-BBD0-36062CAD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9351" y="4256088"/>
              <a:ext cx="36513" cy="365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3" name="组合 17">
            <a:extLst>
              <a:ext uri="{FF2B5EF4-FFF2-40B4-BE49-F238E27FC236}">
                <a16:creationId xmlns:a16="http://schemas.microsoft.com/office/drawing/2014/main" id="{F51AE077-1678-4AC6-A58D-A3CB8C31E889}"/>
              </a:ext>
            </a:extLst>
          </p:cNvPr>
          <p:cNvGrpSpPr/>
          <p:nvPr/>
        </p:nvGrpSpPr>
        <p:grpSpPr>
          <a:xfrm>
            <a:off x="4959104" y="3365617"/>
            <a:ext cx="619236" cy="652708"/>
            <a:chOff x="10018713" y="865188"/>
            <a:chExt cx="117475" cy="123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2275">
              <a:extLst>
                <a:ext uri="{FF2B5EF4-FFF2-40B4-BE49-F238E27FC236}">
                  <a16:creationId xmlns:a16="http://schemas.microsoft.com/office/drawing/2014/main" id="{485826C4-8401-487A-9DBD-585BADE09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8713" y="865188"/>
              <a:ext cx="117475" cy="117475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8 h 35"/>
                <a:gd name="T4" fmla="*/ 18 w 35"/>
                <a:gd name="T5" fmla="*/ 0 h 35"/>
                <a:gd name="T6" fmla="*/ 35 w 35"/>
                <a:gd name="T7" fmla="*/ 18 h 35"/>
                <a:gd name="T8" fmla="*/ 18 w 35"/>
                <a:gd name="T9" fmla="*/ 35 h 35"/>
                <a:gd name="T10" fmla="*/ 18 w 35"/>
                <a:gd name="T11" fmla="*/ 3 h 35"/>
                <a:gd name="T12" fmla="*/ 3 w 35"/>
                <a:gd name="T13" fmla="*/ 18 h 35"/>
                <a:gd name="T14" fmla="*/ 18 w 35"/>
                <a:gd name="T15" fmla="*/ 32 h 35"/>
                <a:gd name="T16" fmla="*/ 32 w 35"/>
                <a:gd name="T17" fmla="*/ 18 h 35"/>
                <a:gd name="T18" fmla="*/ 18 w 35"/>
                <a:gd name="T1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3"/>
                  </a:moveTo>
                  <a:cubicBezTo>
                    <a:pt x="10" y="3"/>
                    <a:pt x="3" y="10"/>
                    <a:pt x="3" y="18"/>
                  </a:cubicBezTo>
                  <a:cubicBezTo>
                    <a:pt x="3" y="26"/>
                    <a:pt x="10" y="32"/>
                    <a:pt x="18" y="32"/>
                  </a:cubicBezTo>
                  <a:cubicBezTo>
                    <a:pt x="26" y="32"/>
                    <a:pt x="32" y="26"/>
                    <a:pt x="32" y="18"/>
                  </a:cubicBezTo>
                  <a:cubicBezTo>
                    <a:pt x="32" y="10"/>
                    <a:pt x="26" y="3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Oval 2276">
              <a:extLst>
                <a:ext uri="{FF2B5EF4-FFF2-40B4-BE49-F238E27FC236}">
                  <a16:creationId xmlns:a16="http://schemas.microsoft.com/office/drawing/2014/main" id="{0CD205C7-55E4-45E0-9B61-063B6EFD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9351" y="973138"/>
              <a:ext cx="936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Freeform 2277">
              <a:extLst>
                <a:ext uri="{FF2B5EF4-FFF2-40B4-BE49-F238E27FC236}">
                  <a16:creationId xmlns:a16="http://schemas.microsoft.com/office/drawing/2014/main" id="{EDB63AEB-B9A9-4CD8-A715-E4B293094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6" y="931863"/>
              <a:ext cx="77788" cy="36513"/>
            </a:xfrm>
            <a:custGeom>
              <a:avLst/>
              <a:gdLst>
                <a:gd name="T0" fmla="*/ 1 w 23"/>
                <a:gd name="T1" fmla="*/ 10 h 11"/>
                <a:gd name="T2" fmla="*/ 5 w 23"/>
                <a:gd name="T3" fmla="*/ 11 h 11"/>
                <a:gd name="T4" fmla="*/ 18 w 23"/>
                <a:gd name="T5" fmla="*/ 7 h 11"/>
                <a:gd name="T6" fmla="*/ 23 w 23"/>
                <a:gd name="T7" fmla="*/ 1 h 11"/>
                <a:gd name="T8" fmla="*/ 23 w 23"/>
                <a:gd name="T9" fmla="*/ 0 h 11"/>
                <a:gd name="T10" fmla="*/ 18 w 23"/>
                <a:gd name="T11" fmla="*/ 6 h 11"/>
                <a:gd name="T12" fmla="*/ 4 w 23"/>
                <a:gd name="T13" fmla="*/ 11 h 11"/>
                <a:gd name="T14" fmla="*/ 0 w 23"/>
                <a:gd name="T15" fmla="*/ 10 h 11"/>
                <a:gd name="T16" fmla="*/ 1 w 23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">
                  <a:moveTo>
                    <a:pt x="1" y="10"/>
                  </a:moveTo>
                  <a:cubicBezTo>
                    <a:pt x="2" y="11"/>
                    <a:pt x="3" y="11"/>
                    <a:pt x="5" y="11"/>
                  </a:cubicBezTo>
                  <a:cubicBezTo>
                    <a:pt x="9" y="11"/>
                    <a:pt x="14" y="10"/>
                    <a:pt x="18" y="7"/>
                  </a:cubicBezTo>
                  <a:cubicBezTo>
                    <a:pt x="21" y="5"/>
                    <a:pt x="23" y="3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8" y="6"/>
                  </a:cubicBezTo>
                  <a:cubicBezTo>
                    <a:pt x="13" y="9"/>
                    <a:pt x="8" y="11"/>
                    <a:pt x="4" y="11"/>
                  </a:cubicBezTo>
                  <a:cubicBezTo>
                    <a:pt x="3" y="11"/>
                    <a:pt x="1" y="11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Freeform 2278">
              <a:extLst>
                <a:ext uri="{FF2B5EF4-FFF2-40B4-BE49-F238E27FC236}">
                  <a16:creationId xmlns:a16="http://schemas.microsoft.com/office/drawing/2014/main" id="{411F9D36-48BB-44C7-84CD-C335FC0DE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901701"/>
              <a:ext cx="101600" cy="50800"/>
            </a:xfrm>
            <a:custGeom>
              <a:avLst/>
              <a:gdLst>
                <a:gd name="T0" fmla="*/ 28 w 30"/>
                <a:gd name="T1" fmla="*/ 1 h 15"/>
                <a:gd name="T2" fmla="*/ 28 w 30"/>
                <a:gd name="T3" fmla="*/ 0 h 15"/>
                <a:gd name="T4" fmla="*/ 21 w 30"/>
                <a:gd name="T5" fmla="*/ 9 h 15"/>
                <a:gd name="T6" fmla="*/ 7 w 30"/>
                <a:gd name="T7" fmla="*/ 14 h 15"/>
                <a:gd name="T8" fmla="*/ 2 w 30"/>
                <a:gd name="T9" fmla="*/ 13 h 15"/>
                <a:gd name="T10" fmla="*/ 0 w 30"/>
                <a:gd name="T11" fmla="*/ 12 h 15"/>
                <a:gd name="T12" fmla="*/ 1 w 30"/>
                <a:gd name="T13" fmla="*/ 12 h 15"/>
                <a:gd name="T14" fmla="*/ 2 w 30"/>
                <a:gd name="T15" fmla="*/ 14 h 15"/>
                <a:gd name="T16" fmla="*/ 7 w 30"/>
                <a:gd name="T17" fmla="*/ 15 h 15"/>
                <a:gd name="T18" fmla="*/ 22 w 30"/>
                <a:gd name="T19" fmla="*/ 11 h 15"/>
                <a:gd name="T20" fmla="*/ 28 w 30"/>
                <a:gd name="T2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">
                  <a:moveTo>
                    <a:pt x="28" y="1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3"/>
                    <a:pt x="26" y="6"/>
                    <a:pt x="21" y="9"/>
                  </a:cubicBezTo>
                  <a:cubicBezTo>
                    <a:pt x="17" y="12"/>
                    <a:pt x="11" y="14"/>
                    <a:pt x="7" y="14"/>
                  </a:cubicBezTo>
                  <a:cubicBezTo>
                    <a:pt x="5" y="14"/>
                    <a:pt x="3" y="13"/>
                    <a:pt x="2" y="13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2" y="14"/>
                    <a:pt x="2" y="14"/>
                  </a:cubicBezTo>
                  <a:cubicBezTo>
                    <a:pt x="4" y="15"/>
                    <a:pt x="5" y="15"/>
                    <a:pt x="7" y="15"/>
                  </a:cubicBezTo>
                  <a:cubicBezTo>
                    <a:pt x="12" y="15"/>
                    <a:pt x="17" y="14"/>
                    <a:pt x="22" y="11"/>
                  </a:cubicBezTo>
                  <a:cubicBezTo>
                    <a:pt x="27" y="7"/>
                    <a:pt x="30" y="3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Freeform 2279">
              <a:extLst>
                <a:ext uri="{FF2B5EF4-FFF2-40B4-BE49-F238E27FC236}">
                  <a16:creationId xmlns:a16="http://schemas.microsoft.com/office/drawing/2014/main" id="{BA109977-7B31-4F47-B035-AD2DE99D1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877888"/>
              <a:ext cx="80963" cy="50800"/>
            </a:xfrm>
            <a:custGeom>
              <a:avLst/>
              <a:gdLst>
                <a:gd name="T0" fmla="*/ 23 w 24"/>
                <a:gd name="T1" fmla="*/ 2 h 15"/>
                <a:gd name="T2" fmla="*/ 17 w 24"/>
                <a:gd name="T3" fmla="*/ 9 h 15"/>
                <a:gd name="T4" fmla="*/ 6 w 24"/>
                <a:gd name="T5" fmla="*/ 13 h 15"/>
                <a:gd name="T6" fmla="*/ 2 w 24"/>
                <a:gd name="T7" fmla="*/ 12 h 15"/>
                <a:gd name="T8" fmla="*/ 0 w 24"/>
                <a:gd name="T9" fmla="*/ 10 h 15"/>
                <a:gd name="T10" fmla="*/ 0 w 24"/>
                <a:gd name="T11" fmla="*/ 10 h 15"/>
                <a:gd name="T12" fmla="*/ 1 w 24"/>
                <a:gd name="T13" fmla="*/ 14 h 15"/>
                <a:gd name="T14" fmla="*/ 6 w 24"/>
                <a:gd name="T15" fmla="*/ 15 h 15"/>
                <a:gd name="T16" fmla="*/ 18 w 24"/>
                <a:gd name="T17" fmla="*/ 11 h 15"/>
                <a:gd name="T18" fmla="*/ 24 w 24"/>
                <a:gd name="T19" fmla="*/ 3 h 15"/>
                <a:gd name="T20" fmla="*/ 22 w 24"/>
                <a:gd name="T21" fmla="*/ 1 h 15"/>
                <a:gd name="T22" fmla="*/ 22 w 24"/>
                <a:gd name="T23" fmla="*/ 0 h 15"/>
                <a:gd name="T24" fmla="*/ 22 w 24"/>
                <a:gd name="T25" fmla="*/ 0 h 15"/>
                <a:gd name="T26" fmla="*/ 23 w 24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5">
                  <a:moveTo>
                    <a:pt x="23" y="2"/>
                  </a:moveTo>
                  <a:cubicBezTo>
                    <a:pt x="23" y="5"/>
                    <a:pt x="21" y="7"/>
                    <a:pt x="17" y="9"/>
                  </a:cubicBezTo>
                  <a:cubicBezTo>
                    <a:pt x="14" y="12"/>
                    <a:pt x="9" y="13"/>
                    <a:pt x="6" y="13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3" y="15"/>
                    <a:pt x="4" y="15"/>
                    <a:pt x="6" y="15"/>
                  </a:cubicBezTo>
                  <a:cubicBezTo>
                    <a:pt x="10" y="15"/>
                    <a:pt x="14" y="13"/>
                    <a:pt x="18" y="11"/>
                  </a:cubicBezTo>
                  <a:cubicBezTo>
                    <a:pt x="22" y="8"/>
                    <a:pt x="24" y="6"/>
                    <a:pt x="24" y="3"/>
                  </a:cubicBezTo>
                  <a:cubicBezTo>
                    <a:pt x="24" y="2"/>
                    <a:pt x="23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3" y="2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Freeform 2280">
              <a:extLst>
                <a:ext uri="{FF2B5EF4-FFF2-40B4-BE49-F238E27FC236}">
                  <a16:creationId xmlns:a16="http://schemas.microsoft.com/office/drawing/2014/main" id="{A6651109-E75D-4A54-B362-40CF74D4C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9351" y="874713"/>
              <a:ext cx="46038" cy="26988"/>
            </a:xfrm>
            <a:custGeom>
              <a:avLst/>
              <a:gdLst>
                <a:gd name="T0" fmla="*/ 1 w 14"/>
                <a:gd name="T1" fmla="*/ 8 h 8"/>
                <a:gd name="T2" fmla="*/ 3 w 14"/>
                <a:gd name="T3" fmla="*/ 8 h 8"/>
                <a:gd name="T4" fmla="*/ 11 w 14"/>
                <a:gd name="T5" fmla="*/ 6 h 8"/>
                <a:gd name="T6" fmla="*/ 14 w 14"/>
                <a:gd name="T7" fmla="*/ 2 h 8"/>
                <a:gd name="T8" fmla="*/ 13 w 14"/>
                <a:gd name="T9" fmla="*/ 0 h 8"/>
                <a:gd name="T10" fmla="*/ 12 w 14"/>
                <a:gd name="T11" fmla="*/ 0 h 8"/>
                <a:gd name="T12" fmla="*/ 12 w 14"/>
                <a:gd name="T13" fmla="*/ 1 h 8"/>
                <a:gd name="T14" fmla="*/ 10 w 14"/>
                <a:gd name="T15" fmla="*/ 5 h 8"/>
                <a:gd name="T16" fmla="*/ 4 w 14"/>
                <a:gd name="T17" fmla="*/ 7 h 8"/>
                <a:gd name="T18" fmla="*/ 2 w 14"/>
                <a:gd name="T19" fmla="*/ 6 h 8"/>
                <a:gd name="T20" fmla="*/ 1 w 14"/>
                <a:gd name="T21" fmla="*/ 5 h 8"/>
                <a:gd name="T22" fmla="*/ 2 w 14"/>
                <a:gd name="T23" fmla="*/ 3 h 8"/>
                <a:gd name="T24" fmla="*/ 0 w 14"/>
                <a:gd name="T25" fmla="*/ 6 h 8"/>
                <a:gd name="T26" fmla="*/ 1 w 14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6" y="8"/>
                    <a:pt x="8" y="7"/>
                    <a:pt x="11" y="6"/>
                  </a:cubicBezTo>
                  <a:cubicBezTo>
                    <a:pt x="13" y="5"/>
                    <a:pt x="14" y="3"/>
                    <a:pt x="14" y="2"/>
                  </a:cubicBezTo>
                  <a:cubicBezTo>
                    <a:pt x="14" y="1"/>
                    <a:pt x="14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3"/>
                    <a:pt x="11" y="4"/>
                    <a:pt x="10" y="5"/>
                  </a:cubicBezTo>
                  <a:cubicBezTo>
                    <a:pt x="8" y="6"/>
                    <a:pt x="6" y="7"/>
                    <a:pt x="4" y="7"/>
                  </a:cubicBezTo>
                  <a:cubicBezTo>
                    <a:pt x="3" y="7"/>
                    <a:pt x="2" y="7"/>
                    <a:pt x="2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文本框 24">
            <a:extLst>
              <a:ext uri="{FF2B5EF4-FFF2-40B4-BE49-F238E27FC236}">
                <a16:creationId xmlns:a16="http://schemas.microsoft.com/office/drawing/2014/main" id="{0A1CD807-EE56-4516-8B86-39D5BA2EDFE3}"/>
              </a:ext>
            </a:extLst>
          </p:cNvPr>
          <p:cNvSpPr txBox="1"/>
          <p:nvPr/>
        </p:nvSpPr>
        <p:spPr>
          <a:xfrm>
            <a:off x="619797" y="3012498"/>
            <a:ext cx="4069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µ-Law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1" name="文本框 25">
            <a:extLst>
              <a:ext uri="{FF2B5EF4-FFF2-40B4-BE49-F238E27FC236}">
                <a16:creationId xmlns:a16="http://schemas.microsoft.com/office/drawing/2014/main" id="{6BA60E5E-0AA8-43DE-891F-18E0E7507169}"/>
              </a:ext>
            </a:extLst>
          </p:cNvPr>
          <p:cNvSpPr txBox="1"/>
          <p:nvPr/>
        </p:nvSpPr>
        <p:spPr>
          <a:xfrm>
            <a:off x="5379028" y="3097278"/>
            <a:ext cx="22409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2" name="文本框 26">
            <a:extLst>
              <a:ext uri="{FF2B5EF4-FFF2-40B4-BE49-F238E27FC236}">
                <a16:creationId xmlns:a16="http://schemas.microsoft.com/office/drawing/2014/main" id="{4935DD91-9912-4F6B-B5C8-A3B611A98E4C}"/>
              </a:ext>
            </a:extLst>
          </p:cNvPr>
          <p:cNvSpPr txBox="1"/>
          <p:nvPr/>
        </p:nvSpPr>
        <p:spPr>
          <a:xfrm>
            <a:off x="8257959" y="3097278"/>
            <a:ext cx="2520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Result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6F91336-AED0-4499-ABBD-28F6ACCE81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5112661"/>
                  </p:ext>
                </p:extLst>
              </p:nvPr>
            </p:nvGraphicFramePr>
            <p:xfrm>
              <a:off x="71720" y="2301155"/>
              <a:ext cx="12032774" cy="4275077"/>
            </p:xfrm>
            <a:graphic>
              <a:graphicData uri="http://schemas.microsoft.com/office/powerpoint/2016/summaryzoom">
                <psuz:summaryZm>
                  <psuz:summaryZmObj sectionId="{406CBC60-1333-4CBE-8883-3FA5EBD59E29}" offsetFactorX="103475" offsetFactorY="30082" scaleFactorX="73020" scaleFactorY="73020">
                    <psuz:zmPr id="{AA8FAD71-10BC-4266-8894-75A112FA8B8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88494" y="2007024"/>
                          <a:ext cx="2635899" cy="148269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9212C159-5AB7-4CA3-BAD0-E17045D51FDC}" offsetFactorX="-96357" offsetFactorY="30785" scaleFactorX="73020" scaleFactorY="73020">
                    <psuz:zmPr id="{B5E2EE7A-7A16-4E95-9F53-1D64A3244FF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20095" y="2021296"/>
                          <a:ext cx="2635899" cy="148269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4CC4598B-7156-49DD-B65A-81060EB8907F}" offsetFactorX="-8101" offsetFactorY="29125" scaleFactorX="73020" scaleFactorY="73020">
                    <psuz:zmPr id="{6DBAFAE6-9717-47A3-A691-CB0D233D16F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151221" y="1987593"/>
                          <a:ext cx="2635899" cy="148269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6F91336-AED0-4499-ABBD-28F6ACCE812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71720" y="2301155"/>
                <a:ext cx="12032774" cy="4275077"/>
                <a:chOff x="71720" y="2301155"/>
                <a:chExt cx="12032774" cy="4275077"/>
              </a:xfrm>
            </p:grpSpPr>
            <p:pic>
              <p:nvPicPr>
                <p:cNvPr id="2" name="Picture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60214" y="4308179"/>
                  <a:ext cx="2635899" cy="1482692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1815" y="4322451"/>
                  <a:ext cx="2635899" cy="1482692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2941" y="4288748"/>
                  <a:ext cx="2635899" cy="1482692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486999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5D80B3-B3EC-435D-9C62-D17814ED2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753936"/>
              </p:ext>
            </p:extLst>
          </p:nvPr>
        </p:nvGraphicFramePr>
        <p:xfrm>
          <a:off x="2318994" y="575035"/>
          <a:ext cx="7554012" cy="570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17">
            <a:extLst>
              <a:ext uri="{FF2B5EF4-FFF2-40B4-BE49-F238E27FC236}">
                <a16:creationId xmlns:a16="http://schemas.microsoft.com/office/drawing/2014/main" id="{1BB27B0F-DC11-4131-A8CD-C4F9A1DFC62D}"/>
              </a:ext>
            </a:extLst>
          </p:cNvPr>
          <p:cNvGrpSpPr/>
          <p:nvPr/>
        </p:nvGrpSpPr>
        <p:grpSpPr>
          <a:xfrm>
            <a:off x="8143080" y="4667245"/>
            <a:ext cx="1425539" cy="1502595"/>
            <a:chOff x="10018713" y="865188"/>
            <a:chExt cx="117475" cy="123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2275">
              <a:extLst>
                <a:ext uri="{FF2B5EF4-FFF2-40B4-BE49-F238E27FC236}">
                  <a16:creationId xmlns:a16="http://schemas.microsoft.com/office/drawing/2014/main" id="{3C775C18-F319-47F5-963E-64099D86B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8713" y="865188"/>
              <a:ext cx="117475" cy="117475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8 h 35"/>
                <a:gd name="T4" fmla="*/ 18 w 35"/>
                <a:gd name="T5" fmla="*/ 0 h 35"/>
                <a:gd name="T6" fmla="*/ 35 w 35"/>
                <a:gd name="T7" fmla="*/ 18 h 35"/>
                <a:gd name="T8" fmla="*/ 18 w 35"/>
                <a:gd name="T9" fmla="*/ 35 h 35"/>
                <a:gd name="T10" fmla="*/ 18 w 35"/>
                <a:gd name="T11" fmla="*/ 3 h 35"/>
                <a:gd name="T12" fmla="*/ 3 w 35"/>
                <a:gd name="T13" fmla="*/ 18 h 35"/>
                <a:gd name="T14" fmla="*/ 18 w 35"/>
                <a:gd name="T15" fmla="*/ 32 h 35"/>
                <a:gd name="T16" fmla="*/ 32 w 35"/>
                <a:gd name="T17" fmla="*/ 18 h 35"/>
                <a:gd name="T18" fmla="*/ 18 w 35"/>
                <a:gd name="T1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3"/>
                  </a:moveTo>
                  <a:cubicBezTo>
                    <a:pt x="10" y="3"/>
                    <a:pt x="3" y="10"/>
                    <a:pt x="3" y="18"/>
                  </a:cubicBezTo>
                  <a:cubicBezTo>
                    <a:pt x="3" y="26"/>
                    <a:pt x="10" y="32"/>
                    <a:pt x="18" y="32"/>
                  </a:cubicBezTo>
                  <a:cubicBezTo>
                    <a:pt x="26" y="32"/>
                    <a:pt x="32" y="26"/>
                    <a:pt x="32" y="18"/>
                  </a:cubicBezTo>
                  <a:cubicBezTo>
                    <a:pt x="32" y="10"/>
                    <a:pt x="26" y="3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Oval 2276">
              <a:extLst>
                <a:ext uri="{FF2B5EF4-FFF2-40B4-BE49-F238E27FC236}">
                  <a16:creationId xmlns:a16="http://schemas.microsoft.com/office/drawing/2014/main" id="{A33BE1D9-852A-415D-A555-61D08273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9351" y="973138"/>
              <a:ext cx="936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2277">
              <a:extLst>
                <a:ext uri="{FF2B5EF4-FFF2-40B4-BE49-F238E27FC236}">
                  <a16:creationId xmlns:a16="http://schemas.microsoft.com/office/drawing/2014/main" id="{032BAAC6-9481-460D-98EA-159CE59F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6" y="931863"/>
              <a:ext cx="77788" cy="36513"/>
            </a:xfrm>
            <a:custGeom>
              <a:avLst/>
              <a:gdLst>
                <a:gd name="T0" fmla="*/ 1 w 23"/>
                <a:gd name="T1" fmla="*/ 10 h 11"/>
                <a:gd name="T2" fmla="*/ 5 w 23"/>
                <a:gd name="T3" fmla="*/ 11 h 11"/>
                <a:gd name="T4" fmla="*/ 18 w 23"/>
                <a:gd name="T5" fmla="*/ 7 h 11"/>
                <a:gd name="T6" fmla="*/ 23 w 23"/>
                <a:gd name="T7" fmla="*/ 1 h 11"/>
                <a:gd name="T8" fmla="*/ 23 w 23"/>
                <a:gd name="T9" fmla="*/ 0 h 11"/>
                <a:gd name="T10" fmla="*/ 18 w 23"/>
                <a:gd name="T11" fmla="*/ 6 h 11"/>
                <a:gd name="T12" fmla="*/ 4 w 23"/>
                <a:gd name="T13" fmla="*/ 11 h 11"/>
                <a:gd name="T14" fmla="*/ 0 w 23"/>
                <a:gd name="T15" fmla="*/ 10 h 11"/>
                <a:gd name="T16" fmla="*/ 1 w 23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">
                  <a:moveTo>
                    <a:pt x="1" y="10"/>
                  </a:moveTo>
                  <a:cubicBezTo>
                    <a:pt x="2" y="11"/>
                    <a:pt x="3" y="11"/>
                    <a:pt x="5" y="11"/>
                  </a:cubicBezTo>
                  <a:cubicBezTo>
                    <a:pt x="9" y="11"/>
                    <a:pt x="14" y="10"/>
                    <a:pt x="18" y="7"/>
                  </a:cubicBezTo>
                  <a:cubicBezTo>
                    <a:pt x="21" y="5"/>
                    <a:pt x="23" y="3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8" y="6"/>
                  </a:cubicBezTo>
                  <a:cubicBezTo>
                    <a:pt x="13" y="9"/>
                    <a:pt x="8" y="11"/>
                    <a:pt x="4" y="11"/>
                  </a:cubicBezTo>
                  <a:cubicBezTo>
                    <a:pt x="3" y="11"/>
                    <a:pt x="1" y="11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2278">
              <a:extLst>
                <a:ext uri="{FF2B5EF4-FFF2-40B4-BE49-F238E27FC236}">
                  <a16:creationId xmlns:a16="http://schemas.microsoft.com/office/drawing/2014/main" id="{68D9ABD8-270C-4B41-A171-EEE69C35C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901701"/>
              <a:ext cx="101600" cy="50800"/>
            </a:xfrm>
            <a:custGeom>
              <a:avLst/>
              <a:gdLst>
                <a:gd name="T0" fmla="*/ 28 w 30"/>
                <a:gd name="T1" fmla="*/ 1 h 15"/>
                <a:gd name="T2" fmla="*/ 28 w 30"/>
                <a:gd name="T3" fmla="*/ 0 h 15"/>
                <a:gd name="T4" fmla="*/ 21 w 30"/>
                <a:gd name="T5" fmla="*/ 9 h 15"/>
                <a:gd name="T6" fmla="*/ 7 w 30"/>
                <a:gd name="T7" fmla="*/ 14 h 15"/>
                <a:gd name="T8" fmla="*/ 2 w 30"/>
                <a:gd name="T9" fmla="*/ 13 h 15"/>
                <a:gd name="T10" fmla="*/ 0 w 30"/>
                <a:gd name="T11" fmla="*/ 12 h 15"/>
                <a:gd name="T12" fmla="*/ 1 w 30"/>
                <a:gd name="T13" fmla="*/ 12 h 15"/>
                <a:gd name="T14" fmla="*/ 2 w 30"/>
                <a:gd name="T15" fmla="*/ 14 h 15"/>
                <a:gd name="T16" fmla="*/ 7 w 30"/>
                <a:gd name="T17" fmla="*/ 15 h 15"/>
                <a:gd name="T18" fmla="*/ 22 w 30"/>
                <a:gd name="T19" fmla="*/ 11 h 15"/>
                <a:gd name="T20" fmla="*/ 28 w 30"/>
                <a:gd name="T2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">
                  <a:moveTo>
                    <a:pt x="28" y="1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3"/>
                    <a:pt x="26" y="6"/>
                    <a:pt x="21" y="9"/>
                  </a:cubicBezTo>
                  <a:cubicBezTo>
                    <a:pt x="17" y="12"/>
                    <a:pt x="11" y="14"/>
                    <a:pt x="7" y="14"/>
                  </a:cubicBezTo>
                  <a:cubicBezTo>
                    <a:pt x="5" y="14"/>
                    <a:pt x="3" y="13"/>
                    <a:pt x="2" y="13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2" y="14"/>
                    <a:pt x="2" y="14"/>
                  </a:cubicBezTo>
                  <a:cubicBezTo>
                    <a:pt x="4" y="15"/>
                    <a:pt x="5" y="15"/>
                    <a:pt x="7" y="15"/>
                  </a:cubicBezTo>
                  <a:cubicBezTo>
                    <a:pt x="12" y="15"/>
                    <a:pt x="17" y="14"/>
                    <a:pt x="22" y="11"/>
                  </a:cubicBezTo>
                  <a:cubicBezTo>
                    <a:pt x="27" y="7"/>
                    <a:pt x="30" y="3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2279">
              <a:extLst>
                <a:ext uri="{FF2B5EF4-FFF2-40B4-BE49-F238E27FC236}">
                  <a16:creationId xmlns:a16="http://schemas.microsoft.com/office/drawing/2014/main" id="{07316E58-6F72-46F5-8355-10A1AF0C8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877888"/>
              <a:ext cx="80963" cy="50800"/>
            </a:xfrm>
            <a:custGeom>
              <a:avLst/>
              <a:gdLst>
                <a:gd name="T0" fmla="*/ 23 w 24"/>
                <a:gd name="T1" fmla="*/ 2 h 15"/>
                <a:gd name="T2" fmla="*/ 17 w 24"/>
                <a:gd name="T3" fmla="*/ 9 h 15"/>
                <a:gd name="T4" fmla="*/ 6 w 24"/>
                <a:gd name="T5" fmla="*/ 13 h 15"/>
                <a:gd name="T6" fmla="*/ 2 w 24"/>
                <a:gd name="T7" fmla="*/ 12 h 15"/>
                <a:gd name="T8" fmla="*/ 0 w 24"/>
                <a:gd name="T9" fmla="*/ 10 h 15"/>
                <a:gd name="T10" fmla="*/ 0 w 24"/>
                <a:gd name="T11" fmla="*/ 10 h 15"/>
                <a:gd name="T12" fmla="*/ 1 w 24"/>
                <a:gd name="T13" fmla="*/ 14 h 15"/>
                <a:gd name="T14" fmla="*/ 6 w 24"/>
                <a:gd name="T15" fmla="*/ 15 h 15"/>
                <a:gd name="T16" fmla="*/ 18 w 24"/>
                <a:gd name="T17" fmla="*/ 11 h 15"/>
                <a:gd name="T18" fmla="*/ 24 w 24"/>
                <a:gd name="T19" fmla="*/ 3 h 15"/>
                <a:gd name="T20" fmla="*/ 22 w 24"/>
                <a:gd name="T21" fmla="*/ 1 h 15"/>
                <a:gd name="T22" fmla="*/ 22 w 24"/>
                <a:gd name="T23" fmla="*/ 0 h 15"/>
                <a:gd name="T24" fmla="*/ 22 w 24"/>
                <a:gd name="T25" fmla="*/ 0 h 15"/>
                <a:gd name="T26" fmla="*/ 23 w 24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5">
                  <a:moveTo>
                    <a:pt x="23" y="2"/>
                  </a:moveTo>
                  <a:cubicBezTo>
                    <a:pt x="23" y="5"/>
                    <a:pt x="21" y="7"/>
                    <a:pt x="17" y="9"/>
                  </a:cubicBezTo>
                  <a:cubicBezTo>
                    <a:pt x="14" y="12"/>
                    <a:pt x="9" y="13"/>
                    <a:pt x="6" y="13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3" y="15"/>
                    <a:pt x="4" y="15"/>
                    <a:pt x="6" y="15"/>
                  </a:cubicBezTo>
                  <a:cubicBezTo>
                    <a:pt x="10" y="15"/>
                    <a:pt x="14" y="13"/>
                    <a:pt x="18" y="11"/>
                  </a:cubicBezTo>
                  <a:cubicBezTo>
                    <a:pt x="22" y="8"/>
                    <a:pt x="24" y="6"/>
                    <a:pt x="24" y="3"/>
                  </a:cubicBezTo>
                  <a:cubicBezTo>
                    <a:pt x="24" y="2"/>
                    <a:pt x="23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3" y="2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2280">
              <a:extLst>
                <a:ext uri="{FF2B5EF4-FFF2-40B4-BE49-F238E27FC236}">
                  <a16:creationId xmlns:a16="http://schemas.microsoft.com/office/drawing/2014/main" id="{4473281D-FDE1-42C6-9542-9515E5EB8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9351" y="874713"/>
              <a:ext cx="46038" cy="26988"/>
            </a:xfrm>
            <a:custGeom>
              <a:avLst/>
              <a:gdLst>
                <a:gd name="T0" fmla="*/ 1 w 14"/>
                <a:gd name="T1" fmla="*/ 8 h 8"/>
                <a:gd name="T2" fmla="*/ 3 w 14"/>
                <a:gd name="T3" fmla="*/ 8 h 8"/>
                <a:gd name="T4" fmla="*/ 11 w 14"/>
                <a:gd name="T5" fmla="*/ 6 h 8"/>
                <a:gd name="T6" fmla="*/ 14 w 14"/>
                <a:gd name="T7" fmla="*/ 2 h 8"/>
                <a:gd name="T8" fmla="*/ 13 w 14"/>
                <a:gd name="T9" fmla="*/ 0 h 8"/>
                <a:gd name="T10" fmla="*/ 12 w 14"/>
                <a:gd name="T11" fmla="*/ 0 h 8"/>
                <a:gd name="T12" fmla="*/ 12 w 14"/>
                <a:gd name="T13" fmla="*/ 1 h 8"/>
                <a:gd name="T14" fmla="*/ 10 w 14"/>
                <a:gd name="T15" fmla="*/ 5 h 8"/>
                <a:gd name="T16" fmla="*/ 4 w 14"/>
                <a:gd name="T17" fmla="*/ 7 h 8"/>
                <a:gd name="T18" fmla="*/ 2 w 14"/>
                <a:gd name="T19" fmla="*/ 6 h 8"/>
                <a:gd name="T20" fmla="*/ 1 w 14"/>
                <a:gd name="T21" fmla="*/ 5 h 8"/>
                <a:gd name="T22" fmla="*/ 2 w 14"/>
                <a:gd name="T23" fmla="*/ 3 h 8"/>
                <a:gd name="T24" fmla="*/ 0 w 14"/>
                <a:gd name="T25" fmla="*/ 6 h 8"/>
                <a:gd name="T26" fmla="*/ 1 w 14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6" y="8"/>
                    <a:pt x="8" y="7"/>
                    <a:pt x="11" y="6"/>
                  </a:cubicBezTo>
                  <a:cubicBezTo>
                    <a:pt x="13" y="5"/>
                    <a:pt x="14" y="3"/>
                    <a:pt x="14" y="2"/>
                  </a:cubicBezTo>
                  <a:cubicBezTo>
                    <a:pt x="14" y="1"/>
                    <a:pt x="14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3"/>
                    <a:pt x="11" y="4"/>
                    <a:pt x="10" y="5"/>
                  </a:cubicBezTo>
                  <a:cubicBezTo>
                    <a:pt x="8" y="6"/>
                    <a:pt x="6" y="7"/>
                    <a:pt x="4" y="7"/>
                  </a:cubicBezTo>
                  <a:cubicBezTo>
                    <a:pt x="3" y="7"/>
                    <a:pt x="2" y="7"/>
                    <a:pt x="2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17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862379-D1BD-4C0A-8637-FD1321EF2C54}"/>
                  </a:ext>
                </a:extLst>
              </p:cNvPr>
              <p:cNvSpPr/>
              <p:nvPr/>
            </p:nvSpPr>
            <p:spPr>
              <a:xfrm>
                <a:off x="945821" y="416681"/>
                <a:ext cx="6096000" cy="15690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28600">
                  <a:lnSpc>
                    <a:spcPct val="200000"/>
                  </a:lnSpc>
                </a:pPr>
                <a:r>
                  <a:rPr lang="en-US" sz="20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µ-Law compressor in Wiki:</a:t>
                </a:r>
              </a:p>
              <a:p>
                <a:pPr indent="22860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>
                            <a:solidFill>
                              <a:prstClr val="white"/>
                            </a:solidFill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𝒔𝒈𝒏</m:t>
                    </m:r>
                    <m:d>
                      <m:dPr>
                        <m:ctrlPr>
                          <a:rPr lang="en-US" sz="2000" b="1">
                            <a:solidFill>
                              <a:prstClr val="white"/>
                            </a:solidFill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f>
                      <m:fPr>
                        <m:ctrlPr>
                          <a:rPr lang="en-US" sz="2000" b="1">
                            <a:solidFill>
                              <a:prstClr val="white"/>
                            </a:solidFill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>
                                <a:solidFill>
                                  <a:prstClr val="white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000" b="1">
                                <a:solidFill>
                                  <a:prstClr val="white"/>
                                </a:solidFill>
                              </a:rPr>
                            </m:ctrlPr>
                          </m:funcPr>
                          <m:fName>
                            <m:r>
                              <a:rPr lang="en-US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1">
                                    <a:solidFill>
                                      <a:prstClr val="white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000" b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ja-JP" altLang="en-US" sz="2000" b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862379-D1BD-4C0A-8637-FD1321EF2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21" y="416681"/>
                <a:ext cx="6096000" cy="1569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B63AE2-200B-46EE-82CC-8775C1EA2AC4}"/>
                  </a:ext>
                </a:extLst>
              </p:cNvPr>
              <p:cNvSpPr/>
              <p:nvPr/>
            </p:nvSpPr>
            <p:spPr>
              <a:xfrm>
                <a:off x="6460503" y="416680"/>
                <a:ext cx="6096000" cy="15690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28600">
                  <a:lnSpc>
                    <a:spcPct val="200000"/>
                  </a:lnSpc>
                </a:pPr>
                <a:r>
                  <a:rPr lang="en-US" sz="20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In MATLAB, the µ-law compressor:</a:t>
                </a:r>
              </a:p>
              <a:p>
                <a:pPr indent="22860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>
                            <a:solidFill>
                              <a:prstClr val="white"/>
                            </a:solidFill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>
                            <a:solidFill>
                              <a:prstClr val="white"/>
                            </a:solidFill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>
                                <a:solidFill>
                                  <a:prstClr val="white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000" b="1">
                                <a:solidFill>
                                  <a:prstClr val="white"/>
                                </a:solidFill>
                              </a:rPr>
                            </m:ctrlPr>
                          </m:funcPr>
                          <m:fName>
                            <m:r>
                              <a:rPr lang="en-US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1">
                                    <a:solidFill>
                                      <a:prstClr val="white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0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𝒔𝒈𝒏</m:t>
                    </m:r>
                    <m:d>
                      <m:dPr>
                        <m:ctrlPr>
                          <a:rPr lang="en-US" sz="2000" b="1">
                            <a:solidFill>
                              <a:prstClr val="white"/>
                            </a:solidFill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B63AE2-200B-46EE-82CC-8775C1EA2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503" y="416680"/>
                <a:ext cx="6096000" cy="1569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2">
            <a:extLst>
              <a:ext uri="{FF2B5EF4-FFF2-40B4-BE49-F238E27FC236}">
                <a16:creationId xmlns:a16="http://schemas.microsoft.com/office/drawing/2014/main" id="{46BA5B87-FD62-4F13-934F-266246D8B222}"/>
              </a:ext>
            </a:extLst>
          </p:cNvPr>
          <p:cNvSpPr/>
          <p:nvPr/>
        </p:nvSpPr>
        <p:spPr>
          <a:xfrm>
            <a:off x="4106945" y="1465412"/>
            <a:ext cx="1800519" cy="4769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FFF31-B1E7-450D-8B4D-62C23EEACD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8" y="2432587"/>
            <a:ext cx="4511040" cy="338328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E161FA8-2CD2-4DC5-B4D4-77463E70001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94" y="2432587"/>
            <a:ext cx="451104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E0B377-673C-4FAC-9388-EB5E163437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594124"/>
            <a:ext cx="4511040" cy="338328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066298E-8EA3-4C56-BD0A-F3ADF52C58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77" y="1594124"/>
            <a:ext cx="4511040" cy="338328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76AE351-E9C3-4A3D-8805-3F309DDF268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19" y="1594124"/>
            <a:ext cx="4511040" cy="338328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6855DD7-1C09-4BC6-B323-EEBD3C949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261" y="1594125"/>
            <a:ext cx="4511040" cy="3383280"/>
          </a:xfrm>
          <a:prstGeom prst="rect">
            <a:avLst/>
          </a:prstGeom>
        </p:spPr>
      </p:pic>
      <p:grpSp>
        <p:nvGrpSpPr>
          <p:cNvPr id="22" name="组合 9">
            <a:extLst>
              <a:ext uri="{FF2B5EF4-FFF2-40B4-BE49-F238E27FC236}">
                <a16:creationId xmlns:a16="http://schemas.microsoft.com/office/drawing/2014/main" id="{85AAEB44-2EC4-47D2-A100-555841CA8DDC}"/>
              </a:ext>
            </a:extLst>
          </p:cNvPr>
          <p:cNvGrpSpPr/>
          <p:nvPr/>
        </p:nvGrpSpPr>
        <p:grpSpPr>
          <a:xfrm>
            <a:off x="10846072" y="382875"/>
            <a:ext cx="756219" cy="678652"/>
            <a:chOff x="10018713" y="4256088"/>
            <a:chExt cx="123826" cy="111125"/>
          </a:xfrm>
          <a:solidFill>
            <a:schemeClr val="bg1"/>
          </a:solidFill>
        </p:grpSpPr>
        <p:sp>
          <p:nvSpPr>
            <p:cNvPr id="26" name="Freeform 821">
              <a:extLst>
                <a:ext uri="{FF2B5EF4-FFF2-40B4-BE49-F238E27FC236}">
                  <a16:creationId xmlns:a16="http://schemas.microsoft.com/office/drawing/2014/main" id="{1C1DA10D-A005-49FE-8C86-872BAAEC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6" y="4289426"/>
              <a:ext cx="42863" cy="50800"/>
            </a:xfrm>
            <a:custGeom>
              <a:avLst/>
              <a:gdLst>
                <a:gd name="T0" fmla="*/ 1 w 13"/>
                <a:gd name="T1" fmla="*/ 8 h 15"/>
                <a:gd name="T2" fmla="*/ 0 w 13"/>
                <a:gd name="T3" fmla="*/ 9 h 15"/>
                <a:gd name="T4" fmla="*/ 0 w 13"/>
                <a:gd name="T5" fmla="*/ 10 h 15"/>
                <a:gd name="T6" fmla="*/ 0 w 13"/>
                <a:gd name="T7" fmla="*/ 10 h 15"/>
                <a:gd name="T8" fmla="*/ 0 w 13"/>
                <a:gd name="T9" fmla="*/ 10 h 15"/>
                <a:gd name="T10" fmla="*/ 0 w 13"/>
                <a:gd name="T11" fmla="*/ 14 h 15"/>
                <a:gd name="T12" fmla="*/ 1 w 13"/>
                <a:gd name="T13" fmla="*/ 15 h 15"/>
                <a:gd name="T14" fmla="*/ 5 w 13"/>
                <a:gd name="T15" fmla="*/ 12 h 15"/>
                <a:gd name="T16" fmla="*/ 4 w 13"/>
                <a:gd name="T17" fmla="*/ 10 h 15"/>
                <a:gd name="T18" fmla="*/ 8 w 13"/>
                <a:gd name="T19" fmla="*/ 6 h 15"/>
                <a:gd name="T20" fmla="*/ 10 w 13"/>
                <a:gd name="T21" fmla="*/ 6 h 15"/>
                <a:gd name="T22" fmla="*/ 13 w 13"/>
                <a:gd name="T23" fmla="*/ 3 h 15"/>
                <a:gd name="T24" fmla="*/ 10 w 13"/>
                <a:gd name="T25" fmla="*/ 3 h 15"/>
                <a:gd name="T26" fmla="*/ 10 w 13"/>
                <a:gd name="T27" fmla="*/ 0 h 15"/>
                <a:gd name="T28" fmla="*/ 7 w 13"/>
                <a:gd name="T29" fmla="*/ 3 h 15"/>
                <a:gd name="T30" fmla="*/ 7 w 13"/>
                <a:gd name="T31" fmla="*/ 5 h 15"/>
                <a:gd name="T32" fmla="*/ 3 w 13"/>
                <a:gd name="T33" fmla="*/ 9 h 15"/>
                <a:gd name="T34" fmla="*/ 1 w 13"/>
                <a:gd name="T3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5">
                  <a:moveTo>
                    <a:pt x="1" y="8"/>
                  </a:moveTo>
                  <a:cubicBezTo>
                    <a:pt x="1" y="8"/>
                    <a:pt x="1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3" y="15"/>
                    <a:pt x="5" y="13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822">
              <a:extLst>
                <a:ext uri="{FF2B5EF4-FFF2-40B4-BE49-F238E27FC236}">
                  <a16:creationId xmlns:a16="http://schemas.microsoft.com/office/drawing/2014/main" id="{3081A693-E71F-4B5B-A5EB-ADCCF9C01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2213" y="4289426"/>
              <a:ext cx="39688" cy="11113"/>
            </a:xfrm>
            <a:custGeom>
              <a:avLst/>
              <a:gdLst>
                <a:gd name="T0" fmla="*/ 10 w 12"/>
                <a:gd name="T1" fmla="*/ 3 h 3"/>
                <a:gd name="T2" fmla="*/ 11 w 12"/>
                <a:gd name="T3" fmla="*/ 2 h 3"/>
                <a:gd name="T4" fmla="*/ 12 w 12"/>
                <a:gd name="T5" fmla="*/ 1 h 3"/>
                <a:gd name="T6" fmla="*/ 6 w 12"/>
                <a:gd name="T7" fmla="*/ 0 h 3"/>
                <a:gd name="T8" fmla="*/ 0 w 12"/>
                <a:gd name="T9" fmla="*/ 2 h 3"/>
                <a:gd name="T10" fmla="*/ 2 w 12"/>
                <a:gd name="T11" fmla="*/ 3 h 3"/>
                <a:gd name="T12" fmla="*/ 6 w 12"/>
                <a:gd name="T13" fmla="*/ 2 h 3"/>
                <a:gd name="T14" fmla="*/ 10 w 1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">
                  <a:moveTo>
                    <a:pt x="10" y="3"/>
                  </a:moveTo>
                  <a:cubicBezTo>
                    <a:pt x="10" y="3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5" y="2"/>
                    <a:pt x="6" y="2"/>
                  </a:cubicBezTo>
                  <a:cubicBezTo>
                    <a:pt x="8" y="2"/>
                    <a:pt x="9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823">
              <a:extLst>
                <a:ext uri="{FF2B5EF4-FFF2-40B4-BE49-F238E27FC236}">
                  <a16:creationId xmlns:a16="http://schemas.microsoft.com/office/drawing/2014/main" id="{E881CF9B-F6A9-493D-8493-18E618D4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4310063"/>
              <a:ext cx="53975" cy="57150"/>
            </a:xfrm>
            <a:custGeom>
              <a:avLst/>
              <a:gdLst>
                <a:gd name="T0" fmla="*/ 15 w 16"/>
                <a:gd name="T1" fmla="*/ 0 h 17"/>
                <a:gd name="T2" fmla="*/ 14 w 16"/>
                <a:gd name="T3" fmla="*/ 1 h 17"/>
                <a:gd name="T4" fmla="*/ 13 w 16"/>
                <a:gd name="T5" fmla="*/ 2 h 17"/>
                <a:gd name="T6" fmla="*/ 14 w 16"/>
                <a:gd name="T7" fmla="*/ 6 h 17"/>
                <a:gd name="T8" fmla="*/ 4 w 16"/>
                <a:gd name="T9" fmla="*/ 15 h 17"/>
                <a:gd name="T10" fmla="*/ 1 w 16"/>
                <a:gd name="T11" fmla="*/ 14 h 17"/>
                <a:gd name="T12" fmla="*/ 0 w 16"/>
                <a:gd name="T13" fmla="*/ 16 h 17"/>
                <a:gd name="T14" fmla="*/ 4 w 16"/>
                <a:gd name="T15" fmla="*/ 17 h 17"/>
                <a:gd name="T16" fmla="*/ 16 w 16"/>
                <a:gd name="T17" fmla="*/ 6 h 17"/>
                <a:gd name="T18" fmla="*/ 15 w 16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5" y="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4" y="4"/>
                    <a:pt x="14" y="6"/>
                  </a:cubicBezTo>
                  <a:cubicBezTo>
                    <a:pt x="14" y="11"/>
                    <a:pt x="10" y="15"/>
                    <a:pt x="4" y="15"/>
                  </a:cubicBezTo>
                  <a:cubicBezTo>
                    <a:pt x="3" y="15"/>
                    <a:pt x="2" y="15"/>
                    <a:pt x="1" y="14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1" y="17"/>
                    <a:pt x="3" y="17"/>
                    <a:pt x="4" y="17"/>
                  </a:cubicBezTo>
                  <a:cubicBezTo>
                    <a:pt x="11" y="17"/>
                    <a:pt x="16" y="12"/>
                    <a:pt x="16" y="6"/>
                  </a:cubicBezTo>
                  <a:cubicBezTo>
                    <a:pt x="16" y="4"/>
                    <a:pt x="15" y="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824">
              <a:extLst>
                <a:ext uri="{FF2B5EF4-FFF2-40B4-BE49-F238E27FC236}">
                  <a16:creationId xmlns:a16="http://schemas.microsoft.com/office/drawing/2014/main" id="{CCD0BBE6-F33A-47E8-98A3-C298EBE8B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1" y="4316413"/>
              <a:ext cx="33338" cy="36513"/>
            </a:xfrm>
            <a:custGeom>
              <a:avLst/>
              <a:gdLst>
                <a:gd name="T0" fmla="*/ 10 w 10"/>
                <a:gd name="T1" fmla="*/ 4 h 11"/>
                <a:gd name="T2" fmla="*/ 9 w 10"/>
                <a:gd name="T3" fmla="*/ 0 h 11"/>
                <a:gd name="T4" fmla="*/ 7 w 10"/>
                <a:gd name="T5" fmla="*/ 2 h 11"/>
                <a:gd name="T6" fmla="*/ 8 w 10"/>
                <a:gd name="T7" fmla="*/ 4 h 11"/>
                <a:gd name="T8" fmla="*/ 2 w 10"/>
                <a:gd name="T9" fmla="*/ 9 h 11"/>
                <a:gd name="T10" fmla="*/ 0 w 10"/>
                <a:gd name="T11" fmla="*/ 8 h 11"/>
                <a:gd name="T12" fmla="*/ 0 w 10"/>
                <a:gd name="T13" fmla="*/ 9 h 11"/>
                <a:gd name="T14" fmla="*/ 0 w 10"/>
                <a:gd name="T15" fmla="*/ 9 h 11"/>
                <a:gd name="T16" fmla="*/ 0 w 10"/>
                <a:gd name="T17" fmla="*/ 9 h 11"/>
                <a:gd name="T18" fmla="*/ 0 w 10"/>
                <a:gd name="T19" fmla="*/ 10 h 11"/>
                <a:gd name="T20" fmla="*/ 2 w 10"/>
                <a:gd name="T21" fmla="*/ 11 h 11"/>
                <a:gd name="T22" fmla="*/ 10 w 10"/>
                <a:gd name="T2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1">
                  <a:moveTo>
                    <a:pt x="10" y="4"/>
                  </a:moveTo>
                  <a:cubicBezTo>
                    <a:pt x="10" y="2"/>
                    <a:pt x="9" y="1"/>
                    <a:pt x="9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5" y="9"/>
                    <a:pt x="2" y="9"/>
                  </a:cubicBezTo>
                  <a:cubicBezTo>
                    <a:pt x="2" y="9"/>
                    <a:pt x="1" y="9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6" y="11"/>
                    <a:pt x="10" y="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825">
              <a:extLst>
                <a:ext uri="{FF2B5EF4-FFF2-40B4-BE49-F238E27FC236}">
                  <a16:creationId xmlns:a16="http://schemas.microsoft.com/office/drawing/2014/main" id="{C8E76169-C16C-4A5A-964C-99390A231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1" y="4303713"/>
              <a:ext cx="19050" cy="9525"/>
            </a:xfrm>
            <a:custGeom>
              <a:avLst/>
              <a:gdLst>
                <a:gd name="T0" fmla="*/ 2 w 6"/>
                <a:gd name="T1" fmla="*/ 2 h 3"/>
                <a:gd name="T2" fmla="*/ 4 w 6"/>
                <a:gd name="T3" fmla="*/ 3 h 3"/>
                <a:gd name="T4" fmla="*/ 6 w 6"/>
                <a:gd name="T5" fmla="*/ 1 h 3"/>
                <a:gd name="T6" fmla="*/ 2 w 6"/>
                <a:gd name="T7" fmla="*/ 0 h 3"/>
                <a:gd name="T8" fmla="*/ 0 w 6"/>
                <a:gd name="T9" fmla="*/ 1 h 3"/>
                <a:gd name="T10" fmla="*/ 1 w 6"/>
                <a:gd name="T11" fmla="*/ 3 h 3"/>
                <a:gd name="T12" fmla="*/ 2 w 6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2" y="2"/>
                  </a:moveTo>
                  <a:cubicBezTo>
                    <a:pt x="3" y="2"/>
                    <a:pt x="4" y="3"/>
                    <a:pt x="4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826">
              <a:extLst>
                <a:ext uri="{FF2B5EF4-FFF2-40B4-BE49-F238E27FC236}">
                  <a16:creationId xmlns:a16="http://schemas.microsoft.com/office/drawing/2014/main" id="{28AEE9A6-EC8F-4538-8E51-30490036F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8713" y="4303713"/>
              <a:ext cx="77788" cy="63500"/>
            </a:xfrm>
            <a:custGeom>
              <a:avLst/>
              <a:gdLst>
                <a:gd name="T0" fmla="*/ 6 w 23"/>
                <a:gd name="T1" fmla="*/ 0 h 19"/>
                <a:gd name="T2" fmla="*/ 9 w 23"/>
                <a:gd name="T3" fmla="*/ 0 h 19"/>
                <a:gd name="T4" fmla="*/ 10 w 23"/>
                <a:gd name="T5" fmla="*/ 2 h 19"/>
                <a:gd name="T6" fmla="*/ 9 w 23"/>
                <a:gd name="T7" fmla="*/ 13 h 19"/>
                <a:gd name="T8" fmla="*/ 11 w 23"/>
                <a:gd name="T9" fmla="*/ 17 h 19"/>
                <a:gd name="T10" fmla="*/ 13 w 23"/>
                <a:gd name="T11" fmla="*/ 13 h 19"/>
                <a:gd name="T12" fmla="*/ 12 w 23"/>
                <a:gd name="T13" fmla="*/ 2 h 19"/>
                <a:gd name="T14" fmla="*/ 13 w 23"/>
                <a:gd name="T15" fmla="*/ 0 h 19"/>
                <a:gd name="T16" fmla="*/ 16 w 23"/>
                <a:gd name="T17" fmla="*/ 0 h 19"/>
                <a:gd name="T18" fmla="*/ 16 w 23"/>
                <a:gd name="T19" fmla="*/ 0 h 19"/>
                <a:gd name="T20" fmla="*/ 22 w 23"/>
                <a:gd name="T21" fmla="*/ 6 h 19"/>
                <a:gd name="T22" fmla="*/ 21 w 23"/>
                <a:gd name="T23" fmla="*/ 13 h 19"/>
                <a:gd name="T24" fmla="*/ 16 w 23"/>
                <a:gd name="T25" fmla="*/ 19 h 19"/>
                <a:gd name="T26" fmla="*/ 7 w 23"/>
                <a:gd name="T27" fmla="*/ 19 h 19"/>
                <a:gd name="T28" fmla="*/ 1 w 23"/>
                <a:gd name="T29" fmla="*/ 13 h 19"/>
                <a:gd name="T30" fmla="*/ 0 w 23"/>
                <a:gd name="T31" fmla="*/ 6 h 19"/>
                <a:gd name="T32" fmla="*/ 6 w 23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9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2"/>
                    <a:pt x="10" y="2"/>
                  </a:cubicBezTo>
                  <a:cubicBezTo>
                    <a:pt x="10" y="2"/>
                    <a:pt x="9" y="10"/>
                    <a:pt x="9" y="13"/>
                  </a:cubicBezTo>
                  <a:cubicBezTo>
                    <a:pt x="9" y="14"/>
                    <a:pt x="10" y="17"/>
                    <a:pt x="11" y="17"/>
                  </a:cubicBezTo>
                  <a:cubicBezTo>
                    <a:pt x="12" y="17"/>
                    <a:pt x="13" y="14"/>
                    <a:pt x="13" y="13"/>
                  </a:cubicBezTo>
                  <a:cubicBezTo>
                    <a:pt x="14" y="10"/>
                    <a:pt x="12" y="2"/>
                    <a:pt x="12" y="2"/>
                  </a:cubicBezTo>
                  <a:cubicBezTo>
                    <a:pt x="12" y="2"/>
                    <a:pt x="13" y="2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2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6"/>
                    <a:pt x="19" y="19"/>
                    <a:pt x="1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9"/>
                    <a:pt x="2" y="16"/>
                    <a:pt x="1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Oval 827">
              <a:extLst>
                <a:ext uri="{FF2B5EF4-FFF2-40B4-BE49-F238E27FC236}">
                  <a16:creationId xmlns:a16="http://schemas.microsoft.com/office/drawing/2014/main" id="{194EB514-528E-4B90-86AB-7A5D507B1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9351" y="4256088"/>
              <a:ext cx="36513" cy="365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3" name="文本框 3">
            <a:extLst>
              <a:ext uri="{FF2B5EF4-FFF2-40B4-BE49-F238E27FC236}">
                <a16:creationId xmlns:a16="http://schemas.microsoft.com/office/drawing/2014/main" id="{B7FA799A-E4DF-4379-8B96-BAA0DAE414BB}"/>
              </a:ext>
            </a:extLst>
          </p:cNvPr>
          <p:cNvSpPr txBox="1"/>
          <p:nvPr/>
        </p:nvSpPr>
        <p:spPr>
          <a:xfrm>
            <a:off x="1901799" y="5035829"/>
            <a:ext cx="79795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5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.............................................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3442705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74284 4.81481E-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74284 4.81481E-6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74284 4.81481E-6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4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74283 4.81481E-6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F961A9-24F2-4EB4-B1C3-A19A65DBBB3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2156" r="6360" b="4773"/>
          <a:stretch/>
        </p:blipFill>
        <p:spPr bwMode="auto">
          <a:xfrm>
            <a:off x="744722" y="509253"/>
            <a:ext cx="8174218" cy="47252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5">
            <a:extLst>
              <a:ext uri="{FF2B5EF4-FFF2-40B4-BE49-F238E27FC236}">
                <a16:creationId xmlns:a16="http://schemas.microsoft.com/office/drawing/2014/main" id="{1F9FB41D-92FA-46E6-A500-CDE064D42CAC}"/>
              </a:ext>
            </a:extLst>
          </p:cNvPr>
          <p:cNvSpPr/>
          <p:nvPr/>
        </p:nvSpPr>
        <p:spPr>
          <a:xfrm>
            <a:off x="489844" y="5470823"/>
            <a:ext cx="11127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IMA ADPCM encoder encodes the input data into only 16 levels (4-bit format). </a:t>
            </a:r>
          </a:p>
          <a:p>
            <a:pPr lvl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y-axis is from 0 to 16, the x-axis is the speech signal.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C8208937-6883-4F2F-969D-1AA078AABB89}"/>
              </a:ext>
            </a:extLst>
          </p:cNvPr>
          <p:cNvSpPr/>
          <p:nvPr/>
        </p:nvSpPr>
        <p:spPr>
          <a:xfrm>
            <a:off x="622173" y="556180"/>
            <a:ext cx="8411851" cy="461229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图表 12">
            <a:extLst>
              <a:ext uri="{FF2B5EF4-FFF2-40B4-BE49-F238E27FC236}">
                <a16:creationId xmlns:a16="http://schemas.microsoft.com/office/drawing/2014/main" id="{A2B367CC-F65F-4861-936A-662A006F4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058595"/>
              </p:ext>
            </p:extLst>
          </p:nvPr>
        </p:nvGraphicFramePr>
        <p:xfrm>
          <a:off x="9156572" y="509252"/>
          <a:ext cx="2460741" cy="465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C4EE3FF-3341-4DF0-9B83-44EA0D9546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4524933"/>
                  </p:ext>
                </p:extLst>
              </p:nvPr>
            </p:nvGraphicFramePr>
            <p:xfrm>
              <a:off x="10548481" y="5936965"/>
              <a:ext cx="1068832" cy="601218"/>
            </p:xfrm>
            <a:graphic>
              <a:graphicData uri="http://schemas.microsoft.com/office/powerpoint/2016/slidezoom">
                <pslz:sldZm>
                  <pslz:sldZmObj sldId="268" cId="1797089293">
                    <pslz:zmPr id="{D7F3269F-E7E5-4AD1-BC98-5CE27C77869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68832" cy="6012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0C4EE3FF-3341-4DF0-9B83-44EA0D9546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8481" y="5936965"/>
                <a:ext cx="1068832" cy="6012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17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>
            <a:extLst>
              <a:ext uri="{FF2B5EF4-FFF2-40B4-BE49-F238E27FC236}">
                <a16:creationId xmlns:a16="http://schemas.microsoft.com/office/drawing/2014/main" id="{9830BDBC-AA71-4EEB-9E3B-4A74464B0348}"/>
              </a:ext>
            </a:extLst>
          </p:cNvPr>
          <p:cNvGrpSpPr/>
          <p:nvPr/>
        </p:nvGrpSpPr>
        <p:grpSpPr>
          <a:xfrm>
            <a:off x="2701875" y="215153"/>
            <a:ext cx="6788250" cy="6788250"/>
            <a:chOff x="6440522" y="1871187"/>
            <a:chExt cx="4097622" cy="4097622"/>
          </a:xfrm>
        </p:grpSpPr>
        <p:sp>
          <p:nvSpPr>
            <p:cNvPr id="7" name="饼形 3">
              <a:extLst>
                <a:ext uri="{FF2B5EF4-FFF2-40B4-BE49-F238E27FC236}">
                  <a16:creationId xmlns:a16="http://schemas.microsoft.com/office/drawing/2014/main" id="{310BF96E-1867-46A4-8F99-E09466EC3EA4}"/>
                </a:ext>
              </a:extLst>
            </p:cNvPr>
            <p:cNvSpPr/>
            <p:nvPr/>
          </p:nvSpPr>
          <p:spPr>
            <a:xfrm>
              <a:off x="6692378" y="2027509"/>
              <a:ext cx="3703093" cy="3703093"/>
            </a:xfrm>
            <a:prstGeom prst="pie">
              <a:avLst>
                <a:gd name="adj1" fmla="val 2769064"/>
                <a:gd name="adj2" fmla="val 18567893"/>
              </a:avLst>
            </a:prstGeom>
            <a:solidFill>
              <a:srgbClr val="FFFFFF"/>
            </a:solidFill>
            <a:ln>
              <a:solidFill>
                <a:srgbClr val="4B7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饼形 4">
              <a:extLst>
                <a:ext uri="{FF2B5EF4-FFF2-40B4-BE49-F238E27FC236}">
                  <a16:creationId xmlns:a16="http://schemas.microsoft.com/office/drawing/2014/main" id="{AA62FB75-3BF4-4EEF-9BB7-0949512BA1D8}"/>
                </a:ext>
              </a:extLst>
            </p:cNvPr>
            <p:cNvSpPr/>
            <p:nvPr/>
          </p:nvSpPr>
          <p:spPr>
            <a:xfrm rot="10800000">
              <a:off x="6440522" y="1871187"/>
              <a:ext cx="4097622" cy="4097622"/>
            </a:xfrm>
            <a:prstGeom prst="pie">
              <a:avLst>
                <a:gd name="adj1" fmla="val 5436460"/>
                <a:gd name="adj2" fmla="val 13545774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C1B965-7404-41C5-B141-CE63382C99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0480" y="1737360"/>
            <a:ext cx="4511040" cy="3383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BA2CAD-69E8-4720-95F5-A91FEDBDA258}"/>
              </a:ext>
            </a:extLst>
          </p:cNvPr>
          <p:cNvSpPr/>
          <p:nvPr/>
        </p:nvSpPr>
        <p:spPr>
          <a:xfrm>
            <a:off x="3852437" y="1152115"/>
            <a:ext cx="448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Read TIMIT data file into a vector x.</a:t>
            </a:r>
          </a:p>
        </p:txBody>
      </p:sp>
      <p:grpSp>
        <p:nvGrpSpPr>
          <p:cNvPr id="14" name="组合 6">
            <a:extLst>
              <a:ext uri="{FF2B5EF4-FFF2-40B4-BE49-F238E27FC236}">
                <a16:creationId xmlns:a16="http://schemas.microsoft.com/office/drawing/2014/main" id="{20F97B40-F1E9-48B2-B16A-A50C2D04F2B2}"/>
              </a:ext>
            </a:extLst>
          </p:cNvPr>
          <p:cNvGrpSpPr/>
          <p:nvPr/>
        </p:nvGrpSpPr>
        <p:grpSpPr>
          <a:xfrm>
            <a:off x="8488216" y="3122637"/>
            <a:ext cx="628856" cy="612726"/>
            <a:chOff x="8085138" y="3529013"/>
            <a:chExt cx="123826" cy="120650"/>
          </a:xfrm>
          <a:solidFill>
            <a:srgbClr val="FFFFFF"/>
          </a:solidFill>
        </p:grpSpPr>
        <p:sp>
          <p:nvSpPr>
            <p:cNvPr id="15" name="Freeform 1189">
              <a:extLst>
                <a:ext uri="{FF2B5EF4-FFF2-40B4-BE49-F238E27FC236}">
                  <a16:creationId xmlns:a16="http://schemas.microsoft.com/office/drawing/2014/main" id="{B10A3B8F-F59C-4077-88F2-0CBFDA17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6" y="3529013"/>
              <a:ext cx="96838" cy="96838"/>
            </a:xfrm>
            <a:custGeom>
              <a:avLst/>
              <a:gdLst>
                <a:gd name="T0" fmla="*/ 25 w 29"/>
                <a:gd name="T1" fmla="*/ 18 h 29"/>
                <a:gd name="T2" fmla="*/ 20 w 29"/>
                <a:gd name="T3" fmla="*/ 13 h 29"/>
                <a:gd name="T4" fmla="*/ 27 w 29"/>
                <a:gd name="T5" fmla="*/ 6 h 29"/>
                <a:gd name="T6" fmla="*/ 27 w 29"/>
                <a:gd name="T7" fmla="*/ 1 h 29"/>
                <a:gd name="T8" fmla="*/ 22 w 29"/>
                <a:gd name="T9" fmla="*/ 1 h 29"/>
                <a:gd name="T10" fmla="*/ 15 w 29"/>
                <a:gd name="T11" fmla="*/ 8 h 29"/>
                <a:gd name="T12" fmla="*/ 10 w 29"/>
                <a:gd name="T13" fmla="*/ 4 h 29"/>
                <a:gd name="T14" fmla="*/ 3 w 29"/>
                <a:gd name="T15" fmla="*/ 2 h 29"/>
                <a:gd name="T16" fmla="*/ 3 w 29"/>
                <a:gd name="T17" fmla="*/ 6 h 29"/>
                <a:gd name="T18" fmla="*/ 10 w 29"/>
                <a:gd name="T19" fmla="*/ 13 h 29"/>
                <a:gd name="T20" fmla="*/ 6 w 29"/>
                <a:gd name="T21" fmla="*/ 18 h 29"/>
                <a:gd name="T22" fmla="*/ 1 w 29"/>
                <a:gd name="T23" fmla="*/ 17 h 29"/>
                <a:gd name="T24" fmla="*/ 2 w 29"/>
                <a:gd name="T25" fmla="*/ 21 h 29"/>
                <a:gd name="T26" fmla="*/ 8 w 29"/>
                <a:gd name="T27" fmla="*/ 27 h 29"/>
                <a:gd name="T28" fmla="*/ 12 w 29"/>
                <a:gd name="T29" fmla="*/ 28 h 29"/>
                <a:gd name="T30" fmla="*/ 11 w 29"/>
                <a:gd name="T31" fmla="*/ 23 h 29"/>
                <a:gd name="T32" fmla="*/ 15 w 29"/>
                <a:gd name="T33" fmla="*/ 18 h 29"/>
                <a:gd name="T34" fmla="*/ 23 w 29"/>
                <a:gd name="T35" fmla="*/ 25 h 29"/>
                <a:gd name="T36" fmla="*/ 28 w 29"/>
                <a:gd name="T37" fmla="*/ 25 h 29"/>
                <a:gd name="T38" fmla="*/ 25 w 29"/>
                <a:gd name="T3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9">
                  <a:moveTo>
                    <a:pt x="25" y="18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4"/>
                    <a:pt x="28" y="2"/>
                    <a:pt x="27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2"/>
                    <a:pt x="4" y="0"/>
                    <a:pt x="3" y="2"/>
                  </a:cubicBezTo>
                  <a:cubicBezTo>
                    <a:pt x="1" y="3"/>
                    <a:pt x="1" y="5"/>
                    <a:pt x="3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1" y="16"/>
                    <a:pt x="1" y="17"/>
                  </a:cubicBezTo>
                  <a:cubicBezTo>
                    <a:pt x="0" y="18"/>
                    <a:pt x="0" y="20"/>
                    <a:pt x="2" y="2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3" y="27"/>
                    <a:pt x="12" y="25"/>
                    <a:pt x="11" y="23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8" y="25"/>
                  </a:cubicBezTo>
                  <a:cubicBezTo>
                    <a:pt x="29" y="24"/>
                    <a:pt x="26" y="19"/>
                    <a:pt x="2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190">
              <a:extLst>
                <a:ext uri="{FF2B5EF4-FFF2-40B4-BE49-F238E27FC236}">
                  <a16:creationId xmlns:a16="http://schemas.microsoft.com/office/drawing/2014/main" id="{8ACF793F-750E-4CE4-9CC5-C3A0CCF8D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3538538"/>
              <a:ext cx="111125" cy="111125"/>
            </a:xfrm>
            <a:custGeom>
              <a:avLst/>
              <a:gdLst>
                <a:gd name="T0" fmla="*/ 29 w 33"/>
                <a:gd name="T1" fmla="*/ 23 h 33"/>
                <a:gd name="T2" fmla="*/ 18 w 33"/>
                <a:gd name="T3" fmla="*/ 29 h 33"/>
                <a:gd name="T4" fmla="*/ 4 w 33"/>
                <a:gd name="T5" fmla="*/ 15 h 33"/>
                <a:gd name="T6" fmla="*/ 9 w 33"/>
                <a:gd name="T7" fmla="*/ 5 h 33"/>
                <a:gd name="T8" fmla="*/ 8 w 33"/>
                <a:gd name="T9" fmla="*/ 0 h 33"/>
                <a:gd name="T10" fmla="*/ 0 w 33"/>
                <a:gd name="T11" fmla="*/ 15 h 33"/>
                <a:gd name="T12" fmla="*/ 18 w 33"/>
                <a:gd name="T13" fmla="*/ 33 h 33"/>
                <a:gd name="T14" fmla="*/ 33 w 33"/>
                <a:gd name="T15" fmla="*/ 25 h 33"/>
                <a:gd name="T16" fmla="*/ 29 w 33"/>
                <a:gd name="T17" fmla="*/ 24 h 33"/>
                <a:gd name="T18" fmla="*/ 29 w 33"/>
                <a:gd name="T1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29" y="23"/>
                  </a:moveTo>
                  <a:cubicBezTo>
                    <a:pt x="26" y="27"/>
                    <a:pt x="22" y="29"/>
                    <a:pt x="18" y="29"/>
                  </a:cubicBezTo>
                  <a:cubicBezTo>
                    <a:pt x="10" y="29"/>
                    <a:pt x="4" y="23"/>
                    <a:pt x="4" y="15"/>
                  </a:cubicBezTo>
                  <a:cubicBezTo>
                    <a:pt x="4" y="11"/>
                    <a:pt x="6" y="7"/>
                    <a:pt x="9" y="5"/>
                  </a:cubicBezTo>
                  <a:cubicBezTo>
                    <a:pt x="8" y="3"/>
                    <a:pt x="7" y="2"/>
                    <a:pt x="8" y="0"/>
                  </a:cubicBezTo>
                  <a:cubicBezTo>
                    <a:pt x="3" y="3"/>
                    <a:pt x="0" y="9"/>
                    <a:pt x="0" y="15"/>
                  </a:cubicBezTo>
                  <a:cubicBezTo>
                    <a:pt x="0" y="25"/>
                    <a:pt x="8" y="33"/>
                    <a:pt x="18" y="33"/>
                  </a:cubicBezTo>
                  <a:cubicBezTo>
                    <a:pt x="24" y="33"/>
                    <a:pt x="30" y="30"/>
                    <a:pt x="33" y="25"/>
                  </a:cubicBezTo>
                  <a:cubicBezTo>
                    <a:pt x="32" y="25"/>
                    <a:pt x="30" y="25"/>
                    <a:pt x="29" y="24"/>
                  </a:cubicBez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8929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">
            <a:extLst>
              <a:ext uri="{FF2B5EF4-FFF2-40B4-BE49-F238E27FC236}">
                <a16:creationId xmlns:a16="http://schemas.microsoft.com/office/drawing/2014/main" id="{A5DCC7BC-B6BD-46B8-8D68-AA2B11F555AF}"/>
              </a:ext>
            </a:extLst>
          </p:cNvPr>
          <p:cNvGrpSpPr/>
          <p:nvPr/>
        </p:nvGrpSpPr>
        <p:grpSpPr>
          <a:xfrm>
            <a:off x="2701875" y="215153"/>
            <a:ext cx="6788250" cy="6788250"/>
            <a:chOff x="6440522" y="1871187"/>
            <a:chExt cx="4097622" cy="4097622"/>
          </a:xfrm>
        </p:grpSpPr>
        <p:sp>
          <p:nvSpPr>
            <p:cNvPr id="7" name="饼形 3">
              <a:extLst>
                <a:ext uri="{FF2B5EF4-FFF2-40B4-BE49-F238E27FC236}">
                  <a16:creationId xmlns:a16="http://schemas.microsoft.com/office/drawing/2014/main" id="{A0B0B374-0BE1-4413-AF2F-A626B7F2E8A8}"/>
                </a:ext>
              </a:extLst>
            </p:cNvPr>
            <p:cNvSpPr/>
            <p:nvPr/>
          </p:nvSpPr>
          <p:spPr>
            <a:xfrm>
              <a:off x="6692378" y="2027509"/>
              <a:ext cx="3703093" cy="3703093"/>
            </a:xfrm>
            <a:prstGeom prst="pie">
              <a:avLst>
                <a:gd name="adj1" fmla="val 2769064"/>
                <a:gd name="adj2" fmla="val 18567893"/>
              </a:avLst>
            </a:prstGeom>
            <a:solidFill>
              <a:srgbClr val="FFFFFF"/>
            </a:solidFill>
            <a:ln>
              <a:solidFill>
                <a:srgbClr val="4B7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饼形 4">
              <a:extLst>
                <a:ext uri="{FF2B5EF4-FFF2-40B4-BE49-F238E27FC236}">
                  <a16:creationId xmlns:a16="http://schemas.microsoft.com/office/drawing/2014/main" id="{277A63DA-FE4C-43EF-A21D-D3C016FB8095}"/>
                </a:ext>
              </a:extLst>
            </p:cNvPr>
            <p:cNvSpPr/>
            <p:nvPr/>
          </p:nvSpPr>
          <p:spPr>
            <a:xfrm rot="10800000">
              <a:off x="6440522" y="1871187"/>
              <a:ext cx="4097622" cy="4097622"/>
            </a:xfrm>
            <a:prstGeom prst="pie">
              <a:avLst>
                <a:gd name="adj1" fmla="val 5436460"/>
                <a:gd name="adj2" fmla="val 13545774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EC3EA38-8E8F-4392-B41B-782229D59D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737360"/>
            <a:ext cx="4511040" cy="3383280"/>
          </a:xfrm>
          <a:prstGeom prst="rect">
            <a:avLst/>
          </a:prstGeom>
        </p:spPr>
      </p:pic>
      <p:pic>
        <p:nvPicPr>
          <p:cNvPr id="4" name="Picture 3" descr="A picture containing writing implement&#10;&#10;Description automatically generated">
            <a:extLst>
              <a:ext uri="{FF2B5EF4-FFF2-40B4-BE49-F238E27FC236}">
                <a16:creationId xmlns:a16="http://schemas.microsoft.com/office/drawing/2014/main" id="{9DE8E712-1D7E-410C-8893-DC41003C1A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7360"/>
            <a:ext cx="4511040" cy="33832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9A99CE-F546-4A34-8226-E4A80D1730F1}"/>
              </a:ext>
            </a:extLst>
          </p:cNvPr>
          <p:cNvSpPr/>
          <p:nvPr/>
        </p:nvSpPr>
        <p:spPr>
          <a:xfrm>
            <a:off x="2651191" y="1143151"/>
            <a:ext cx="6889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Apply u-Law compression to the data x that is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quantized in 16 bits and convert to an 8-bit data 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7911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5A0455F-5F67-4332-B227-672C81B0D9B3}"/>
              </a:ext>
            </a:extLst>
          </p:cNvPr>
          <p:cNvGrpSpPr/>
          <p:nvPr/>
        </p:nvGrpSpPr>
        <p:grpSpPr>
          <a:xfrm>
            <a:off x="2701875" y="215153"/>
            <a:ext cx="6788250" cy="6788250"/>
            <a:chOff x="6440522" y="1871187"/>
            <a:chExt cx="4097622" cy="4097622"/>
          </a:xfrm>
        </p:grpSpPr>
        <p:sp>
          <p:nvSpPr>
            <p:cNvPr id="10" name="饼形 3">
              <a:extLst>
                <a:ext uri="{FF2B5EF4-FFF2-40B4-BE49-F238E27FC236}">
                  <a16:creationId xmlns:a16="http://schemas.microsoft.com/office/drawing/2014/main" id="{64CA4926-45DC-427C-A31C-68A1D1D9DFD5}"/>
                </a:ext>
              </a:extLst>
            </p:cNvPr>
            <p:cNvSpPr/>
            <p:nvPr/>
          </p:nvSpPr>
          <p:spPr>
            <a:xfrm>
              <a:off x="6692378" y="2027509"/>
              <a:ext cx="3703093" cy="3703093"/>
            </a:xfrm>
            <a:prstGeom prst="pie">
              <a:avLst>
                <a:gd name="adj1" fmla="val 2769064"/>
                <a:gd name="adj2" fmla="val 18567893"/>
              </a:avLst>
            </a:prstGeom>
            <a:solidFill>
              <a:srgbClr val="FFFFFF"/>
            </a:solidFill>
            <a:ln>
              <a:solidFill>
                <a:srgbClr val="4B7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饼形 4">
              <a:extLst>
                <a:ext uri="{FF2B5EF4-FFF2-40B4-BE49-F238E27FC236}">
                  <a16:creationId xmlns:a16="http://schemas.microsoft.com/office/drawing/2014/main" id="{C4CE2164-BB85-4F2E-BD3E-4112F1F22299}"/>
                </a:ext>
              </a:extLst>
            </p:cNvPr>
            <p:cNvSpPr/>
            <p:nvPr/>
          </p:nvSpPr>
          <p:spPr>
            <a:xfrm rot="10800000">
              <a:off x="6440522" y="1871187"/>
              <a:ext cx="4097622" cy="4097622"/>
            </a:xfrm>
            <a:prstGeom prst="pie">
              <a:avLst>
                <a:gd name="adj1" fmla="val 5436460"/>
                <a:gd name="adj2" fmla="val 13545774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B1D8DB2-371C-435B-9724-7759609602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737360"/>
            <a:ext cx="4511040" cy="33832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5FF278-BD03-4E5A-A365-413C17BE1C2A}"/>
              </a:ext>
            </a:extLst>
          </p:cNvPr>
          <p:cNvSpPr/>
          <p:nvPr/>
        </p:nvSpPr>
        <p:spPr>
          <a:xfrm>
            <a:off x="1353670" y="1158014"/>
            <a:ext cx="9484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Apply the ADPCM Encoder to compressed data y, and obtain encoded data z.</a:t>
            </a:r>
          </a:p>
        </p:txBody>
      </p:sp>
      <p:grpSp>
        <p:nvGrpSpPr>
          <p:cNvPr id="12" name="组合 6">
            <a:extLst>
              <a:ext uri="{FF2B5EF4-FFF2-40B4-BE49-F238E27FC236}">
                <a16:creationId xmlns:a16="http://schemas.microsoft.com/office/drawing/2014/main" id="{9C209EBA-9857-46F6-9E58-125DA68B4690}"/>
              </a:ext>
            </a:extLst>
          </p:cNvPr>
          <p:cNvGrpSpPr/>
          <p:nvPr/>
        </p:nvGrpSpPr>
        <p:grpSpPr>
          <a:xfrm>
            <a:off x="8488216" y="3122637"/>
            <a:ext cx="628856" cy="612726"/>
            <a:chOff x="8085138" y="3529013"/>
            <a:chExt cx="123826" cy="120650"/>
          </a:xfrm>
          <a:solidFill>
            <a:srgbClr val="FFFFFF"/>
          </a:solidFill>
        </p:grpSpPr>
        <p:sp>
          <p:nvSpPr>
            <p:cNvPr id="13" name="Freeform 1189">
              <a:extLst>
                <a:ext uri="{FF2B5EF4-FFF2-40B4-BE49-F238E27FC236}">
                  <a16:creationId xmlns:a16="http://schemas.microsoft.com/office/drawing/2014/main" id="{17C1BFAC-7826-4A53-96D1-556967C9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6" y="3529013"/>
              <a:ext cx="96838" cy="96838"/>
            </a:xfrm>
            <a:custGeom>
              <a:avLst/>
              <a:gdLst>
                <a:gd name="T0" fmla="*/ 25 w 29"/>
                <a:gd name="T1" fmla="*/ 18 h 29"/>
                <a:gd name="T2" fmla="*/ 20 w 29"/>
                <a:gd name="T3" fmla="*/ 13 h 29"/>
                <a:gd name="T4" fmla="*/ 27 w 29"/>
                <a:gd name="T5" fmla="*/ 6 h 29"/>
                <a:gd name="T6" fmla="*/ 27 w 29"/>
                <a:gd name="T7" fmla="*/ 1 h 29"/>
                <a:gd name="T8" fmla="*/ 22 w 29"/>
                <a:gd name="T9" fmla="*/ 1 h 29"/>
                <a:gd name="T10" fmla="*/ 15 w 29"/>
                <a:gd name="T11" fmla="*/ 8 h 29"/>
                <a:gd name="T12" fmla="*/ 10 w 29"/>
                <a:gd name="T13" fmla="*/ 4 h 29"/>
                <a:gd name="T14" fmla="*/ 3 w 29"/>
                <a:gd name="T15" fmla="*/ 2 h 29"/>
                <a:gd name="T16" fmla="*/ 3 w 29"/>
                <a:gd name="T17" fmla="*/ 6 h 29"/>
                <a:gd name="T18" fmla="*/ 10 w 29"/>
                <a:gd name="T19" fmla="*/ 13 h 29"/>
                <a:gd name="T20" fmla="*/ 6 w 29"/>
                <a:gd name="T21" fmla="*/ 18 h 29"/>
                <a:gd name="T22" fmla="*/ 1 w 29"/>
                <a:gd name="T23" fmla="*/ 17 h 29"/>
                <a:gd name="T24" fmla="*/ 2 w 29"/>
                <a:gd name="T25" fmla="*/ 21 h 29"/>
                <a:gd name="T26" fmla="*/ 8 w 29"/>
                <a:gd name="T27" fmla="*/ 27 h 29"/>
                <a:gd name="T28" fmla="*/ 12 w 29"/>
                <a:gd name="T29" fmla="*/ 28 h 29"/>
                <a:gd name="T30" fmla="*/ 11 w 29"/>
                <a:gd name="T31" fmla="*/ 23 h 29"/>
                <a:gd name="T32" fmla="*/ 15 w 29"/>
                <a:gd name="T33" fmla="*/ 18 h 29"/>
                <a:gd name="T34" fmla="*/ 23 w 29"/>
                <a:gd name="T35" fmla="*/ 25 h 29"/>
                <a:gd name="T36" fmla="*/ 28 w 29"/>
                <a:gd name="T37" fmla="*/ 25 h 29"/>
                <a:gd name="T38" fmla="*/ 25 w 29"/>
                <a:gd name="T3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9">
                  <a:moveTo>
                    <a:pt x="25" y="18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4"/>
                    <a:pt x="28" y="2"/>
                    <a:pt x="27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2"/>
                    <a:pt x="4" y="0"/>
                    <a:pt x="3" y="2"/>
                  </a:cubicBezTo>
                  <a:cubicBezTo>
                    <a:pt x="1" y="3"/>
                    <a:pt x="1" y="5"/>
                    <a:pt x="3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1" y="16"/>
                    <a:pt x="1" y="17"/>
                  </a:cubicBezTo>
                  <a:cubicBezTo>
                    <a:pt x="0" y="18"/>
                    <a:pt x="0" y="20"/>
                    <a:pt x="2" y="2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3" y="27"/>
                    <a:pt x="12" y="25"/>
                    <a:pt x="11" y="23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8" y="25"/>
                  </a:cubicBezTo>
                  <a:cubicBezTo>
                    <a:pt x="29" y="24"/>
                    <a:pt x="26" y="19"/>
                    <a:pt x="2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1190">
              <a:extLst>
                <a:ext uri="{FF2B5EF4-FFF2-40B4-BE49-F238E27FC236}">
                  <a16:creationId xmlns:a16="http://schemas.microsoft.com/office/drawing/2014/main" id="{ECA5CABD-A65D-48A7-9034-33ACD40FA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3538538"/>
              <a:ext cx="111125" cy="111125"/>
            </a:xfrm>
            <a:custGeom>
              <a:avLst/>
              <a:gdLst>
                <a:gd name="T0" fmla="*/ 29 w 33"/>
                <a:gd name="T1" fmla="*/ 23 h 33"/>
                <a:gd name="T2" fmla="*/ 18 w 33"/>
                <a:gd name="T3" fmla="*/ 29 h 33"/>
                <a:gd name="T4" fmla="*/ 4 w 33"/>
                <a:gd name="T5" fmla="*/ 15 h 33"/>
                <a:gd name="T6" fmla="*/ 9 w 33"/>
                <a:gd name="T7" fmla="*/ 5 h 33"/>
                <a:gd name="T8" fmla="*/ 8 w 33"/>
                <a:gd name="T9" fmla="*/ 0 h 33"/>
                <a:gd name="T10" fmla="*/ 0 w 33"/>
                <a:gd name="T11" fmla="*/ 15 h 33"/>
                <a:gd name="T12" fmla="*/ 18 w 33"/>
                <a:gd name="T13" fmla="*/ 33 h 33"/>
                <a:gd name="T14" fmla="*/ 33 w 33"/>
                <a:gd name="T15" fmla="*/ 25 h 33"/>
                <a:gd name="T16" fmla="*/ 29 w 33"/>
                <a:gd name="T17" fmla="*/ 24 h 33"/>
                <a:gd name="T18" fmla="*/ 29 w 33"/>
                <a:gd name="T1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29" y="23"/>
                  </a:moveTo>
                  <a:cubicBezTo>
                    <a:pt x="26" y="27"/>
                    <a:pt x="22" y="29"/>
                    <a:pt x="18" y="29"/>
                  </a:cubicBezTo>
                  <a:cubicBezTo>
                    <a:pt x="10" y="29"/>
                    <a:pt x="4" y="23"/>
                    <a:pt x="4" y="15"/>
                  </a:cubicBezTo>
                  <a:cubicBezTo>
                    <a:pt x="4" y="11"/>
                    <a:pt x="6" y="7"/>
                    <a:pt x="9" y="5"/>
                  </a:cubicBezTo>
                  <a:cubicBezTo>
                    <a:pt x="8" y="3"/>
                    <a:pt x="7" y="2"/>
                    <a:pt x="8" y="0"/>
                  </a:cubicBezTo>
                  <a:cubicBezTo>
                    <a:pt x="3" y="3"/>
                    <a:pt x="0" y="9"/>
                    <a:pt x="0" y="15"/>
                  </a:cubicBezTo>
                  <a:cubicBezTo>
                    <a:pt x="0" y="25"/>
                    <a:pt x="8" y="33"/>
                    <a:pt x="18" y="33"/>
                  </a:cubicBezTo>
                  <a:cubicBezTo>
                    <a:pt x="24" y="33"/>
                    <a:pt x="30" y="30"/>
                    <a:pt x="33" y="25"/>
                  </a:cubicBezTo>
                  <a:cubicBezTo>
                    <a:pt x="32" y="25"/>
                    <a:pt x="30" y="25"/>
                    <a:pt x="29" y="24"/>
                  </a:cubicBez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40739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389</Words>
  <Application>Microsoft Office PowerPoint</Application>
  <PresentationFormat>Widescreen</PresentationFormat>
  <Paragraphs>53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微软雅黑 Light</vt:lpstr>
      <vt:lpstr>等线</vt:lpstr>
      <vt:lpstr>等线 Light</vt:lpstr>
      <vt:lpstr>Arial</vt:lpstr>
      <vt:lpstr>Calibri</vt:lpstr>
      <vt:lpstr>Calibri Light</vt:lpstr>
      <vt:lpstr>Cambria Math</vt:lpstr>
      <vt:lpstr>Ink Free</vt:lpstr>
      <vt:lpstr>Office Theme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Liu</dc:creator>
  <cp:lastModifiedBy>zeyu Liu</cp:lastModifiedBy>
  <cp:revision>1</cp:revision>
  <dcterms:created xsi:type="dcterms:W3CDTF">2019-11-30T20:33:34Z</dcterms:created>
  <dcterms:modified xsi:type="dcterms:W3CDTF">2019-12-03T11:12:58Z</dcterms:modified>
</cp:coreProperties>
</file>