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93" r:id="rId2"/>
    <p:sldId id="367" r:id="rId3"/>
    <p:sldId id="389" r:id="rId4"/>
    <p:sldId id="395" r:id="rId5"/>
    <p:sldId id="396" r:id="rId6"/>
    <p:sldId id="394" r:id="rId7"/>
    <p:sldId id="258" r:id="rId8"/>
    <p:sldId id="259" r:id="rId9"/>
    <p:sldId id="260" r:id="rId10"/>
    <p:sldId id="261" r:id="rId11"/>
    <p:sldId id="407" r:id="rId12"/>
    <p:sldId id="391" r:id="rId13"/>
    <p:sldId id="397" r:id="rId14"/>
    <p:sldId id="387" r:id="rId15"/>
    <p:sldId id="401" r:id="rId16"/>
    <p:sldId id="405" r:id="rId17"/>
    <p:sldId id="398" r:id="rId18"/>
    <p:sldId id="390" r:id="rId19"/>
    <p:sldId id="399" r:id="rId20"/>
    <p:sldId id="408" r:id="rId21"/>
    <p:sldId id="3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yu Liu" initials="zL" lastIdx="1" clrIdx="0">
    <p:extLst>
      <p:ext uri="{19B8F6BF-5375-455C-9EA6-DF929625EA0E}">
        <p15:presenceInfo xmlns:p15="http://schemas.microsoft.com/office/powerpoint/2012/main" userId="e1719c75385893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4B4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68B23-EEDF-4DB1-A0F7-15608B0009BA}" v="212" dt="2019-09-15T20:41:51.633"/>
    <p1510:client id="{F52AA5D6-F43E-4C15-9B90-39270EF785DA}" v="691" dt="2019-09-16T16:26:02.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0" y="19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u Liu" userId="e1719c7538589308" providerId="LiveId" clId="{F52AA5D6-F43E-4C15-9B90-39270EF785DA}"/>
    <pc:docChg chg="undo redo custSel mod addSld delSld modSld sldOrd">
      <pc:chgData name="zeyu Liu" userId="e1719c7538589308" providerId="LiveId" clId="{F52AA5D6-F43E-4C15-9B90-39270EF785DA}" dt="2019-09-16T17:58:46.439" v="2589" actId="20577"/>
      <pc:docMkLst>
        <pc:docMk/>
      </pc:docMkLst>
      <pc:sldChg chg="addSp delSp modSp del ord">
        <pc:chgData name="zeyu Liu" userId="e1719c7538589308" providerId="LiveId" clId="{F52AA5D6-F43E-4C15-9B90-39270EF785DA}" dt="2019-09-16T12:02:53.611" v="2094" actId="2696"/>
        <pc:sldMkLst>
          <pc:docMk/>
          <pc:sldMk cId="1167373872" sldId="257"/>
        </pc:sldMkLst>
        <pc:spChg chg="del">
          <ac:chgData name="zeyu Liu" userId="e1719c7538589308" providerId="LiveId" clId="{F52AA5D6-F43E-4C15-9B90-39270EF785DA}" dt="2019-09-16T11:46:05.560" v="1736" actId="478"/>
          <ac:spMkLst>
            <pc:docMk/>
            <pc:sldMk cId="1167373872" sldId="257"/>
            <ac:spMk id="2" creationId="{AFA4633A-1098-46DE-A7E2-C4632A052FAF}"/>
          </ac:spMkLst>
        </pc:spChg>
        <pc:spChg chg="mod">
          <ac:chgData name="zeyu Liu" userId="e1719c7538589308" providerId="LiveId" clId="{F52AA5D6-F43E-4C15-9B90-39270EF785DA}" dt="2019-09-16T12:02:20.609" v="2086"/>
          <ac:spMkLst>
            <pc:docMk/>
            <pc:sldMk cId="1167373872" sldId="257"/>
            <ac:spMk id="3" creationId="{6C658339-9FC6-4560-9A93-BB9E937BD55E}"/>
          </ac:spMkLst>
        </pc:spChg>
        <pc:spChg chg="add del mod">
          <ac:chgData name="zeyu Liu" userId="e1719c7538589308" providerId="LiveId" clId="{F52AA5D6-F43E-4C15-9B90-39270EF785DA}" dt="2019-09-16T09:53:55.258" v="460"/>
          <ac:spMkLst>
            <pc:docMk/>
            <pc:sldMk cId="1167373872" sldId="257"/>
            <ac:spMk id="12" creationId="{A2B64F6C-1B99-4B05-8FB7-3EC7CB6DF0CC}"/>
          </ac:spMkLst>
        </pc:spChg>
        <pc:spChg chg="add mod">
          <ac:chgData name="zeyu Liu" userId="e1719c7538589308" providerId="LiveId" clId="{F52AA5D6-F43E-4C15-9B90-39270EF785DA}" dt="2019-09-16T11:46:30.194" v="1741" actId="115"/>
          <ac:spMkLst>
            <pc:docMk/>
            <pc:sldMk cId="1167373872" sldId="257"/>
            <ac:spMk id="17" creationId="{71DB7555-0CFC-4CEA-B00C-B6CD52BC1499}"/>
          </ac:spMkLst>
        </pc:spChg>
        <pc:spChg chg="add mod">
          <ac:chgData name="zeyu Liu" userId="e1719c7538589308" providerId="LiveId" clId="{F52AA5D6-F43E-4C15-9B90-39270EF785DA}" dt="2019-09-16T11:46:52.484" v="1746" actId="1076"/>
          <ac:spMkLst>
            <pc:docMk/>
            <pc:sldMk cId="1167373872" sldId="257"/>
            <ac:spMk id="18" creationId="{46F40C16-FEA8-4EFA-A281-73786A37D77C}"/>
          </ac:spMkLst>
        </pc:spChg>
        <pc:spChg chg="add del mod">
          <ac:chgData name="zeyu Liu" userId="e1719c7538589308" providerId="LiveId" clId="{F52AA5D6-F43E-4C15-9B90-39270EF785DA}" dt="2019-09-16T11:47:37.310" v="1758"/>
          <ac:spMkLst>
            <pc:docMk/>
            <pc:sldMk cId="1167373872" sldId="257"/>
            <ac:spMk id="19" creationId="{ADDE02D5-28F6-450C-9571-C50CD72224B3}"/>
          </ac:spMkLst>
        </pc:spChg>
        <pc:spChg chg="add mod">
          <ac:chgData name="zeyu Liu" userId="e1719c7538589308" providerId="LiveId" clId="{F52AA5D6-F43E-4C15-9B90-39270EF785DA}" dt="2019-09-16T11:48:01.840" v="1926" actId="1035"/>
          <ac:spMkLst>
            <pc:docMk/>
            <pc:sldMk cId="1167373872" sldId="257"/>
            <ac:spMk id="20" creationId="{C9DBB507-FE8A-4531-A49B-E620C732828A}"/>
          </ac:spMkLst>
        </pc:spChg>
        <pc:picChg chg="del">
          <ac:chgData name="zeyu Liu" userId="e1719c7538589308" providerId="LiveId" clId="{F52AA5D6-F43E-4C15-9B90-39270EF785DA}" dt="2019-09-16T09:24:59.480" v="6"/>
          <ac:picMkLst>
            <pc:docMk/>
            <pc:sldMk cId="1167373872" sldId="257"/>
            <ac:picMk id="4" creationId="{D6BB4937-1C20-4F43-8FE5-68849FEE155A}"/>
          </ac:picMkLst>
        </pc:picChg>
        <pc:picChg chg="add del">
          <ac:chgData name="zeyu Liu" userId="e1719c7538589308" providerId="LiveId" clId="{F52AA5D6-F43E-4C15-9B90-39270EF785DA}" dt="2019-09-16T09:52:28.241" v="395"/>
          <ac:picMkLst>
            <pc:docMk/>
            <pc:sldMk cId="1167373872" sldId="257"/>
            <ac:picMk id="5" creationId="{57587988-A5A8-46CA-B9A5-8A8ACDC93656}"/>
          </ac:picMkLst>
        </pc:picChg>
        <pc:picChg chg="add del">
          <ac:chgData name="zeyu Liu" userId="e1719c7538589308" providerId="LiveId" clId="{F52AA5D6-F43E-4C15-9B90-39270EF785DA}" dt="2019-09-16T09:49:40.026" v="353"/>
          <ac:picMkLst>
            <pc:docMk/>
            <pc:sldMk cId="1167373872" sldId="257"/>
            <ac:picMk id="6" creationId="{9F253F06-D264-4736-B12C-9A2B032F30E1}"/>
          </ac:picMkLst>
        </pc:picChg>
        <pc:picChg chg="add del">
          <ac:chgData name="zeyu Liu" userId="e1719c7538589308" providerId="LiveId" clId="{F52AA5D6-F43E-4C15-9B90-39270EF785DA}" dt="2019-09-16T09:52:28.241" v="395"/>
          <ac:picMkLst>
            <pc:docMk/>
            <pc:sldMk cId="1167373872" sldId="257"/>
            <ac:picMk id="7" creationId="{21C9D2E8-61F3-443C-B117-AF94BD78D0E2}"/>
          </ac:picMkLst>
        </pc:picChg>
        <pc:picChg chg="add del">
          <ac:chgData name="zeyu Liu" userId="e1719c7538589308" providerId="LiveId" clId="{F52AA5D6-F43E-4C15-9B90-39270EF785DA}" dt="2019-09-16T09:48:56.802" v="339"/>
          <ac:picMkLst>
            <pc:docMk/>
            <pc:sldMk cId="1167373872" sldId="257"/>
            <ac:picMk id="8" creationId="{C8094D15-1A17-4D26-ABD6-7E0B8D5A34B9}"/>
          </ac:picMkLst>
        </pc:picChg>
        <pc:picChg chg="add del">
          <ac:chgData name="zeyu Liu" userId="e1719c7538589308" providerId="LiveId" clId="{F52AA5D6-F43E-4C15-9B90-39270EF785DA}" dt="2019-09-16T09:52:28.241" v="395"/>
          <ac:picMkLst>
            <pc:docMk/>
            <pc:sldMk cId="1167373872" sldId="257"/>
            <ac:picMk id="9" creationId="{496BBA20-C638-4488-8D91-17FE57084F9A}"/>
          </ac:picMkLst>
        </pc:picChg>
        <pc:picChg chg="add del">
          <ac:chgData name="zeyu Liu" userId="e1719c7538589308" providerId="LiveId" clId="{F52AA5D6-F43E-4C15-9B90-39270EF785DA}" dt="2019-09-16T09:49:34.946" v="351"/>
          <ac:picMkLst>
            <pc:docMk/>
            <pc:sldMk cId="1167373872" sldId="257"/>
            <ac:picMk id="10" creationId="{59195302-3977-40CF-BD44-F4FEEF45D2C7}"/>
          </ac:picMkLst>
        </pc:picChg>
        <pc:picChg chg="add del">
          <ac:chgData name="zeyu Liu" userId="e1719c7538589308" providerId="LiveId" clId="{F52AA5D6-F43E-4C15-9B90-39270EF785DA}" dt="2019-09-16T09:49:12.962" v="347"/>
          <ac:picMkLst>
            <pc:docMk/>
            <pc:sldMk cId="1167373872" sldId="257"/>
            <ac:picMk id="11" creationId="{B2EA02E2-B3C0-4CD4-9076-89B07352F328}"/>
          </ac:picMkLst>
        </pc:picChg>
        <pc:picChg chg="add del">
          <ac:chgData name="zeyu Liu" userId="e1719c7538589308" providerId="LiveId" clId="{F52AA5D6-F43E-4C15-9B90-39270EF785DA}" dt="2019-09-16T09:52:28.241" v="395"/>
          <ac:picMkLst>
            <pc:docMk/>
            <pc:sldMk cId="1167373872" sldId="257"/>
            <ac:picMk id="13" creationId="{12AB8387-8380-4599-BE2A-64D1246671B3}"/>
          </ac:picMkLst>
        </pc:picChg>
        <pc:picChg chg="add del">
          <ac:chgData name="zeyu Liu" userId="e1719c7538589308" providerId="LiveId" clId="{F52AA5D6-F43E-4C15-9B90-39270EF785DA}" dt="2019-09-16T09:52:28.241" v="395"/>
          <ac:picMkLst>
            <pc:docMk/>
            <pc:sldMk cId="1167373872" sldId="257"/>
            <ac:picMk id="14" creationId="{DD59C69E-3451-4145-9181-D192FEFFFE82}"/>
          </ac:picMkLst>
        </pc:picChg>
        <pc:picChg chg="add del">
          <ac:chgData name="zeyu Liu" userId="e1719c7538589308" providerId="LiveId" clId="{F52AA5D6-F43E-4C15-9B90-39270EF785DA}" dt="2019-09-16T09:52:28.241" v="395"/>
          <ac:picMkLst>
            <pc:docMk/>
            <pc:sldMk cId="1167373872" sldId="257"/>
            <ac:picMk id="15" creationId="{F17DAD82-23DE-4E6F-A27B-0014AD522F66}"/>
          </ac:picMkLst>
        </pc:picChg>
      </pc:sldChg>
      <pc:sldChg chg="addSp delSp modSp mod modTransition setBg setClrOvrMap">
        <pc:chgData name="zeyu Liu" userId="e1719c7538589308" providerId="LiveId" clId="{F52AA5D6-F43E-4C15-9B90-39270EF785DA}" dt="2019-09-16T10:52:53.339" v="1124"/>
        <pc:sldMkLst>
          <pc:docMk/>
          <pc:sldMk cId="3342496813" sldId="258"/>
        </pc:sldMkLst>
        <pc:spChg chg="mod">
          <ac:chgData name="zeyu Liu" userId="e1719c7538589308" providerId="LiveId" clId="{F52AA5D6-F43E-4C15-9B90-39270EF785DA}" dt="2019-09-16T10:34:10.822" v="1063" actId="26606"/>
          <ac:spMkLst>
            <pc:docMk/>
            <pc:sldMk cId="3342496813" sldId="258"/>
            <ac:spMk id="2" creationId="{92FA488F-EB0C-4760-A90B-935A2B31C95C}"/>
          </ac:spMkLst>
        </pc:spChg>
        <pc:spChg chg="mod ord">
          <ac:chgData name="zeyu Liu" userId="e1719c7538589308" providerId="LiveId" clId="{F52AA5D6-F43E-4C15-9B90-39270EF785DA}" dt="2019-09-16T10:36:26.571" v="1076" actId="20577"/>
          <ac:spMkLst>
            <pc:docMk/>
            <pc:sldMk cId="3342496813" sldId="258"/>
            <ac:spMk id="3" creationId="{08CA8BBD-D3E5-4812-B40E-0720D0B43032}"/>
          </ac:spMkLst>
        </pc:spChg>
        <pc:spChg chg="add del">
          <ac:chgData name="zeyu Liu" userId="e1719c7538589308" providerId="LiveId" clId="{F52AA5D6-F43E-4C15-9B90-39270EF785DA}" dt="2019-09-16T10:32:17.156" v="1046" actId="26606"/>
          <ac:spMkLst>
            <pc:docMk/>
            <pc:sldMk cId="3342496813" sldId="258"/>
            <ac:spMk id="9" creationId="{4038CB10-1F5C-4D54-9DF7-12586DE5B007}"/>
          </ac:spMkLst>
        </pc:spChg>
        <pc:spChg chg="add del">
          <ac:chgData name="zeyu Liu" userId="e1719c7538589308" providerId="LiveId" clId="{F52AA5D6-F43E-4C15-9B90-39270EF785DA}" dt="2019-09-16T10:32:17.156" v="1046" actId="26606"/>
          <ac:spMkLst>
            <pc:docMk/>
            <pc:sldMk cId="3342496813" sldId="258"/>
            <ac:spMk id="11" creationId="{73ED6512-6858-4552-B699-9A97FE9A4EA2}"/>
          </ac:spMkLst>
        </pc:spChg>
        <pc:spChg chg="add del">
          <ac:chgData name="zeyu Liu" userId="e1719c7538589308" providerId="LiveId" clId="{F52AA5D6-F43E-4C15-9B90-39270EF785DA}" dt="2019-09-16T10:32:32.182" v="1049" actId="26606"/>
          <ac:spMkLst>
            <pc:docMk/>
            <pc:sldMk cId="3342496813" sldId="258"/>
            <ac:spMk id="16" creationId="{C607803A-4E99-444E-94F7-8785CDDF5849}"/>
          </ac:spMkLst>
        </pc:spChg>
        <pc:spChg chg="add del">
          <ac:chgData name="zeyu Liu" userId="e1719c7538589308" providerId="LiveId" clId="{F52AA5D6-F43E-4C15-9B90-39270EF785DA}" dt="2019-09-16T10:32:32.182" v="1049" actId="26606"/>
          <ac:spMkLst>
            <pc:docMk/>
            <pc:sldMk cId="3342496813" sldId="258"/>
            <ac:spMk id="18" creationId="{2989BE6A-C309-418E-8ADD-1616A980570D}"/>
          </ac:spMkLst>
        </pc:spChg>
        <pc:spChg chg="add del">
          <ac:chgData name="zeyu Liu" userId="e1719c7538589308" providerId="LiveId" clId="{F52AA5D6-F43E-4C15-9B90-39270EF785DA}" dt="2019-09-16T10:33:26.247" v="1058" actId="26606"/>
          <ac:spMkLst>
            <pc:docMk/>
            <pc:sldMk cId="3342496813" sldId="258"/>
            <ac:spMk id="23" creationId="{F60FCA6E-0894-46CD-BD49-5955A51E0084}"/>
          </ac:spMkLst>
        </pc:spChg>
        <pc:spChg chg="add del">
          <ac:chgData name="zeyu Liu" userId="e1719c7538589308" providerId="LiveId" clId="{F52AA5D6-F43E-4C15-9B90-39270EF785DA}" dt="2019-09-16T10:33:26.247" v="1058" actId="26606"/>
          <ac:spMkLst>
            <pc:docMk/>
            <pc:sldMk cId="3342496813" sldId="258"/>
            <ac:spMk id="25" creationId="{E78C6E4B-A1F1-4B6C-97EC-BE997495D6AC}"/>
          </ac:spMkLst>
        </pc:spChg>
        <pc:spChg chg="add del">
          <ac:chgData name="zeyu Liu" userId="e1719c7538589308" providerId="LiveId" clId="{F52AA5D6-F43E-4C15-9B90-39270EF785DA}" dt="2019-09-16T10:33:18.010" v="1051" actId="26606"/>
          <ac:spMkLst>
            <pc:docMk/>
            <pc:sldMk cId="3342496813" sldId="258"/>
            <ac:spMk id="30" creationId="{867D4867-5BA7-4462-B2F6-A23F4A622AA7}"/>
          </ac:spMkLst>
        </pc:spChg>
        <pc:spChg chg="add del">
          <ac:chgData name="zeyu Liu" userId="e1719c7538589308" providerId="LiveId" clId="{F52AA5D6-F43E-4C15-9B90-39270EF785DA}" dt="2019-09-16T10:33:24.031" v="1053" actId="26606"/>
          <ac:spMkLst>
            <pc:docMk/>
            <pc:sldMk cId="3342496813" sldId="258"/>
            <ac:spMk id="32" creationId="{867D4867-5BA7-4462-B2F6-A23F4A622AA7}"/>
          </ac:spMkLst>
        </pc:spChg>
        <pc:spChg chg="add del">
          <ac:chgData name="zeyu Liu" userId="e1719c7538589308" providerId="LiveId" clId="{F52AA5D6-F43E-4C15-9B90-39270EF785DA}" dt="2019-09-16T10:33:25.004" v="1055" actId="26606"/>
          <ac:spMkLst>
            <pc:docMk/>
            <pc:sldMk cId="3342496813" sldId="258"/>
            <ac:spMk id="34" creationId="{C607803A-4E99-444E-94F7-8785CDDF5849}"/>
          </ac:spMkLst>
        </pc:spChg>
        <pc:spChg chg="add del">
          <ac:chgData name="zeyu Liu" userId="e1719c7538589308" providerId="LiveId" clId="{F52AA5D6-F43E-4C15-9B90-39270EF785DA}" dt="2019-09-16T10:33:25.004" v="1055" actId="26606"/>
          <ac:spMkLst>
            <pc:docMk/>
            <pc:sldMk cId="3342496813" sldId="258"/>
            <ac:spMk id="35" creationId="{2989BE6A-C309-418E-8ADD-1616A980570D}"/>
          </ac:spMkLst>
        </pc:spChg>
        <pc:spChg chg="add del">
          <ac:chgData name="zeyu Liu" userId="e1719c7538589308" providerId="LiveId" clId="{F52AA5D6-F43E-4C15-9B90-39270EF785DA}" dt="2019-09-16T10:33:26.239" v="1057" actId="26606"/>
          <ac:spMkLst>
            <pc:docMk/>
            <pc:sldMk cId="3342496813" sldId="258"/>
            <ac:spMk id="37" creationId="{F60FCA6E-0894-46CD-BD49-5955A51E0084}"/>
          </ac:spMkLst>
        </pc:spChg>
        <pc:spChg chg="add del">
          <ac:chgData name="zeyu Liu" userId="e1719c7538589308" providerId="LiveId" clId="{F52AA5D6-F43E-4C15-9B90-39270EF785DA}" dt="2019-09-16T10:33:26.239" v="1057" actId="26606"/>
          <ac:spMkLst>
            <pc:docMk/>
            <pc:sldMk cId="3342496813" sldId="258"/>
            <ac:spMk id="38" creationId="{E78C6E4B-A1F1-4B6C-97EC-BE997495D6AC}"/>
          </ac:spMkLst>
        </pc:spChg>
        <pc:spChg chg="add del">
          <ac:chgData name="zeyu Liu" userId="e1719c7538589308" providerId="LiveId" clId="{F52AA5D6-F43E-4C15-9B90-39270EF785DA}" dt="2019-09-16T10:34:10.822" v="1063" actId="26606"/>
          <ac:spMkLst>
            <pc:docMk/>
            <pc:sldMk cId="3342496813" sldId="258"/>
            <ac:spMk id="40" creationId="{867D4867-5BA7-4462-B2F6-A23F4A622AA7}"/>
          </ac:spMkLst>
        </pc:spChg>
        <pc:spChg chg="add del">
          <ac:chgData name="zeyu Liu" userId="e1719c7538589308" providerId="LiveId" clId="{F52AA5D6-F43E-4C15-9B90-39270EF785DA}" dt="2019-09-16T10:34:10.809" v="1062" actId="26606"/>
          <ac:spMkLst>
            <pc:docMk/>
            <pc:sldMk cId="3342496813" sldId="258"/>
            <ac:spMk id="45" creationId="{4038CB10-1F5C-4D54-9DF7-12586DE5B007}"/>
          </ac:spMkLst>
        </pc:spChg>
        <pc:spChg chg="add del">
          <ac:chgData name="zeyu Liu" userId="e1719c7538589308" providerId="LiveId" clId="{F52AA5D6-F43E-4C15-9B90-39270EF785DA}" dt="2019-09-16T10:34:10.809" v="1062" actId="26606"/>
          <ac:spMkLst>
            <pc:docMk/>
            <pc:sldMk cId="3342496813" sldId="258"/>
            <ac:spMk id="47" creationId="{73ED6512-6858-4552-B699-9A97FE9A4EA2}"/>
          </ac:spMkLst>
        </pc:spChg>
        <pc:spChg chg="add">
          <ac:chgData name="zeyu Liu" userId="e1719c7538589308" providerId="LiveId" clId="{F52AA5D6-F43E-4C15-9B90-39270EF785DA}" dt="2019-09-16T10:34:10.822" v="1063" actId="26606"/>
          <ac:spMkLst>
            <pc:docMk/>
            <pc:sldMk cId="3342496813" sldId="258"/>
            <ac:spMk id="49" creationId="{B0792D4F-247E-46FE-85FC-881DEFA41D94}"/>
          </ac:spMkLst>
        </pc:spChg>
        <pc:picChg chg="add del mod ord">
          <ac:chgData name="zeyu Liu" userId="e1719c7538589308" providerId="LiveId" clId="{F52AA5D6-F43E-4C15-9B90-39270EF785DA}" dt="2019-09-16T10:33:29.610" v="1059" actId="478"/>
          <ac:picMkLst>
            <pc:docMk/>
            <pc:sldMk cId="3342496813" sldId="258"/>
            <ac:picMk id="4" creationId="{B54144A8-5614-4E19-850D-2088331233CC}"/>
          </ac:picMkLst>
        </pc:picChg>
        <pc:picChg chg="add del">
          <ac:chgData name="zeyu Liu" userId="e1719c7538589308" providerId="LiveId" clId="{F52AA5D6-F43E-4C15-9B90-39270EF785DA}" dt="2019-09-16T10:32:25.092" v="1048"/>
          <ac:picMkLst>
            <pc:docMk/>
            <pc:sldMk cId="3342496813" sldId="258"/>
            <ac:picMk id="5" creationId="{F58BA7DF-0392-41A2-9F92-5B86B8436EF9}"/>
          </ac:picMkLst>
        </pc:picChg>
        <pc:picChg chg="add mod">
          <ac:chgData name="zeyu Liu" userId="e1719c7538589308" providerId="LiveId" clId="{F52AA5D6-F43E-4C15-9B90-39270EF785DA}" dt="2019-09-16T10:36:30.683" v="1077" actId="14100"/>
          <ac:picMkLst>
            <pc:docMk/>
            <pc:sldMk cId="3342496813" sldId="258"/>
            <ac:picMk id="6" creationId="{660FA62D-AA97-4C7E-8459-237E222F9309}"/>
          </ac:picMkLst>
        </pc:picChg>
        <pc:cxnChg chg="add">
          <ac:chgData name="zeyu Liu" userId="e1719c7538589308" providerId="LiveId" clId="{F52AA5D6-F43E-4C15-9B90-39270EF785DA}" dt="2019-09-16T10:34:10.822" v="1063" actId="26606"/>
          <ac:cxnSpMkLst>
            <pc:docMk/>
            <pc:sldMk cId="3342496813" sldId="258"/>
            <ac:cxnSpMk id="50" creationId="{CE272F12-AF86-441A-BC1B-C014BBBF85B5}"/>
          </ac:cxnSpMkLst>
        </pc:cxnChg>
      </pc:sldChg>
      <pc:sldChg chg="modSp modTransition">
        <pc:chgData name="zeyu Liu" userId="e1719c7538589308" providerId="LiveId" clId="{F52AA5D6-F43E-4C15-9B90-39270EF785DA}" dt="2019-09-16T10:52:42.020" v="1122"/>
        <pc:sldMkLst>
          <pc:docMk/>
          <pc:sldMk cId="3788265233" sldId="259"/>
        </pc:sldMkLst>
        <pc:spChg chg="mod">
          <ac:chgData name="zeyu Liu" userId="e1719c7538589308" providerId="LiveId" clId="{F52AA5D6-F43E-4C15-9B90-39270EF785DA}" dt="2019-09-16T10:22:30.359" v="1005" actId="1035"/>
          <ac:spMkLst>
            <pc:docMk/>
            <pc:sldMk cId="3788265233" sldId="259"/>
            <ac:spMk id="2" creationId="{9624AA88-E0E6-4D55-8083-22C82251A280}"/>
          </ac:spMkLst>
        </pc:spChg>
        <pc:spChg chg="mod">
          <ac:chgData name="zeyu Liu" userId="e1719c7538589308" providerId="LiveId" clId="{F52AA5D6-F43E-4C15-9B90-39270EF785DA}" dt="2019-09-16T10:22:42.641" v="1038" actId="403"/>
          <ac:spMkLst>
            <pc:docMk/>
            <pc:sldMk cId="3788265233" sldId="259"/>
            <ac:spMk id="3" creationId="{F08E453B-2F1B-418D-A501-4EFF966A3E69}"/>
          </ac:spMkLst>
        </pc:spChg>
      </pc:sldChg>
      <pc:sldChg chg="addSp delSp modSp mod modTransition setBg setClrOvrMap">
        <pc:chgData name="zeyu Liu" userId="e1719c7538589308" providerId="LiveId" clId="{F52AA5D6-F43E-4C15-9B90-39270EF785DA}" dt="2019-09-16T10:53:23.058" v="1131"/>
        <pc:sldMkLst>
          <pc:docMk/>
          <pc:sldMk cId="2891301595" sldId="260"/>
        </pc:sldMkLst>
        <pc:spChg chg="mod">
          <ac:chgData name="zeyu Liu" userId="e1719c7538589308" providerId="LiveId" clId="{F52AA5D6-F43E-4C15-9B90-39270EF785DA}" dt="2019-09-16T10:51:58.994" v="1116" actId="26606"/>
          <ac:spMkLst>
            <pc:docMk/>
            <pc:sldMk cId="2891301595" sldId="260"/>
            <ac:spMk id="2" creationId="{3B23B5BB-A724-4E5B-987D-2176F1222545}"/>
          </ac:spMkLst>
        </pc:spChg>
        <pc:spChg chg="mod ord">
          <ac:chgData name="zeyu Liu" userId="e1719c7538589308" providerId="LiveId" clId="{F52AA5D6-F43E-4C15-9B90-39270EF785DA}" dt="2019-09-16T10:52:28.595" v="1118" actId="20577"/>
          <ac:spMkLst>
            <pc:docMk/>
            <pc:sldMk cId="2891301595" sldId="260"/>
            <ac:spMk id="3" creationId="{08B3E4E6-88C6-4724-9D6B-77121800F232}"/>
          </ac:spMkLst>
        </pc:spChg>
        <pc:spChg chg="add del">
          <ac:chgData name="zeyu Liu" userId="e1719c7538589308" providerId="LiveId" clId="{F52AA5D6-F43E-4C15-9B90-39270EF785DA}" dt="2019-09-16T10:50:17.062" v="1099" actId="26606"/>
          <ac:spMkLst>
            <pc:docMk/>
            <pc:sldMk cId="2891301595" sldId="260"/>
            <ac:spMk id="11" creationId="{3CD9DF72-87A3-404E-A828-84CBF11A8303}"/>
          </ac:spMkLst>
        </pc:spChg>
        <pc:spChg chg="add del">
          <ac:chgData name="zeyu Liu" userId="e1719c7538589308" providerId="LiveId" clId="{F52AA5D6-F43E-4C15-9B90-39270EF785DA}" dt="2019-09-16T10:50:19.015" v="1101" actId="26606"/>
          <ac:spMkLst>
            <pc:docMk/>
            <pc:sldMk cId="2891301595" sldId="260"/>
            <ac:spMk id="16" creationId="{569C1A01-6FB5-43CE-ADCC-936728ACAC0D}"/>
          </ac:spMkLst>
        </pc:spChg>
        <pc:spChg chg="add del">
          <ac:chgData name="zeyu Liu" userId="e1719c7538589308" providerId="LiveId" clId="{F52AA5D6-F43E-4C15-9B90-39270EF785DA}" dt="2019-09-16T10:50:23.229" v="1103" actId="26606"/>
          <ac:spMkLst>
            <pc:docMk/>
            <pc:sldMk cId="2891301595" sldId="260"/>
            <ac:spMk id="18" creationId="{B0792D4F-247E-46FE-85FC-881DEFA41D94}"/>
          </ac:spMkLst>
        </pc:spChg>
        <pc:spChg chg="add del">
          <ac:chgData name="zeyu Liu" userId="e1719c7538589308" providerId="LiveId" clId="{F52AA5D6-F43E-4C15-9B90-39270EF785DA}" dt="2019-09-16T10:50:24.598" v="1105" actId="26606"/>
          <ac:spMkLst>
            <pc:docMk/>
            <pc:sldMk cId="2891301595" sldId="260"/>
            <ac:spMk id="21" creationId="{867D4867-5BA7-4462-B2F6-A23F4A622AA7}"/>
          </ac:spMkLst>
        </pc:spChg>
        <pc:spChg chg="add del">
          <ac:chgData name="zeyu Liu" userId="e1719c7538589308" providerId="LiveId" clId="{F52AA5D6-F43E-4C15-9B90-39270EF785DA}" dt="2019-09-16T10:50:25.257" v="1107" actId="26606"/>
          <ac:spMkLst>
            <pc:docMk/>
            <pc:sldMk cId="2891301595" sldId="260"/>
            <ac:spMk id="23" creationId="{3CD9DF72-87A3-404E-A828-84CBF11A8303}"/>
          </ac:spMkLst>
        </pc:spChg>
        <pc:spChg chg="add del">
          <ac:chgData name="zeyu Liu" userId="e1719c7538589308" providerId="LiveId" clId="{F52AA5D6-F43E-4C15-9B90-39270EF785DA}" dt="2019-09-16T10:50:27.328" v="1109" actId="26606"/>
          <ac:spMkLst>
            <pc:docMk/>
            <pc:sldMk cId="2891301595" sldId="260"/>
            <ac:spMk id="26" creationId="{42A5316D-ED2F-4F89-B4B4-8D9240B1A348}"/>
          </ac:spMkLst>
        </pc:spChg>
        <pc:spChg chg="add del">
          <ac:chgData name="zeyu Liu" userId="e1719c7538589308" providerId="LiveId" clId="{F52AA5D6-F43E-4C15-9B90-39270EF785DA}" dt="2019-09-16T10:50:28.232" v="1111" actId="26606"/>
          <ac:spMkLst>
            <pc:docMk/>
            <pc:sldMk cId="2891301595" sldId="260"/>
            <ac:spMk id="28" creationId="{4038CB10-1F5C-4D54-9DF7-12586DE5B007}"/>
          </ac:spMkLst>
        </pc:spChg>
        <pc:spChg chg="add del">
          <ac:chgData name="zeyu Liu" userId="e1719c7538589308" providerId="LiveId" clId="{F52AA5D6-F43E-4C15-9B90-39270EF785DA}" dt="2019-09-16T10:50:28.232" v="1111" actId="26606"/>
          <ac:spMkLst>
            <pc:docMk/>
            <pc:sldMk cId="2891301595" sldId="260"/>
            <ac:spMk id="29" creationId="{73ED6512-6858-4552-B699-9A97FE9A4EA2}"/>
          </ac:spMkLst>
        </pc:spChg>
        <pc:spChg chg="add del">
          <ac:chgData name="zeyu Liu" userId="e1719c7538589308" providerId="LiveId" clId="{F52AA5D6-F43E-4C15-9B90-39270EF785DA}" dt="2019-09-16T10:50:29.609" v="1113" actId="26606"/>
          <ac:spMkLst>
            <pc:docMk/>
            <pc:sldMk cId="2891301595" sldId="260"/>
            <ac:spMk id="32" creationId="{569C1A01-6FB5-43CE-ADCC-936728ACAC0D}"/>
          </ac:spMkLst>
        </pc:spChg>
        <pc:spChg chg="add del">
          <ac:chgData name="zeyu Liu" userId="e1719c7538589308" providerId="LiveId" clId="{F52AA5D6-F43E-4C15-9B90-39270EF785DA}" dt="2019-09-16T10:51:58.994" v="1116" actId="26606"/>
          <ac:spMkLst>
            <pc:docMk/>
            <pc:sldMk cId="2891301595" sldId="260"/>
            <ac:spMk id="34" creationId="{C607803A-4E99-444E-94F7-8785CDDF5849}"/>
          </ac:spMkLst>
        </pc:spChg>
        <pc:spChg chg="add del">
          <ac:chgData name="zeyu Liu" userId="e1719c7538589308" providerId="LiveId" clId="{F52AA5D6-F43E-4C15-9B90-39270EF785DA}" dt="2019-09-16T10:51:58.994" v="1116" actId="26606"/>
          <ac:spMkLst>
            <pc:docMk/>
            <pc:sldMk cId="2891301595" sldId="260"/>
            <ac:spMk id="35" creationId="{2989BE6A-C309-418E-8ADD-1616A980570D}"/>
          </ac:spMkLst>
        </pc:spChg>
        <pc:spChg chg="add">
          <ac:chgData name="zeyu Liu" userId="e1719c7538589308" providerId="LiveId" clId="{F52AA5D6-F43E-4C15-9B90-39270EF785DA}" dt="2019-09-16T10:51:58.994" v="1116" actId="26606"/>
          <ac:spMkLst>
            <pc:docMk/>
            <pc:sldMk cId="2891301595" sldId="260"/>
            <ac:spMk id="40" creationId="{99899462-FC16-43B0-966B-FCA263450716}"/>
          </ac:spMkLst>
        </pc:spChg>
        <pc:picChg chg="add del">
          <ac:chgData name="zeyu Liu" userId="e1719c7538589308" providerId="LiveId" clId="{F52AA5D6-F43E-4C15-9B90-39270EF785DA}" dt="2019-09-16T10:42:16.586" v="1094" actId="478"/>
          <ac:picMkLst>
            <pc:docMk/>
            <pc:sldMk cId="2891301595" sldId="260"/>
            <ac:picMk id="4" creationId="{BA709470-F528-4645-A825-67BBC47FADBB}"/>
          </ac:picMkLst>
        </pc:picChg>
        <pc:picChg chg="add del">
          <ac:chgData name="zeyu Liu" userId="e1719c7538589308" providerId="LiveId" clId="{F52AA5D6-F43E-4C15-9B90-39270EF785DA}" dt="2019-09-16T10:47:42.319" v="1096"/>
          <ac:picMkLst>
            <pc:docMk/>
            <pc:sldMk cId="2891301595" sldId="260"/>
            <ac:picMk id="5" creationId="{80CD7F6C-3369-4A85-B2D9-AD3EB63B57E5}"/>
          </ac:picMkLst>
        </pc:picChg>
        <pc:picChg chg="add mod ord">
          <ac:chgData name="zeyu Liu" userId="e1719c7538589308" providerId="LiveId" clId="{F52AA5D6-F43E-4C15-9B90-39270EF785DA}" dt="2019-09-16T10:51:58.994" v="1116" actId="26606"/>
          <ac:picMkLst>
            <pc:docMk/>
            <pc:sldMk cId="2891301595" sldId="260"/>
            <ac:picMk id="6" creationId="{1F4FB4F8-3175-4C0A-9F6D-F4EDC48D5620}"/>
          </ac:picMkLst>
        </pc:picChg>
        <pc:picChg chg="add mod">
          <ac:chgData name="zeyu Liu" userId="e1719c7538589308" providerId="LiveId" clId="{F52AA5D6-F43E-4C15-9B90-39270EF785DA}" dt="2019-09-16T10:51:58.994" v="1116" actId="26606"/>
          <ac:picMkLst>
            <pc:docMk/>
            <pc:sldMk cId="2891301595" sldId="260"/>
            <ac:picMk id="7" creationId="{CA950595-BCB2-4EAC-92B6-C4B3A1678305}"/>
          </ac:picMkLst>
        </pc:picChg>
        <pc:picChg chg="add del">
          <ac:chgData name="zeyu Liu" userId="e1719c7538589308" providerId="LiveId" clId="{F52AA5D6-F43E-4C15-9B90-39270EF785DA}" dt="2019-09-16T10:50:19.015" v="1101" actId="26606"/>
          <ac:picMkLst>
            <pc:docMk/>
            <pc:sldMk cId="2891301595" sldId="260"/>
            <ac:picMk id="15" creationId="{EE09A529-E47C-4634-BB98-0A9526C372B4}"/>
          </ac:picMkLst>
        </pc:picChg>
        <pc:picChg chg="add del">
          <ac:chgData name="zeyu Liu" userId="e1719c7538589308" providerId="LiveId" clId="{F52AA5D6-F43E-4C15-9B90-39270EF785DA}" dt="2019-09-16T10:50:29.609" v="1113" actId="26606"/>
          <ac:picMkLst>
            <pc:docMk/>
            <pc:sldMk cId="2891301595" sldId="260"/>
            <ac:picMk id="31" creationId="{EE09A529-E47C-4634-BB98-0A9526C372B4}"/>
          </ac:picMkLst>
        </pc:picChg>
        <pc:cxnChg chg="add del">
          <ac:chgData name="zeyu Liu" userId="e1719c7538589308" providerId="LiveId" clId="{F52AA5D6-F43E-4C15-9B90-39270EF785DA}" dt="2019-09-16T10:50:17.062" v="1099" actId="26606"/>
          <ac:cxnSpMkLst>
            <pc:docMk/>
            <pc:sldMk cId="2891301595" sldId="260"/>
            <ac:cxnSpMk id="13" creationId="{20E3A342-4D61-4E3F-AF90-1AB42AEB96CC}"/>
          </ac:cxnSpMkLst>
        </pc:cxnChg>
        <pc:cxnChg chg="add del">
          <ac:chgData name="zeyu Liu" userId="e1719c7538589308" providerId="LiveId" clId="{F52AA5D6-F43E-4C15-9B90-39270EF785DA}" dt="2019-09-16T10:50:23.229" v="1103" actId="26606"/>
          <ac:cxnSpMkLst>
            <pc:docMk/>
            <pc:sldMk cId="2891301595" sldId="260"/>
            <ac:cxnSpMk id="19" creationId="{CE272F12-AF86-441A-BC1B-C014BBBF85B5}"/>
          </ac:cxnSpMkLst>
        </pc:cxnChg>
        <pc:cxnChg chg="add del">
          <ac:chgData name="zeyu Liu" userId="e1719c7538589308" providerId="LiveId" clId="{F52AA5D6-F43E-4C15-9B90-39270EF785DA}" dt="2019-09-16T10:50:25.257" v="1107" actId="26606"/>
          <ac:cxnSpMkLst>
            <pc:docMk/>
            <pc:sldMk cId="2891301595" sldId="260"/>
            <ac:cxnSpMk id="24" creationId="{20E3A342-4D61-4E3F-AF90-1AB42AEB96CC}"/>
          </ac:cxnSpMkLst>
        </pc:cxnChg>
        <pc:cxnChg chg="add">
          <ac:chgData name="zeyu Liu" userId="e1719c7538589308" providerId="LiveId" clId="{F52AA5D6-F43E-4C15-9B90-39270EF785DA}" dt="2019-09-16T10:51:58.994" v="1116" actId="26606"/>
          <ac:cxnSpMkLst>
            <pc:docMk/>
            <pc:sldMk cId="2891301595" sldId="260"/>
            <ac:cxnSpMk id="42" creationId="{AAFEA932-2DF1-410C-A00A-7A1E7DBF7511}"/>
          </ac:cxnSpMkLst>
        </pc:cxnChg>
      </pc:sldChg>
      <pc:sldChg chg="addSp delSp modSp mod modTransition setBg">
        <pc:chgData name="zeyu Liu" userId="e1719c7538589308" providerId="LiveId" clId="{F52AA5D6-F43E-4C15-9B90-39270EF785DA}" dt="2019-09-16T17:58:46.439" v="2589" actId="20577"/>
        <pc:sldMkLst>
          <pc:docMk/>
          <pc:sldMk cId="1439307312" sldId="261"/>
        </pc:sldMkLst>
        <pc:spChg chg="mod">
          <ac:chgData name="zeyu Liu" userId="e1719c7538589308" providerId="LiveId" clId="{F52AA5D6-F43E-4C15-9B90-39270EF785DA}" dt="2019-09-16T12:10:58.654" v="2128" actId="26606"/>
          <ac:spMkLst>
            <pc:docMk/>
            <pc:sldMk cId="1439307312" sldId="261"/>
            <ac:spMk id="2" creationId="{A2358056-3693-4D15-A70B-0C77331BE932}"/>
          </ac:spMkLst>
        </pc:spChg>
        <pc:spChg chg="mod ord">
          <ac:chgData name="zeyu Liu" userId="e1719c7538589308" providerId="LiveId" clId="{F52AA5D6-F43E-4C15-9B90-39270EF785DA}" dt="2019-09-16T17:58:46.439" v="2589" actId="20577"/>
          <ac:spMkLst>
            <pc:docMk/>
            <pc:sldMk cId="1439307312" sldId="261"/>
            <ac:spMk id="3" creationId="{54DD248B-8E2D-46FF-8BC5-81321D73B642}"/>
          </ac:spMkLst>
        </pc:spChg>
        <pc:spChg chg="add">
          <ac:chgData name="zeyu Liu" userId="e1719c7538589308" providerId="LiveId" clId="{F52AA5D6-F43E-4C15-9B90-39270EF785DA}" dt="2019-09-16T12:10:58.654" v="2128" actId="26606"/>
          <ac:spMkLst>
            <pc:docMk/>
            <pc:sldMk cId="1439307312" sldId="261"/>
            <ac:spMk id="11" creationId="{2989BE6A-C309-418E-8ADD-1616A980570D}"/>
          </ac:spMkLst>
        </pc:spChg>
        <pc:spChg chg="add">
          <ac:chgData name="zeyu Liu" userId="e1719c7538589308" providerId="LiveId" clId="{F52AA5D6-F43E-4C15-9B90-39270EF785DA}" dt="2019-09-16T12:10:58.654" v="2128" actId="26606"/>
          <ac:spMkLst>
            <pc:docMk/>
            <pc:sldMk cId="1439307312" sldId="261"/>
            <ac:spMk id="12" creationId="{C607803A-4E99-444E-94F7-8785CDDF5849}"/>
          </ac:spMkLst>
        </pc:spChg>
        <pc:picChg chg="add mod">
          <ac:chgData name="zeyu Liu" userId="e1719c7538589308" providerId="LiveId" clId="{F52AA5D6-F43E-4C15-9B90-39270EF785DA}" dt="2019-09-16T12:12:07.186" v="2137" actId="14100"/>
          <ac:picMkLst>
            <pc:docMk/>
            <pc:sldMk cId="1439307312" sldId="261"/>
            <ac:picMk id="4" creationId="{F4F13AE8-903E-4C4A-811D-800752108847}"/>
          </ac:picMkLst>
        </pc:picChg>
        <pc:cxnChg chg="add del">
          <ac:chgData name="zeyu Liu" userId="e1719c7538589308" providerId="LiveId" clId="{F52AA5D6-F43E-4C15-9B90-39270EF785DA}" dt="2019-09-16T12:10:58.646" v="2127" actId="26606"/>
          <ac:cxnSpMkLst>
            <pc:docMk/>
            <pc:sldMk cId="1439307312" sldId="261"/>
            <ac:cxnSpMk id="9" creationId="{39B7FDC9-F0CE-43A7-9F2A-83DD09DC3453}"/>
          </ac:cxnSpMkLst>
        </pc:cxnChg>
      </pc:sldChg>
      <pc:sldChg chg="del">
        <pc:chgData name="zeyu Liu" userId="e1719c7538589308" providerId="LiveId" clId="{F52AA5D6-F43E-4C15-9B90-39270EF785DA}" dt="2019-09-16T11:41:51.199" v="1733" actId="2696"/>
        <pc:sldMkLst>
          <pc:docMk/>
          <pc:sldMk cId="1722313588" sldId="365"/>
        </pc:sldMkLst>
      </pc:sldChg>
      <pc:sldChg chg="del">
        <pc:chgData name="zeyu Liu" userId="e1719c7538589308" providerId="LiveId" clId="{F52AA5D6-F43E-4C15-9B90-39270EF785DA}" dt="2019-09-16T11:41:50.617" v="1732" actId="2696"/>
        <pc:sldMkLst>
          <pc:docMk/>
          <pc:sldMk cId="3060567976" sldId="366"/>
        </pc:sldMkLst>
      </pc:sldChg>
      <pc:sldChg chg="del">
        <pc:chgData name="zeyu Liu" userId="e1719c7538589308" providerId="LiveId" clId="{F52AA5D6-F43E-4C15-9B90-39270EF785DA}" dt="2019-09-16T11:41:49.735" v="1731" actId="2696"/>
        <pc:sldMkLst>
          <pc:docMk/>
          <pc:sldMk cId="298037071" sldId="370"/>
        </pc:sldMkLst>
      </pc:sldChg>
      <pc:sldChg chg="del">
        <pc:chgData name="zeyu Liu" userId="e1719c7538589308" providerId="LiveId" clId="{F52AA5D6-F43E-4C15-9B90-39270EF785DA}" dt="2019-09-16T11:41:47.282" v="1727" actId="2696"/>
        <pc:sldMkLst>
          <pc:docMk/>
          <pc:sldMk cId="3481981580" sldId="371"/>
        </pc:sldMkLst>
      </pc:sldChg>
      <pc:sldChg chg="addSp delSp modSp modTransition modAnim">
        <pc:chgData name="zeyu Liu" userId="e1719c7538589308" providerId="LiveId" clId="{F52AA5D6-F43E-4C15-9B90-39270EF785DA}" dt="2019-09-16T12:42:53.396" v="2508" actId="14100"/>
        <pc:sldMkLst>
          <pc:docMk/>
          <pc:sldMk cId="3985754752" sldId="379"/>
        </pc:sldMkLst>
        <pc:spChg chg="add del mod">
          <ac:chgData name="zeyu Liu" userId="e1719c7538589308" providerId="LiveId" clId="{F52AA5D6-F43E-4C15-9B90-39270EF785DA}" dt="2019-09-16T12:41:45.368" v="2499" actId="11529"/>
          <ac:spMkLst>
            <pc:docMk/>
            <pc:sldMk cId="3985754752" sldId="379"/>
            <ac:spMk id="2" creationId="{B4358B3F-40F6-4119-B61B-1C247B02CCC7}"/>
          </ac:spMkLst>
        </pc:spChg>
        <pc:cxnChg chg="add mod">
          <ac:chgData name="zeyu Liu" userId="e1719c7538589308" providerId="LiveId" clId="{F52AA5D6-F43E-4C15-9B90-39270EF785DA}" dt="2019-09-16T12:42:53.396" v="2508" actId="14100"/>
          <ac:cxnSpMkLst>
            <pc:docMk/>
            <pc:sldMk cId="3985754752" sldId="379"/>
            <ac:cxnSpMk id="5" creationId="{70ED421B-C943-4148-B12A-A1B9F05B047C}"/>
          </ac:cxnSpMkLst>
        </pc:cxnChg>
        <pc:cxnChg chg="add mod">
          <ac:chgData name="zeyu Liu" userId="e1719c7538589308" providerId="LiveId" clId="{F52AA5D6-F43E-4C15-9B90-39270EF785DA}" dt="2019-09-16T12:42:51.343" v="2507" actId="14100"/>
          <ac:cxnSpMkLst>
            <pc:docMk/>
            <pc:sldMk cId="3985754752" sldId="379"/>
            <ac:cxnSpMk id="14" creationId="{594D7C3B-31B7-4AD8-8D10-4BC151498556}"/>
          </ac:cxnSpMkLst>
        </pc:cxnChg>
      </pc:sldChg>
      <pc:sldChg chg="del">
        <pc:chgData name="zeyu Liu" userId="e1719c7538589308" providerId="LiveId" clId="{F52AA5D6-F43E-4C15-9B90-39270EF785DA}" dt="2019-09-16T11:41:49.251" v="1730" actId="2696"/>
        <pc:sldMkLst>
          <pc:docMk/>
          <pc:sldMk cId="1811046223" sldId="384"/>
        </pc:sldMkLst>
      </pc:sldChg>
      <pc:sldChg chg="del">
        <pc:chgData name="zeyu Liu" userId="e1719c7538589308" providerId="LiveId" clId="{F52AA5D6-F43E-4C15-9B90-39270EF785DA}" dt="2019-09-16T11:41:48.803" v="1729" actId="2696"/>
        <pc:sldMkLst>
          <pc:docMk/>
          <pc:sldMk cId="504836972" sldId="385"/>
        </pc:sldMkLst>
      </pc:sldChg>
      <pc:sldChg chg="del">
        <pc:chgData name="zeyu Liu" userId="e1719c7538589308" providerId="LiveId" clId="{F52AA5D6-F43E-4C15-9B90-39270EF785DA}" dt="2019-09-16T11:41:48.441" v="1728" actId="2696"/>
        <pc:sldMkLst>
          <pc:docMk/>
          <pc:sldMk cId="2077370554" sldId="386"/>
        </pc:sldMkLst>
      </pc:sldChg>
      <pc:sldChg chg="addSp delSp modSp mod modTransition setBg setClrOvrMap">
        <pc:chgData name="zeyu Liu" userId="e1719c7538589308" providerId="LiveId" clId="{F52AA5D6-F43E-4C15-9B90-39270EF785DA}" dt="2019-09-16T12:22:46.325" v="2219" actId="732"/>
        <pc:sldMkLst>
          <pc:docMk/>
          <pc:sldMk cId="4071017759" sldId="387"/>
        </pc:sldMkLst>
        <pc:spChg chg="mod ord">
          <ac:chgData name="zeyu Liu" userId="e1719c7538589308" providerId="LiveId" clId="{F52AA5D6-F43E-4C15-9B90-39270EF785DA}" dt="2019-09-16T11:02:26.157" v="1244" actId="14100"/>
          <ac:spMkLst>
            <pc:docMk/>
            <pc:sldMk cId="4071017759" sldId="387"/>
            <ac:spMk id="2" creationId="{2E874304-1847-4FB4-8D75-90F79ED5B22C}"/>
          </ac:spMkLst>
        </pc:spChg>
        <pc:spChg chg="mod ord">
          <ac:chgData name="zeyu Liu" userId="e1719c7538589308" providerId="LiveId" clId="{F52AA5D6-F43E-4C15-9B90-39270EF785DA}" dt="2019-09-16T11:04:45.598" v="1280" actId="207"/>
          <ac:spMkLst>
            <pc:docMk/>
            <pc:sldMk cId="4071017759" sldId="387"/>
            <ac:spMk id="3" creationId="{A1A1A926-5694-43C7-8C31-5C94C0F80397}"/>
          </ac:spMkLst>
        </pc:spChg>
        <pc:spChg chg="add del">
          <ac:chgData name="zeyu Liu" userId="e1719c7538589308" providerId="LiveId" clId="{F52AA5D6-F43E-4C15-9B90-39270EF785DA}" dt="2019-09-16T10:59:10.244" v="1145" actId="26606"/>
          <ac:spMkLst>
            <pc:docMk/>
            <pc:sldMk cId="4071017759" sldId="387"/>
            <ac:spMk id="11" creationId="{C95B82D5-A8BB-45BF-BED8-C7B206892100}"/>
          </ac:spMkLst>
        </pc:spChg>
        <pc:spChg chg="add del">
          <ac:chgData name="zeyu Liu" userId="e1719c7538589308" providerId="LiveId" clId="{F52AA5D6-F43E-4C15-9B90-39270EF785DA}" dt="2019-09-16T10:59:10.244" v="1145" actId="26606"/>
          <ac:spMkLst>
            <pc:docMk/>
            <pc:sldMk cId="4071017759" sldId="387"/>
            <ac:spMk id="13" creationId="{296C61EC-FBF4-4216-BE67-6C864D30A01C}"/>
          </ac:spMkLst>
        </pc:spChg>
        <pc:spChg chg="add del">
          <ac:chgData name="zeyu Liu" userId="e1719c7538589308" providerId="LiveId" clId="{F52AA5D6-F43E-4C15-9B90-39270EF785DA}" dt="2019-09-16T10:59:17.917" v="1149" actId="26606"/>
          <ac:spMkLst>
            <pc:docMk/>
            <pc:sldMk cId="4071017759" sldId="387"/>
            <ac:spMk id="17" creationId="{E02F3C71-C981-4614-98EA-D6C494F8091E}"/>
          </ac:spMkLst>
        </pc:spChg>
        <pc:spChg chg="add del">
          <ac:chgData name="zeyu Liu" userId="e1719c7538589308" providerId="LiveId" clId="{F52AA5D6-F43E-4C15-9B90-39270EF785DA}" dt="2019-09-16T10:59:24.102" v="1151" actId="26606"/>
          <ac:spMkLst>
            <pc:docMk/>
            <pc:sldMk cId="4071017759" sldId="387"/>
            <ac:spMk id="19" creationId="{99899462-FC16-43B0-966B-FCA263450716}"/>
          </ac:spMkLst>
        </pc:spChg>
        <pc:spChg chg="add del">
          <ac:chgData name="zeyu Liu" userId="e1719c7538589308" providerId="LiveId" clId="{F52AA5D6-F43E-4C15-9B90-39270EF785DA}" dt="2019-09-16T10:59:25.606" v="1153" actId="26606"/>
          <ac:spMkLst>
            <pc:docMk/>
            <pc:sldMk cId="4071017759" sldId="387"/>
            <ac:spMk id="22" creationId="{E02F3C71-C981-4614-98EA-D6C494F8091E}"/>
          </ac:spMkLst>
        </pc:spChg>
        <pc:spChg chg="add del">
          <ac:chgData name="zeyu Liu" userId="e1719c7538589308" providerId="LiveId" clId="{F52AA5D6-F43E-4C15-9B90-39270EF785DA}" dt="2019-09-16T10:59:28.566" v="1155" actId="26606"/>
          <ac:spMkLst>
            <pc:docMk/>
            <pc:sldMk cId="4071017759" sldId="387"/>
            <ac:spMk id="24" creationId="{61445B8C-D724-4F73-AB77-3CCE4E822C9D}"/>
          </ac:spMkLst>
        </pc:spChg>
        <pc:spChg chg="add del">
          <ac:chgData name="zeyu Liu" userId="e1719c7538589308" providerId="LiveId" clId="{F52AA5D6-F43E-4C15-9B90-39270EF785DA}" dt="2019-09-16T10:59:31.260" v="1159" actId="26606"/>
          <ac:spMkLst>
            <pc:docMk/>
            <pc:sldMk cId="4071017759" sldId="387"/>
            <ac:spMk id="29" creationId="{EB181E26-89C4-4A14-92DE-0F4C4B0E9484}"/>
          </ac:spMkLst>
        </pc:spChg>
        <pc:spChg chg="add del">
          <ac:chgData name="zeyu Liu" userId="e1719c7538589308" providerId="LiveId" clId="{F52AA5D6-F43E-4C15-9B90-39270EF785DA}" dt="2019-09-16T10:59:31.260" v="1159" actId="26606"/>
          <ac:spMkLst>
            <pc:docMk/>
            <pc:sldMk cId="4071017759" sldId="387"/>
            <ac:spMk id="30" creationId="{13958066-7CBD-4B89-8F46-614C4F28BCF9}"/>
          </ac:spMkLst>
        </pc:spChg>
        <pc:spChg chg="add del">
          <ac:chgData name="zeyu Liu" userId="e1719c7538589308" providerId="LiveId" clId="{F52AA5D6-F43E-4C15-9B90-39270EF785DA}" dt="2019-09-16T10:59:32.567" v="1161" actId="26606"/>
          <ac:spMkLst>
            <pc:docMk/>
            <pc:sldMk cId="4071017759" sldId="387"/>
            <ac:spMk id="32" creationId="{2C6A2225-94AF-4BC4-98F4-77746E7B10A9}"/>
          </ac:spMkLst>
        </pc:spChg>
        <pc:spChg chg="add del">
          <ac:chgData name="zeyu Liu" userId="e1719c7538589308" providerId="LiveId" clId="{F52AA5D6-F43E-4C15-9B90-39270EF785DA}" dt="2019-09-16T10:59:32.567" v="1161" actId="26606"/>
          <ac:spMkLst>
            <pc:docMk/>
            <pc:sldMk cId="4071017759" sldId="387"/>
            <ac:spMk id="33" creationId="{648F5915-2CE1-4F74-88C5-D4366893D2DF}"/>
          </ac:spMkLst>
        </pc:spChg>
        <pc:spChg chg="add del">
          <ac:chgData name="zeyu Liu" userId="e1719c7538589308" providerId="LiveId" clId="{F52AA5D6-F43E-4C15-9B90-39270EF785DA}" dt="2019-09-16T10:59:34.318" v="1163" actId="26606"/>
          <ac:spMkLst>
            <pc:docMk/>
            <pc:sldMk cId="4071017759" sldId="387"/>
            <ac:spMk id="35" creationId="{A0BF428C-DA8B-4D99-9930-18F7F91D873D}"/>
          </ac:spMkLst>
        </pc:spChg>
        <pc:spChg chg="add del">
          <ac:chgData name="zeyu Liu" userId="e1719c7538589308" providerId="LiveId" clId="{F52AA5D6-F43E-4C15-9B90-39270EF785DA}" dt="2019-09-16T10:59:34.318" v="1163" actId="26606"/>
          <ac:spMkLst>
            <pc:docMk/>
            <pc:sldMk cId="4071017759" sldId="387"/>
            <ac:spMk id="36" creationId="{A03E2379-8871-408A-95CE-7AAE8FA53AE5}"/>
          </ac:spMkLst>
        </pc:spChg>
        <pc:spChg chg="add del">
          <ac:chgData name="zeyu Liu" userId="e1719c7538589308" providerId="LiveId" clId="{F52AA5D6-F43E-4C15-9B90-39270EF785DA}" dt="2019-09-16T10:59:35.421" v="1165" actId="26606"/>
          <ac:spMkLst>
            <pc:docMk/>
            <pc:sldMk cId="4071017759" sldId="387"/>
            <ac:spMk id="38" creationId="{EB181E26-89C4-4A14-92DE-0F4C4B0E9484}"/>
          </ac:spMkLst>
        </pc:spChg>
        <pc:spChg chg="add del">
          <ac:chgData name="zeyu Liu" userId="e1719c7538589308" providerId="LiveId" clId="{F52AA5D6-F43E-4C15-9B90-39270EF785DA}" dt="2019-09-16T10:59:35.421" v="1165" actId="26606"/>
          <ac:spMkLst>
            <pc:docMk/>
            <pc:sldMk cId="4071017759" sldId="387"/>
            <ac:spMk id="39" creationId="{13958066-7CBD-4B89-8F46-614C4F28BCF9}"/>
          </ac:spMkLst>
        </pc:spChg>
        <pc:spChg chg="add del">
          <ac:chgData name="zeyu Liu" userId="e1719c7538589308" providerId="LiveId" clId="{F52AA5D6-F43E-4C15-9B90-39270EF785DA}" dt="2019-09-16T10:59:36.646" v="1167" actId="26606"/>
          <ac:spMkLst>
            <pc:docMk/>
            <pc:sldMk cId="4071017759" sldId="387"/>
            <ac:spMk id="41" creationId="{C95B82D5-A8BB-45BF-BED8-C7B206892100}"/>
          </ac:spMkLst>
        </pc:spChg>
        <pc:spChg chg="add del">
          <ac:chgData name="zeyu Liu" userId="e1719c7538589308" providerId="LiveId" clId="{F52AA5D6-F43E-4C15-9B90-39270EF785DA}" dt="2019-09-16T10:59:36.646" v="1167" actId="26606"/>
          <ac:spMkLst>
            <pc:docMk/>
            <pc:sldMk cId="4071017759" sldId="387"/>
            <ac:spMk id="42" creationId="{296C61EC-FBF4-4216-BE67-6C864D30A01C}"/>
          </ac:spMkLst>
        </pc:spChg>
        <pc:spChg chg="add del">
          <ac:chgData name="zeyu Liu" userId="e1719c7538589308" providerId="LiveId" clId="{F52AA5D6-F43E-4C15-9B90-39270EF785DA}" dt="2019-09-16T10:59:51.940" v="1173" actId="26606"/>
          <ac:spMkLst>
            <pc:docMk/>
            <pc:sldMk cId="4071017759" sldId="387"/>
            <ac:spMk id="52" creationId="{99899462-FC16-43B0-966B-FCA263450716}"/>
          </ac:spMkLst>
        </pc:spChg>
        <pc:spChg chg="add del">
          <ac:chgData name="zeyu Liu" userId="e1719c7538589308" providerId="LiveId" clId="{F52AA5D6-F43E-4C15-9B90-39270EF785DA}" dt="2019-09-16T10:59:53.211" v="1175" actId="26606"/>
          <ac:spMkLst>
            <pc:docMk/>
            <pc:sldMk cId="4071017759" sldId="387"/>
            <ac:spMk id="53" creationId="{DE9FA85F-F0FB-4952-A05F-04CC67B18EE5}"/>
          </ac:spMkLst>
        </pc:spChg>
        <pc:spChg chg="add del">
          <ac:chgData name="zeyu Liu" userId="e1719c7538589308" providerId="LiveId" clId="{F52AA5D6-F43E-4C15-9B90-39270EF785DA}" dt="2019-09-16T10:59:53.211" v="1175" actId="26606"/>
          <ac:spMkLst>
            <pc:docMk/>
            <pc:sldMk cId="4071017759" sldId="387"/>
            <ac:spMk id="54" creationId="{DEE5C6BA-FE2A-4C38-8D88-E70C06E54F82}"/>
          </ac:spMkLst>
        </pc:spChg>
        <pc:spChg chg="add del">
          <ac:chgData name="zeyu Liu" userId="e1719c7538589308" providerId="LiveId" clId="{F52AA5D6-F43E-4C15-9B90-39270EF785DA}" dt="2019-09-16T10:59:53.211" v="1175" actId="26606"/>
          <ac:spMkLst>
            <pc:docMk/>
            <pc:sldMk cId="4071017759" sldId="387"/>
            <ac:spMk id="55" creationId="{FEBD362A-CC27-47D9-8FC3-A5E91BA0760C}"/>
          </ac:spMkLst>
        </pc:spChg>
        <pc:spChg chg="add del">
          <ac:chgData name="zeyu Liu" userId="e1719c7538589308" providerId="LiveId" clId="{F52AA5D6-F43E-4C15-9B90-39270EF785DA}" dt="2019-09-16T10:59:53.899" v="1177" actId="26606"/>
          <ac:spMkLst>
            <pc:docMk/>
            <pc:sldMk cId="4071017759" sldId="387"/>
            <ac:spMk id="58" creationId="{EB181E26-89C4-4A14-92DE-0F4C4B0E9484}"/>
          </ac:spMkLst>
        </pc:spChg>
        <pc:spChg chg="add del">
          <ac:chgData name="zeyu Liu" userId="e1719c7538589308" providerId="LiveId" clId="{F52AA5D6-F43E-4C15-9B90-39270EF785DA}" dt="2019-09-16T10:59:53.899" v="1177" actId="26606"/>
          <ac:spMkLst>
            <pc:docMk/>
            <pc:sldMk cId="4071017759" sldId="387"/>
            <ac:spMk id="59" creationId="{13958066-7CBD-4B89-8F46-614C4F28BCF9}"/>
          </ac:spMkLst>
        </pc:spChg>
        <pc:spChg chg="add del">
          <ac:chgData name="zeyu Liu" userId="e1719c7538589308" providerId="LiveId" clId="{F52AA5D6-F43E-4C15-9B90-39270EF785DA}" dt="2019-09-16T11:00:08.248" v="1192" actId="26606"/>
          <ac:spMkLst>
            <pc:docMk/>
            <pc:sldMk cId="4071017759" sldId="387"/>
            <ac:spMk id="63" creationId="{2C6A2225-94AF-4BC4-98F4-77746E7B10A9}"/>
          </ac:spMkLst>
        </pc:spChg>
        <pc:spChg chg="add del">
          <ac:chgData name="zeyu Liu" userId="e1719c7538589308" providerId="LiveId" clId="{F52AA5D6-F43E-4C15-9B90-39270EF785DA}" dt="2019-09-16T11:00:08.248" v="1192" actId="26606"/>
          <ac:spMkLst>
            <pc:docMk/>
            <pc:sldMk cId="4071017759" sldId="387"/>
            <ac:spMk id="64" creationId="{648F5915-2CE1-4F74-88C5-D4366893D2DF}"/>
          </ac:spMkLst>
        </pc:spChg>
        <pc:spChg chg="add del">
          <ac:chgData name="zeyu Liu" userId="e1719c7538589308" providerId="LiveId" clId="{F52AA5D6-F43E-4C15-9B90-39270EF785DA}" dt="2019-09-16T11:00:04.344" v="1183" actId="26606"/>
          <ac:spMkLst>
            <pc:docMk/>
            <pc:sldMk cId="4071017759" sldId="387"/>
            <ac:spMk id="69" creationId="{37FEB674-D811-4FFE-A878-29D0C0ED18D4}"/>
          </ac:spMkLst>
        </pc:spChg>
        <pc:spChg chg="add del">
          <ac:chgData name="zeyu Liu" userId="e1719c7538589308" providerId="LiveId" clId="{F52AA5D6-F43E-4C15-9B90-39270EF785DA}" dt="2019-09-16T11:00:05.189" v="1185" actId="26606"/>
          <ac:spMkLst>
            <pc:docMk/>
            <pc:sldMk cId="4071017759" sldId="387"/>
            <ac:spMk id="71" creationId="{D6A8E1B4-B839-4C58-B08A-F0B09458080B}"/>
          </ac:spMkLst>
        </pc:spChg>
        <pc:spChg chg="add del">
          <ac:chgData name="zeyu Liu" userId="e1719c7538589308" providerId="LiveId" clId="{F52AA5D6-F43E-4C15-9B90-39270EF785DA}" dt="2019-09-16T11:00:05.189" v="1185" actId="26606"/>
          <ac:spMkLst>
            <pc:docMk/>
            <pc:sldMk cId="4071017759" sldId="387"/>
            <ac:spMk id="72" creationId="{432691CC-4AB8-48AF-B822-EBF7F4E9E6CD}"/>
          </ac:spMkLst>
        </pc:spChg>
        <pc:spChg chg="add del">
          <ac:chgData name="zeyu Liu" userId="e1719c7538589308" providerId="LiveId" clId="{F52AA5D6-F43E-4C15-9B90-39270EF785DA}" dt="2019-09-16T11:00:06.087" v="1187" actId="26606"/>
          <ac:spMkLst>
            <pc:docMk/>
            <pc:sldMk cId="4071017759" sldId="387"/>
            <ac:spMk id="74" creationId="{A6792F05-2FD4-4F18-815E-15391E8B4A0E}"/>
          </ac:spMkLst>
        </pc:spChg>
        <pc:spChg chg="add del">
          <ac:chgData name="zeyu Liu" userId="e1719c7538589308" providerId="LiveId" clId="{F52AA5D6-F43E-4C15-9B90-39270EF785DA}" dt="2019-09-16T11:00:07.243" v="1189" actId="26606"/>
          <ac:spMkLst>
            <pc:docMk/>
            <pc:sldMk cId="4071017759" sldId="387"/>
            <ac:spMk id="76" creationId="{E02F3C71-C981-4614-98EA-D6C494F8091E}"/>
          </ac:spMkLst>
        </pc:spChg>
        <pc:spChg chg="add del">
          <ac:chgData name="zeyu Liu" userId="e1719c7538589308" providerId="LiveId" clId="{F52AA5D6-F43E-4C15-9B90-39270EF785DA}" dt="2019-09-16T11:00:08.243" v="1191" actId="26606"/>
          <ac:spMkLst>
            <pc:docMk/>
            <pc:sldMk cId="4071017759" sldId="387"/>
            <ac:spMk id="78" creationId="{EB181E26-89C4-4A14-92DE-0F4C4B0E9484}"/>
          </ac:spMkLst>
        </pc:spChg>
        <pc:spChg chg="add del">
          <ac:chgData name="zeyu Liu" userId="e1719c7538589308" providerId="LiveId" clId="{F52AA5D6-F43E-4C15-9B90-39270EF785DA}" dt="2019-09-16T11:00:08.243" v="1191" actId="26606"/>
          <ac:spMkLst>
            <pc:docMk/>
            <pc:sldMk cId="4071017759" sldId="387"/>
            <ac:spMk id="79" creationId="{13958066-7CBD-4B89-8F46-614C4F28BCF9}"/>
          </ac:spMkLst>
        </pc:spChg>
        <pc:spChg chg="add del">
          <ac:chgData name="zeyu Liu" userId="e1719c7538589308" providerId="LiveId" clId="{F52AA5D6-F43E-4C15-9B90-39270EF785DA}" dt="2019-09-16T11:00:44.705" v="1206" actId="26606"/>
          <ac:spMkLst>
            <pc:docMk/>
            <pc:sldMk cId="4071017759" sldId="387"/>
            <ac:spMk id="81" creationId="{61445B8C-D724-4F73-AB77-3CCE4E822C9D}"/>
          </ac:spMkLst>
        </pc:spChg>
        <pc:spChg chg="add del">
          <ac:chgData name="zeyu Liu" userId="e1719c7538589308" providerId="LiveId" clId="{F52AA5D6-F43E-4C15-9B90-39270EF785DA}" dt="2019-09-16T11:00:39.841" v="1201" actId="26606"/>
          <ac:spMkLst>
            <pc:docMk/>
            <pc:sldMk cId="4071017759" sldId="387"/>
            <ac:spMk id="87" creationId="{FEB0B922-A6AE-4089-8B21-F3E1A77093DD}"/>
          </ac:spMkLst>
        </pc:spChg>
        <pc:spChg chg="add del">
          <ac:chgData name="zeyu Liu" userId="e1719c7538589308" providerId="LiveId" clId="{F52AA5D6-F43E-4C15-9B90-39270EF785DA}" dt="2019-09-16T11:00:39.841" v="1201" actId="26606"/>
          <ac:spMkLst>
            <pc:docMk/>
            <pc:sldMk cId="4071017759" sldId="387"/>
            <ac:spMk id="89" creationId="{C5EB7378-ADA3-4D6E-8E3A-09FAD1478FB4}"/>
          </ac:spMkLst>
        </pc:spChg>
        <pc:spChg chg="add del">
          <ac:chgData name="zeyu Liu" userId="e1719c7538589308" providerId="LiveId" clId="{F52AA5D6-F43E-4C15-9B90-39270EF785DA}" dt="2019-09-16T11:00:41.417" v="1203" actId="26606"/>
          <ac:spMkLst>
            <pc:docMk/>
            <pc:sldMk cId="4071017759" sldId="387"/>
            <ac:spMk id="91" creationId="{61445B8C-D724-4F73-AB77-3CCE4E822C9D}"/>
          </ac:spMkLst>
        </pc:spChg>
        <pc:spChg chg="add del">
          <ac:chgData name="zeyu Liu" userId="e1719c7538589308" providerId="LiveId" clId="{F52AA5D6-F43E-4C15-9B90-39270EF785DA}" dt="2019-09-16T11:00:44.694" v="1205" actId="26606"/>
          <ac:spMkLst>
            <pc:docMk/>
            <pc:sldMk cId="4071017759" sldId="387"/>
            <ac:spMk id="93" creationId="{91B43EC4-7D6F-44CA-82DD-103883D2366B}"/>
          </ac:spMkLst>
        </pc:spChg>
        <pc:spChg chg="add del">
          <ac:chgData name="zeyu Liu" userId="e1719c7538589308" providerId="LiveId" clId="{F52AA5D6-F43E-4C15-9B90-39270EF785DA}" dt="2019-09-16T11:00:44.694" v="1205" actId="26606"/>
          <ac:spMkLst>
            <pc:docMk/>
            <pc:sldMk cId="4071017759" sldId="387"/>
            <ac:spMk id="94" creationId="{2C6A2225-94AF-4BC4-98F4-77746E7B10A9}"/>
          </ac:spMkLst>
        </pc:spChg>
        <pc:spChg chg="add del">
          <ac:chgData name="zeyu Liu" userId="e1719c7538589308" providerId="LiveId" clId="{F52AA5D6-F43E-4C15-9B90-39270EF785DA}" dt="2019-09-16T11:00:44.694" v="1205" actId="26606"/>
          <ac:spMkLst>
            <pc:docMk/>
            <pc:sldMk cId="4071017759" sldId="387"/>
            <ac:spMk id="95" creationId="{46EA0402-5843-4D53-BF9C-BE7205812062}"/>
          </ac:spMkLst>
        </pc:spChg>
        <pc:spChg chg="add del">
          <ac:chgData name="zeyu Liu" userId="e1719c7538589308" providerId="LiveId" clId="{F52AA5D6-F43E-4C15-9B90-39270EF785DA}" dt="2019-09-16T11:00:44.694" v="1205" actId="26606"/>
          <ac:spMkLst>
            <pc:docMk/>
            <pc:sldMk cId="4071017759" sldId="387"/>
            <ac:spMk id="96" creationId="{648F5915-2CE1-4F74-88C5-D4366893D2DF}"/>
          </ac:spMkLst>
        </pc:spChg>
        <pc:spChg chg="add del">
          <ac:chgData name="zeyu Liu" userId="e1719c7538589308" providerId="LiveId" clId="{F52AA5D6-F43E-4C15-9B90-39270EF785DA}" dt="2019-09-16T11:00:57.718" v="1209" actId="26606"/>
          <ac:spMkLst>
            <pc:docMk/>
            <pc:sldMk cId="4071017759" sldId="387"/>
            <ac:spMk id="98" creationId="{432691CC-4AB8-48AF-B822-EBF7F4E9E6CD}"/>
          </ac:spMkLst>
        </pc:spChg>
        <pc:spChg chg="add del">
          <ac:chgData name="zeyu Liu" userId="e1719c7538589308" providerId="LiveId" clId="{F52AA5D6-F43E-4C15-9B90-39270EF785DA}" dt="2019-09-16T11:00:57.718" v="1209" actId="26606"/>
          <ac:spMkLst>
            <pc:docMk/>
            <pc:sldMk cId="4071017759" sldId="387"/>
            <ac:spMk id="99" creationId="{D6A8E1B4-B839-4C58-B08A-F0B09458080B}"/>
          </ac:spMkLst>
        </pc:spChg>
        <pc:spChg chg="add del">
          <ac:chgData name="zeyu Liu" userId="e1719c7538589308" providerId="LiveId" clId="{F52AA5D6-F43E-4C15-9B90-39270EF785DA}" dt="2019-09-16T11:01:10.822" v="1212" actId="26606"/>
          <ac:spMkLst>
            <pc:docMk/>
            <pc:sldMk cId="4071017759" sldId="387"/>
            <ac:spMk id="104" creationId="{99899462-FC16-43B0-966B-FCA263450716}"/>
          </ac:spMkLst>
        </pc:spChg>
        <pc:spChg chg="add">
          <ac:chgData name="zeyu Liu" userId="e1719c7538589308" providerId="LiveId" clId="{F52AA5D6-F43E-4C15-9B90-39270EF785DA}" dt="2019-09-16T11:01:10.822" v="1212" actId="26606"/>
          <ac:spMkLst>
            <pc:docMk/>
            <pc:sldMk cId="4071017759" sldId="387"/>
            <ac:spMk id="111" creationId="{C95B82D5-A8BB-45BF-BED8-C7B206892100}"/>
          </ac:spMkLst>
        </pc:spChg>
        <pc:spChg chg="add">
          <ac:chgData name="zeyu Liu" userId="e1719c7538589308" providerId="LiveId" clId="{F52AA5D6-F43E-4C15-9B90-39270EF785DA}" dt="2019-09-16T11:01:10.822" v="1212" actId="26606"/>
          <ac:spMkLst>
            <pc:docMk/>
            <pc:sldMk cId="4071017759" sldId="387"/>
            <ac:spMk id="113" creationId="{296C61EC-FBF4-4216-BE67-6C864D30A01C}"/>
          </ac:spMkLst>
        </pc:spChg>
        <pc:picChg chg="add mod ord">
          <ac:chgData name="zeyu Liu" userId="e1719c7538589308" providerId="LiveId" clId="{F52AA5D6-F43E-4C15-9B90-39270EF785DA}" dt="2019-09-16T12:21:12.890" v="2170" actId="1076"/>
          <ac:picMkLst>
            <pc:docMk/>
            <pc:sldMk cId="4071017759" sldId="387"/>
            <ac:picMk id="4" creationId="{9C0AEA74-4EBB-446B-ACD8-CD3E59AEE4DE}"/>
          </ac:picMkLst>
        </pc:picChg>
        <pc:picChg chg="add del mod">
          <ac:chgData name="zeyu Liu" userId="e1719c7538589308" providerId="LiveId" clId="{F52AA5D6-F43E-4C15-9B90-39270EF785DA}" dt="2019-09-16T12:20:14.329" v="2161"/>
          <ac:picMkLst>
            <pc:docMk/>
            <pc:sldMk cId="4071017759" sldId="387"/>
            <ac:picMk id="5" creationId="{BDAA2959-5F86-43B9-81DD-82F6D3BEDA84}"/>
          </ac:picMkLst>
        </pc:picChg>
        <pc:picChg chg="add mod ord">
          <ac:chgData name="zeyu Liu" userId="e1719c7538589308" providerId="LiveId" clId="{F52AA5D6-F43E-4C15-9B90-39270EF785DA}" dt="2019-09-16T12:22:15.462" v="2218" actId="1038"/>
          <ac:picMkLst>
            <pc:docMk/>
            <pc:sldMk cId="4071017759" sldId="387"/>
            <ac:picMk id="6" creationId="{6CB791D8-FBA2-4159-B722-B580B6BA1F72}"/>
          </ac:picMkLst>
        </pc:picChg>
        <pc:picChg chg="add mod modCrop">
          <ac:chgData name="zeyu Liu" userId="e1719c7538589308" providerId="LiveId" clId="{F52AA5D6-F43E-4C15-9B90-39270EF785DA}" dt="2019-09-16T12:22:46.325" v="2219" actId="732"/>
          <ac:picMkLst>
            <pc:docMk/>
            <pc:sldMk cId="4071017759" sldId="387"/>
            <ac:picMk id="7" creationId="{48F7F2F2-2ECF-4CD4-8274-A9DC57FA36D1}"/>
          </ac:picMkLst>
        </pc:picChg>
        <pc:picChg chg="add del">
          <ac:chgData name="zeyu Liu" userId="e1719c7538589308" providerId="LiveId" clId="{F52AA5D6-F43E-4C15-9B90-39270EF785DA}" dt="2019-09-16T12:20:23.336" v="2163" actId="478"/>
          <ac:picMkLst>
            <pc:docMk/>
            <pc:sldMk cId="4071017759" sldId="387"/>
            <ac:picMk id="9" creationId="{B3D82366-B83A-4C5D-8FAA-466F8F05D6BA}"/>
          </ac:picMkLst>
        </pc:picChg>
        <pc:picChg chg="add del">
          <ac:chgData name="zeyu Liu" userId="e1719c7538589308" providerId="LiveId" clId="{F52AA5D6-F43E-4C15-9B90-39270EF785DA}" dt="2019-09-16T10:59:17.058" v="1147" actId="26606"/>
          <ac:picMkLst>
            <pc:docMk/>
            <pc:sldMk cId="4071017759" sldId="387"/>
            <ac:picMk id="15" creationId="{22901FED-4FC9-4ED5-8123-C98BCD1616BA}"/>
          </ac:picMkLst>
        </pc:picChg>
        <pc:picChg chg="add del">
          <ac:chgData name="zeyu Liu" userId="e1719c7538589308" providerId="LiveId" clId="{F52AA5D6-F43E-4C15-9B90-39270EF785DA}" dt="2019-09-16T10:59:29.995" v="1157" actId="26606"/>
          <ac:picMkLst>
            <pc:docMk/>
            <pc:sldMk cId="4071017759" sldId="387"/>
            <ac:picMk id="27" creationId="{22901FED-4FC9-4ED5-8123-C98BCD1616BA}"/>
          </ac:picMkLst>
        </pc:picChg>
        <pc:picChg chg="add del">
          <ac:chgData name="zeyu Liu" userId="e1719c7538589308" providerId="LiveId" clId="{F52AA5D6-F43E-4C15-9B90-39270EF785DA}" dt="2019-09-16T10:59:55.879" v="1180" actId="26606"/>
          <ac:picMkLst>
            <pc:docMk/>
            <pc:sldMk cId="4071017759" sldId="387"/>
            <ac:picMk id="44" creationId="{22901FED-4FC9-4ED5-8123-C98BCD1616BA}"/>
          </ac:picMkLst>
        </pc:picChg>
        <pc:picChg chg="add del">
          <ac:chgData name="zeyu Liu" userId="e1719c7538589308" providerId="LiveId" clId="{F52AA5D6-F43E-4C15-9B90-39270EF785DA}" dt="2019-09-16T10:59:51.227" v="1171" actId="26606"/>
          <ac:picMkLst>
            <pc:docMk/>
            <pc:sldMk cId="4071017759" sldId="387"/>
            <ac:picMk id="49" creationId="{22901FED-4FC9-4ED5-8123-C98BCD1616BA}"/>
          </ac:picMkLst>
        </pc:picChg>
        <pc:picChg chg="add del">
          <ac:chgData name="zeyu Liu" userId="e1719c7538589308" providerId="LiveId" clId="{F52AA5D6-F43E-4C15-9B90-39270EF785DA}" dt="2019-09-16T10:59:53.211" v="1175" actId="26606"/>
          <ac:picMkLst>
            <pc:docMk/>
            <pc:sldMk cId="4071017759" sldId="387"/>
            <ac:picMk id="56" creationId="{53E66F28-0926-4CFB-BDAB-646CAB184CB0}"/>
          </ac:picMkLst>
        </pc:picChg>
        <pc:picChg chg="add del">
          <ac:chgData name="zeyu Liu" userId="e1719c7538589308" providerId="LiveId" clId="{F52AA5D6-F43E-4C15-9B90-39270EF785DA}" dt="2019-09-16T10:59:55.866" v="1179" actId="26606"/>
          <ac:picMkLst>
            <pc:docMk/>
            <pc:sldMk cId="4071017759" sldId="387"/>
            <ac:picMk id="61" creationId="{3B37BAF8-EA97-496B-9DF6-3D53B6A19978}"/>
          </ac:picMkLst>
        </pc:picChg>
        <pc:cxnChg chg="add del">
          <ac:chgData name="zeyu Liu" userId="e1719c7538589308" providerId="LiveId" clId="{F52AA5D6-F43E-4C15-9B90-39270EF785DA}" dt="2019-09-16T10:59:24.102" v="1151" actId="26606"/>
          <ac:cxnSpMkLst>
            <pc:docMk/>
            <pc:sldMk cId="4071017759" sldId="387"/>
            <ac:cxnSpMk id="20" creationId="{AAFEA932-2DF1-410C-A00A-7A1E7DBF7511}"/>
          </ac:cxnSpMkLst>
        </pc:cxnChg>
        <pc:cxnChg chg="add del">
          <ac:chgData name="zeyu Liu" userId="e1719c7538589308" providerId="LiveId" clId="{F52AA5D6-F43E-4C15-9B90-39270EF785DA}" dt="2019-09-16T10:59:28.566" v="1155" actId="26606"/>
          <ac:cxnSpMkLst>
            <pc:docMk/>
            <pc:sldMk cId="4071017759" sldId="387"/>
            <ac:cxnSpMk id="25" creationId="{99905336-A7CD-4C75-9E77-C704674F4047}"/>
          </ac:cxnSpMkLst>
        </pc:cxnChg>
        <pc:cxnChg chg="add del">
          <ac:chgData name="zeyu Liu" userId="e1719c7538589308" providerId="LiveId" clId="{F52AA5D6-F43E-4C15-9B90-39270EF785DA}" dt="2019-09-16T10:59:51.940" v="1173" actId="26606"/>
          <ac:cxnSpMkLst>
            <pc:docMk/>
            <pc:sldMk cId="4071017759" sldId="387"/>
            <ac:cxnSpMk id="51" creationId="{AAFEA932-2DF1-410C-A00A-7A1E7DBF7511}"/>
          </ac:cxnSpMkLst>
        </pc:cxnChg>
        <pc:cxnChg chg="add del">
          <ac:chgData name="zeyu Liu" userId="e1719c7538589308" providerId="LiveId" clId="{F52AA5D6-F43E-4C15-9B90-39270EF785DA}" dt="2019-09-16T11:00:44.705" v="1206" actId="26606"/>
          <ac:cxnSpMkLst>
            <pc:docMk/>
            <pc:sldMk cId="4071017759" sldId="387"/>
            <ac:cxnSpMk id="82" creationId="{99905336-A7CD-4C75-9E77-C704674F4047}"/>
          </ac:cxnSpMkLst>
        </pc:cxnChg>
        <pc:cxnChg chg="add del">
          <ac:chgData name="zeyu Liu" userId="e1719c7538589308" providerId="LiveId" clId="{F52AA5D6-F43E-4C15-9B90-39270EF785DA}" dt="2019-09-16T11:00:41.417" v="1203" actId="26606"/>
          <ac:cxnSpMkLst>
            <pc:docMk/>
            <pc:sldMk cId="4071017759" sldId="387"/>
            <ac:cxnSpMk id="92" creationId="{99905336-A7CD-4C75-9E77-C704674F4047}"/>
          </ac:cxnSpMkLst>
        </pc:cxnChg>
        <pc:cxnChg chg="add del">
          <ac:chgData name="zeyu Liu" userId="e1719c7538589308" providerId="LiveId" clId="{F52AA5D6-F43E-4C15-9B90-39270EF785DA}" dt="2019-09-16T11:01:10.822" v="1212" actId="26606"/>
          <ac:cxnSpMkLst>
            <pc:docMk/>
            <pc:sldMk cId="4071017759" sldId="387"/>
            <ac:cxnSpMk id="106" creationId="{AAFEA932-2DF1-410C-A00A-7A1E7DBF7511}"/>
          </ac:cxnSpMkLst>
        </pc:cxnChg>
      </pc:sldChg>
      <pc:sldChg chg="addSp delSp modSp del">
        <pc:chgData name="zeyu Liu" userId="e1719c7538589308" providerId="LiveId" clId="{F52AA5D6-F43E-4C15-9B90-39270EF785DA}" dt="2019-09-16T12:47:48.128" v="2555" actId="2696"/>
        <pc:sldMkLst>
          <pc:docMk/>
          <pc:sldMk cId="3557991500" sldId="388"/>
        </pc:sldMkLst>
        <pc:spChg chg="del">
          <ac:chgData name="zeyu Liu" userId="e1719c7538589308" providerId="LiveId" clId="{F52AA5D6-F43E-4C15-9B90-39270EF785DA}" dt="2019-09-16T12:46:27.849" v="2553"/>
          <ac:spMkLst>
            <pc:docMk/>
            <pc:sldMk cId="3557991500" sldId="388"/>
            <ac:spMk id="3" creationId="{CD0F54A7-68CF-4A1D-A190-8903D5D7E095}"/>
          </ac:spMkLst>
        </pc:spChg>
        <pc:spChg chg="add del mod">
          <ac:chgData name="zeyu Liu" userId="e1719c7538589308" providerId="LiveId" clId="{F52AA5D6-F43E-4C15-9B90-39270EF785DA}" dt="2019-09-16T12:46:53.717" v="2554"/>
          <ac:spMkLst>
            <pc:docMk/>
            <pc:sldMk cId="3557991500" sldId="388"/>
            <ac:spMk id="4" creationId="{18086570-B0E2-41CD-9BEF-D1B261B7D4AE}"/>
          </ac:spMkLst>
        </pc:spChg>
        <pc:spChg chg="add">
          <ac:chgData name="zeyu Liu" userId="e1719c7538589308" providerId="LiveId" clId="{F52AA5D6-F43E-4C15-9B90-39270EF785DA}" dt="2019-09-16T12:46:53.717" v="2554"/>
          <ac:spMkLst>
            <pc:docMk/>
            <pc:sldMk cId="3557991500" sldId="388"/>
            <ac:spMk id="5" creationId="{3780DAD6-8094-48B9-A8E2-FAB5827E3904}"/>
          </ac:spMkLst>
        </pc:spChg>
      </pc:sldChg>
      <pc:sldChg chg="modSp modTransition">
        <pc:chgData name="zeyu Liu" userId="e1719c7538589308" providerId="LiveId" clId="{F52AA5D6-F43E-4C15-9B90-39270EF785DA}" dt="2019-09-16T12:43:09.848" v="2509"/>
        <pc:sldMkLst>
          <pc:docMk/>
          <pc:sldMk cId="896897936" sldId="389"/>
        </pc:sldMkLst>
        <pc:spChg chg="mod">
          <ac:chgData name="zeyu Liu" userId="e1719c7538589308" providerId="LiveId" clId="{F52AA5D6-F43E-4C15-9B90-39270EF785DA}" dt="2019-09-16T11:57:52.094" v="2012" actId="1036"/>
          <ac:spMkLst>
            <pc:docMk/>
            <pc:sldMk cId="896897936" sldId="389"/>
            <ac:spMk id="14" creationId="{AC321F9B-F99D-44D6-95EE-4CF3F8A760F8}"/>
          </ac:spMkLst>
        </pc:spChg>
        <pc:spChg chg="mod">
          <ac:chgData name="zeyu Liu" userId="e1719c7538589308" providerId="LiveId" clId="{F52AA5D6-F43E-4C15-9B90-39270EF785DA}" dt="2019-09-16T11:57:52.094" v="2012" actId="1036"/>
          <ac:spMkLst>
            <pc:docMk/>
            <pc:sldMk cId="896897936" sldId="389"/>
            <ac:spMk id="15" creationId="{3495B739-E5A7-4F4A-95FD-24BDFE4B18B1}"/>
          </ac:spMkLst>
        </pc:spChg>
        <pc:spChg chg="mod">
          <ac:chgData name="zeyu Liu" userId="e1719c7538589308" providerId="LiveId" clId="{F52AA5D6-F43E-4C15-9B90-39270EF785DA}" dt="2019-09-16T11:57:52.094" v="2012" actId="1036"/>
          <ac:spMkLst>
            <pc:docMk/>
            <pc:sldMk cId="896897936" sldId="389"/>
            <ac:spMk id="16" creationId="{AC321F9B-F99D-44D6-95EE-4CF3F8A760F8}"/>
          </ac:spMkLst>
        </pc:spChg>
        <pc:spChg chg="mod">
          <ac:chgData name="zeyu Liu" userId="e1719c7538589308" providerId="LiveId" clId="{F52AA5D6-F43E-4C15-9B90-39270EF785DA}" dt="2019-09-16T11:57:52.094" v="2012" actId="1036"/>
          <ac:spMkLst>
            <pc:docMk/>
            <pc:sldMk cId="896897936" sldId="389"/>
            <ac:spMk id="18" creationId="{AC321F9B-F99D-44D6-95EE-4CF3F8A760F8}"/>
          </ac:spMkLst>
        </pc:spChg>
        <pc:spChg chg="mod">
          <ac:chgData name="zeyu Liu" userId="e1719c7538589308" providerId="LiveId" clId="{F52AA5D6-F43E-4C15-9B90-39270EF785DA}" dt="2019-09-16T11:57:52.094" v="2012" actId="1036"/>
          <ac:spMkLst>
            <pc:docMk/>
            <pc:sldMk cId="896897936" sldId="389"/>
            <ac:spMk id="19" creationId="{3495B739-E5A7-4F4A-95FD-24BDFE4B18B1}"/>
          </ac:spMkLst>
        </pc:spChg>
        <pc:spChg chg="mod">
          <ac:chgData name="zeyu Liu" userId="e1719c7538589308" providerId="LiveId" clId="{F52AA5D6-F43E-4C15-9B90-39270EF785DA}" dt="2019-09-16T11:57:52.094" v="2012" actId="1036"/>
          <ac:spMkLst>
            <pc:docMk/>
            <pc:sldMk cId="896897936" sldId="389"/>
            <ac:spMk id="20" creationId="{AC321F9B-F99D-44D6-95EE-4CF3F8A760F8}"/>
          </ac:spMkLst>
        </pc:spChg>
        <pc:grpChg chg="mod">
          <ac:chgData name="zeyu Liu" userId="e1719c7538589308" providerId="LiveId" clId="{F52AA5D6-F43E-4C15-9B90-39270EF785DA}" dt="2019-09-16T11:57:52.094" v="2012" actId="1036"/>
          <ac:grpSpMkLst>
            <pc:docMk/>
            <pc:sldMk cId="896897936" sldId="389"/>
            <ac:grpSpMk id="3" creationId="{7FE23A44-A915-4121-8DB5-C7E5E7020DCD}"/>
          </ac:grpSpMkLst>
        </pc:grpChg>
        <pc:grpChg chg="mod">
          <ac:chgData name="zeyu Liu" userId="e1719c7538589308" providerId="LiveId" clId="{F52AA5D6-F43E-4C15-9B90-39270EF785DA}" dt="2019-09-16T11:57:52.094" v="2012" actId="1036"/>
          <ac:grpSpMkLst>
            <pc:docMk/>
            <pc:sldMk cId="896897936" sldId="389"/>
            <ac:grpSpMk id="7" creationId="{467B9EA2-C9A9-4D57-824B-9E001C6768DC}"/>
          </ac:grpSpMkLst>
        </pc:grpChg>
        <pc:grpChg chg="mod">
          <ac:chgData name="zeyu Liu" userId="e1719c7538589308" providerId="LiveId" clId="{F52AA5D6-F43E-4C15-9B90-39270EF785DA}" dt="2019-09-16T11:57:52.094" v="2012" actId="1036"/>
          <ac:grpSpMkLst>
            <pc:docMk/>
            <pc:sldMk cId="896897936" sldId="389"/>
            <ac:grpSpMk id="12" creationId="{CCBCC6F0-EDEF-4F71-B905-AD1A22157784}"/>
          </ac:grpSpMkLst>
        </pc:grpChg>
        <pc:grpChg chg="mod">
          <ac:chgData name="zeyu Liu" userId="e1719c7538589308" providerId="LiveId" clId="{F52AA5D6-F43E-4C15-9B90-39270EF785DA}" dt="2019-09-16T11:57:52.094" v="2012" actId="1036"/>
          <ac:grpSpMkLst>
            <pc:docMk/>
            <pc:sldMk cId="896897936" sldId="389"/>
            <ac:grpSpMk id="13" creationId="{8402A9FC-F5ED-4F1B-A710-B6374ECC882F}"/>
          </ac:grpSpMkLst>
        </pc:grpChg>
        <pc:grpChg chg="mod">
          <ac:chgData name="zeyu Liu" userId="e1719c7538589308" providerId="LiveId" clId="{F52AA5D6-F43E-4C15-9B90-39270EF785DA}" dt="2019-09-16T11:57:52.094" v="2012" actId="1036"/>
          <ac:grpSpMkLst>
            <pc:docMk/>
            <pc:sldMk cId="896897936" sldId="389"/>
            <ac:grpSpMk id="17" creationId="{E160334B-3389-4FB5-83B8-4E7B86FD905B}"/>
          </ac:grpSpMkLst>
        </pc:grpChg>
      </pc:sldChg>
      <pc:sldChg chg="addSp delSp modSp modTransition">
        <pc:chgData name="zeyu Liu" userId="e1719c7538589308" providerId="LiveId" clId="{F52AA5D6-F43E-4C15-9B90-39270EF785DA}" dt="2019-09-16T11:33:56.149" v="1696"/>
        <pc:sldMkLst>
          <pc:docMk/>
          <pc:sldMk cId="340223471" sldId="390"/>
        </pc:sldMkLst>
        <pc:spChg chg="add del mod">
          <ac:chgData name="zeyu Liu" userId="e1719c7538589308" providerId="LiveId" clId="{F52AA5D6-F43E-4C15-9B90-39270EF785DA}" dt="2019-09-16T11:33:27.213" v="1689" actId="478"/>
          <ac:spMkLst>
            <pc:docMk/>
            <pc:sldMk cId="340223471" sldId="390"/>
            <ac:spMk id="6" creationId="{1B9996A6-3FB1-449F-BEAF-B3D3C94F6099}"/>
          </ac:spMkLst>
        </pc:spChg>
        <pc:picChg chg="add mod">
          <ac:chgData name="zeyu Liu" userId="e1719c7538589308" providerId="LiveId" clId="{F52AA5D6-F43E-4C15-9B90-39270EF785DA}" dt="2019-09-16T11:33:36.058" v="1691" actId="1076"/>
          <ac:picMkLst>
            <pc:docMk/>
            <pc:sldMk cId="340223471" sldId="390"/>
            <ac:picMk id="3" creationId="{E68DA580-F6CD-49D4-91AD-55142CD7378A}"/>
          </ac:picMkLst>
        </pc:picChg>
        <pc:picChg chg="del">
          <ac:chgData name="zeyu Liu" userId="e1719c7538589308" providerId="LiveId" clId="{F52AA5D6-F43E-4C15-9B90-39270EF785DA}" dt="2019-09-16T11:33:20.273" v="1687" actId="478"/>
          <ac:picMkLst>
            <pc:docMk/>
            <pc:sldMk cId="340223471" sldId="390"/>
            <ac:picMk id="4" creationId="{D3679714-9563-4A87-B512-E5923F06D683}"/>
          </ac:picMkLst>
        </pc:picChg>
      </pc:sldChg>
      <pc:sldChg chg="modSp modTransition">
        <pc:chgData name="zeyu Liu" userId="e1719c7538589308" providerId="LiveId" clId="{F52AA5D6-F43E-4C15-9B90-39270EF785DA}" dt="2019-09-16T12:05:52.870" v="2107" actId="207"/>
        <pc:sldMkLst>
          <pc:docMk/>
          <pc:sldMk cId="999422639" sldId="391"/>
        </pc:sldMkLst>
        <pc:spChg chg="mod">
          <ac:chgData name="zeyu Liu" userId="e1719c7538589308" providerId="LiveId" clId="{F52AA5D6-F43E-4C15-9B90-39270EF785DA}" dt="2019-09-16T12:05:52.870" v="2107" actId="207"/>
          <ac:spMkLst>
            <pc:docMk/>
            <pc:sldMk cId="999422639" sldId="391"/>
            <ac:spMk id="3" creationId="{AB9662BD-7C53-4F39-8A57-FD039D2890F8}"/>
          </ac:spMkLst>
        </pc:spChg>
      </pc:sldChg>
      <pc:sldChg chg="addSp modSp del">
        <pc:chgData name="zeyu Liu" userId="e1719c7538589308" providerId="LiveId" clId="{F52AA5D6-F43E-4C15-9B90-39270EF785DA}" dt="2019-09-16T12:31:31.730" v="2393" actId="2696"/>
        <pc:sldMkLst>
          <pc:docMk/>
          <pc:sldMk cId="1076469360" sldId="392"/>
        </pc:sldMkLst>
        <pc:spChg chg="mod">
          <ac:chgData name="zeyu Liu" userId="e1719c7538589308" providerId="LiveId" clId="{F52AA5D6-F43E-4C15-9B90-39270EF785DA}" dt="2019-09-16T12:30:15.203" v="2381" actId="27636"/>
          <ac:spMkLst>
            <pc:docMk/>
            <pc:sldMk cId="1076469360" sldId="392"/>
            <ac:spMk id="6" creationId="{944032AF-47E3-46A7-9A91-955E476DFF81}"/>
          </ac:spMkLst>
        </pc:spChg>
        <pc:picChg chg="add mod">
          <ac:chgData name="zeyu Liu" userId="e1719c7538589308" providerId="LiveId" clId="{F52AA5D6-F43E-4C15-9B90-39270EF785DA}" dt="2019-09-16T12:30:22.047" v="2384" actId="1076"/>
          <ac:picMkLst>
            <pc:docMk/>
            <pc:sldMk cId="1076469360" sldId="392"/>
            <ac:picMk id="4" creationId="{20E6C030-8C27-4903-B71B-5B292CB535B4}"/>
          </ac:picMkLst>
        </pc:picChg>
      </pc:sldChg>
      <pc:sldChg chg="addSp delSp modSp mod modTransition setBg setClrOvrMap">
        <pc:chgData name="zeyu Liu" userId="e1719c7538589308" providerId="LiveId" clId="{F52AA5D6-F43E-4C15-9B90-39270EF785DA}" dt="2019-09-16T12:43:26.349" v="2512"/>
        <pc:sldMkLst>
          <pc:docMk/>
          <pc:sldMk cId="2321460294" sldId="394"/>
        </pc:sldMkLst>
        <pc:spChg chg="del">
          <ac:chgData name="zeyu Liu" userId="e1719c7538589308" providerId="LiveId" clId="{F52AA5D6-F43E-4C15-9B90-39270EF785DA}" dt="2019-09-16T09:39:07.479" v="248" actId="478"/>
          <ac:spMkLst>
            <pc:docMk/>
            <pc:sldMk cId="2321460294" sldId="394"/>
            <ac:spMk id="2" creationId="{2B342B31-6925-4E68-B7AE-F8D8E1289CD3}"/>
          </ac:spMkLst>
        </pc:spChg>
        <pc:spChg chg="del">
          <ac:chgData name="zeyu Liu" userId="e1719c7538589308" providerId="LiveId" clId="{F52AA5D6-F43E-4C15-9B90-39270EF785DA}" dt="2019-09-16T09:39:09.839" v="249" actId="478"/>
          <ac:spMkLst>
            <pc:docMk/>
            <pc:sldMk cId="2321460294" sldId="394"/>
            <ac:spMk id="3" creationId="{52B5C5BF-8435-45D1-8069-C9AA86FF7F8C}"/>
          </ac:spMkLst>
        </pc:spChg>
        <pc:spChg chg="add mod">
          <ac:chgData name="zeyu Liu" userId="e1719c7538589308" providerId="LiveId" clId="{F52AA5D6-F43E-4C15-9B90-39270EF785DA}" dt="2019-09-16T10:13:49.783" v="855" actId="1038"/>
          <ac:spMkLst>
            <pc:docMk/>
            <pc:sldMk cId="2321460294" sldId="394"/>
            <ac:spMk id="5" creationId="{B3C315FB-8264-48EA-B926-10C1F1ECC849}"/>
          </ac:spMkLst>
        </pc:spChg>
        <pc:spChg chg="add del mod ord">
          <ac:chgData name="zeyu Liu" userId="e1719c7538589308" providerId="LiveId" clId="{F52AA5D6-F43E-4C15-9B90-39270EF785DA}" dt="2019-09-16T09:48:19.041" v="328"/>
          <ac:spMkLst>
            <pc:docMk/>
            <pc:sldMk cId="2321460294" sldId="394"/>
            <ac:spMk id="6" creationId="{FE9A6015-1647-4878-9CFC-81FCA22260D8}"/>
          </ac:spMkLst>
        </pc:spChg>
        <pc:spChg chg="add del mod ord">
          <ac:chgData name="zeyu Liu" userId="e1719c7538589308" providerId="LiveId" clId="{F52AA5D6-F43E-4C15-9B90-39270EF785DA}" dt="2019-09-16T09:49:55.850" v="360"/>
          <ac:spMkLst>
            <pc:docMk/>
            <pc:sldMk cId="2321460294" sldId="394"/>
            <ac:spMk id="15" creationId="{3FBE2260-B937-429C-851D-212A6723846E}"/>
          </ac:spMkLst>
        </pc:spChg>
        <pc:spChg chg="add del mod">
          <ac:chgData name="zeyu Liu" userId="e1719c7538589308" providerId="LiveId" clId="{F52AA5D6-F43E-4C15-9B90-39270EF785DA}" dt="2019-09-16T09:47:39.592" v="323" actId="478"/>
          <ac:spMkLst>
            <pc:docMk/>
            <pc:sldMk cId="2321460294" sldId="394"/>
            <ac:spMk id="16" creationId="{1010C9B5-BDD5-4DB0-B289-A558710BE1D9}"/>
          </ac:spMkLst>
        </pc:spChg>
        <pc:spChg chg="add mod">
          <ac:chgData name="zeyu Liu" userId="e1719c7538589308" providerId="LiveId" clId="{F52AA5D6-F43E-4C15-9B90-39270EF785DA}" dt="2019-09-16T10:06:29.398" v="700" actId="208"/>
          <ac:spMkLst>
            <pc:docMk/>
            <pc:sldMk cId="2321460294" sldId="394"/>
            <ac:spMk id="17" creationId="{33744FED-4CBE-482F-8D00-E7F69E463DBD}"/>
          </ac:spMkLst>
        </pc:spChg>
        <pc:spChg chg="add mod">
          <ac:chgData name="zeyu Liu" userId="e1719c7538589308" providerId="LiveId" clId="{F52AA5D6-F43E-4C15-9B90-39270EF785DA}" dt="2019-09-16T10:17:07.984" v="955" actId="207"/>
          <ac:spMkLst>
            <pc:docMk/>
            <pc:sldMk cId="2321460294" sldId="394"/>
            <ac:spMk id="18" creationId="{EE7B0701-EE42-41EA-AB5B-D05E73BB2DC2}"/>
          </ac:spMkLst>
        </pc:spChg>
        <pc:spChg chg="add del">
          <ac:chgData name="zeyu Liu" userId="e1719c7538589308" providerId="LiveId" clId="{F52AA5D6-F43E-4C15-9B90-39270EF785DA}" dt="2019-09-16T09:47:46.790" v="325" actId="26606"/>
          <ac:spMkLst>
            <pc:docMk/>
            <pc:sldMk cId="2321460294" sldId="394"/>
            <ac:spMk id="20" creationId="{1DB7C82F-AB7E-4F0C-B829-FA1B9C415180}"/>
          </ac:spMkLst>
        </pc:spChg>
        <pc:spChg chg="add del mod">
          <ac:chgData name="zeyu Liu" userId="e1719c7538589308" providerId="LiveId" clId="{F52AA5D6-F43E-4C15-9B90-39270EF785DA}" dt="2019-09-16T09:49:06.914" v="344"/>
          <ac:spMkLst>
            <pc:docMk/>
            <pc:sldMk cId="2321460294" sldId="394"/>
            <ac:spMk id="21" creationId="{393B2DE5-C494-4A1D-A25C-F542397AAFC9}"/>
          </ac:spMkLst>
        </pc:spChg>
        <pc:spChg chg="add del">
          <ac:chgData name="zeyu Liu" userId="e1719c7538589308" providerId="LiveId" clId="{F52AA5D6-F43E-4C15-9B90-39270EF785DA}" dt="2019-09-16T09:48:14.816" v="327" actId="26606"/>
          <ac:spMkLst>
            <pc:docMk/>
            <pc:sldMk cId="2321460294" sldId="394"/>
            <ac:spMk id="23" creationId="{AB45A142-4255-493C-8284-5D566C121B10}"/>
          </ac:spMkLst>
        </pc:spChg>
        <pc:spChg chg="add del">
          <ac:chgData name="zeyu Liu" userId="e1719c7538589308" providerId="LiveId" clId="{F52AA5D6-F43E-4C15-9B90-39270EF785DA}" dt="2019-09-16T09:48:28.831" v="331" actId="478"/>
          <ac:spMkLst>
            <pc:docMk/>
            <pc:sldMk cId="2321460294" sldId="394"/>
            <ac:spMk id="24" creationId="{93123D84-8102-4DF9-A0EE-D99D5D775168}"/>
          </ac:spMkLst>
        </pc:spChg>
        <pc:spChg chg="add del">
          <ac:chgData name="zeyu Liu" userId="e1719c7538589308" providerId="LiveId" clId="{F52AA5D6-F43E-4C15-9B90-39270EF785DA}" dt="2019-09-16T09:48:40.238" v="333" actId="26606"/>
          <ac:spMkLst>
            <pc:docMk/>
            <pc:sldMk cId="2321460294" sldId="394"/>
            <ac:spMk id="26" creationId="{87CC2527-562A-4F69-B487-4371E5B243E7}"/>
          </ac:spMkLst>
        </pc:spChg>
        <pc:spChg chg="add del">
          <ac:chgData name="zeyu Liu" userId="e1719c7538589308" providerId="LiveId" clId="{F52AA5D6-F43E-4C15-9B90-39270EF785DA}" dt="2019-09-16T09:48:43.405" v="335" actId="26606"/>
          <ac:spMkLst>
            <pc:docMk/>
            <pc:sldMk cId="2321460294" sldId="394"/>
            <ac:spMk id="30" creationId="{AB45A142-4255-493C-8284-5D566C121B10}"/>
          </ac:spMkLst>
        </pc:spChg>
        <pc:spChg chg="add del">
          <ac:chgData name="zeyu Liu" userId="e1719c7538589308" providerId="LiveId" clId="{F52AA5D6-F43E-4C15-9B90-39270EF785DA}" dt="2019-09-16T09:48:46.661" v="337" actId="26606"/>
          <ac:spMkLst>
            <pc:docMk/>
            <pc:sldMk cId="2321460294" sldId="394"/>
            <ac:spMk id="33" creationId="{87CC2527-562A-4F69-B487-4371E5B243E7}"/>
          </ac:spMkLst>
        </pc:spChg>
        <pc:spChg chg="add del">
          <ac:chgData name="zeyu Liu" userId="e1719c7538589308" providerId="LiveId" clId="{F52AA5D6-F43E-4C15-9B90-39270EF785DA}" dt="2019-09-16T09:50:17.975" v="368" actId="26606"/>
          <ac:spMkLst>
            <pc:docMk/>
            <pc:sldMk cId="2321460294" sldId="394"/>
            <ac:spMk id="36" creationId="{AB45A142-4255-493C-8284-5D566C121B10}"/>
          </ac:spMkLst>
        </pc:spChg>
        <pc:spChg chg="add mod">
          <ac:chgData name="zeyu Liu" userId="e1719c7538589308" providerId="LiveId" clId="{F52AA5D6-F43E-4C15-9B90-39270EF785DA}" dt="2019-09-16T10:13:56.865" v="881" actId="1037"/>
          <ac:spMkLst>
            <pc:docMk/>
            <pc:sldMk cId="2321460294" sldId="394"/>
            <ac:spMk id="40" creationId="{94638294-11E9-4396-ABD8-C95610A840A5}"/>
          </ac:spMkLst>
        </pc:spChg>
        <pc:spChg chg="add del mod">
          <ac:chgData name="zeyu Liu" userId="e1719c7538589308" providerId="LiveId" clId="{F52AA5D6-F43E-4C15-9B90-39270EF785DA}" dt="2019-09-16T09:50:02.776" v="365" actId="478"/>
          <ac:spMkLst>
            <pc:docMk/>
            <pc:sldMk cId="2321460294" sldId="394"/>
            <ac:spMk id="41" creationId="{15B383DA-0991-4059-A04D-1BF74973E83E}"/>
          </ac:spMkLst>
        </pc:spChg>
        <pc:spChg chg="add del">
          <ac:chgData name="zeyu Liu" userId="e1719c7538589308" providerId="LiveId" clId="{F52AA5D6-F43E-4C15-9B90-39270EF785DA}" dt="2019-09-16T09:49:29.788" v="350" actId="26606"/>
          <ac:spMkLst>
            <pc:docMk/>
            <pc:sldMk cId="2321460294" sldId="394"/>
            <ac:spMk id="42" creationId="{029DE7B6-DC7C-4BA1-B406-EDDA0C0A31C4}"/>
          </ac:spMkLst>
        </pc:spChg>
        <pc:spChg chg="add del">
          <ac:chgData name="zeyu Liu" userId="e1719c7538589308" providerId="LiveId" clId="{F52AA5D6-F43E-4C15-9B90-39270EF785DA}" dt="2019-09-16T09:50:43.016" v="373" actId="26606"/>
          <ac:spMkLst>
            <pc:docMk/>
            <pc:sldMk cId="2321460294" sldId="394"/>
            <ac:spMk id="45" creationId="{2A8AA5BC-4F7A-4226-8F99-6D824B226A97}"/>
          </ac:spMkLst>
        </pc:spChg>
        <pc:spChg chg="add del">
          <ac:chgData name="zeyu Liu" userId="e1719c7538589308" providerId="LiveId" clId="{F52AA5D6-F43E-4C15-9B90-39270EF785DA}" dt="2019-09-16T09:50:43.016" v="373" actId="26606"/>
          <ac:spMkLst>
            <pc:docMk/>
            <pc:sldMk cId="2321460294" sldId="394"/>
            <ac:spMk id="47" creationId="{3E5445C6-DD42-4979-86FF-03730E8C6DB0}"/>
          </ac:spMkLst>
        </pc:spChg>
        <pc:spChg chg="add del">
          <ac:chgData name="zeyu Liu" userId="e1719c7538589308" providerId="LiveId" clId="{F52AA5D6-F43E-4C15-9B90-39270EF785DA}" dt="2019-09-16T09:50:43.016" v="373" actId="26606"/>
          <ac:spMkLst>
            <pc:docMk/>
            <pc:sldMk cId="2321460294" sldId="394"/>
            <ac:spMk id="51" creationId="{054EEF01-190A-468F-A13C-CD98AC1C7D64}"/>
          </ac:spMkLst>
        </pc:spChg>
        <pc:spChg chg="add mod">
          <ac:chgData name="zeyu Liu" userId="e1719c7538589308" providerId="LiveId" clId="{F52AA5D6-F43E-4C15-9B90-39270EF785DA}" dt="2019-09-16T10:07:48.656" v="747" actId="207"/>
          <ac:spMkLst>
            <pc:docMk/>
            <pc:sldMk cId="2321460294" sldId="394"/>
            <ac:spMk id="55" creationId="{C9AB8560-536E-4323-BFF6-CF9521E07E28}"/>
          </ac:spMkLst>
        </pc:spChg>
        <pc:spChg chg="add">
          <ac:chgData name="zeyu Liu" userId="e1719c7538589308" providerId="LiveId" clId="{F52AA5D6-F43E-4C15-9B90-39270EF785DA}" dt="2019-09-16T09:50:43.016" v="373" actId="26606"/>
          <ac:spMkLst>
            <pc:docMk/>
            <pc:sldMk cId="2321460294" sldId="394"/>
            <ac:spMk id="56" creationId="{2A8AA5BC-4F7A-4226-8F99-6D824B226A97}"/>
          </ac:spMkLst>
        </pc:spChg>
        <pc:spChg chg="add">
          <ac:chgData name="zeyu Liu" userId="e1719c7538589308" providerId="LiveId" clId="{F52AA5D6-F43E-4C15-9B90-39270EF785DA}" dt="2019-09-16T09:50:43.016" v="373" actId="26606"/>
          <ac:spMkLst>
            <pc:docMk/>
            <pc:sldMk cId="2321460294" sldId="394"/>
            <ac:spMk id="58" creationId="{3E5445C6-DD42-4979-86FF-03730E8C6DB0}"/>
          </ac:spMkLst>
        </pc:spChg>
        <pc:spChg chg="add">
          <ac:chgData name="zeyu Liu" userId="e1719c7538589308" providerId="LiveId" clId="{F52AA5D6-F43E-4C15-9B90-39270EF785DA}" dt="2019-09-16T09:50:43.016" v="373" actId="26606"/>
          <ac:spMkLst>
            <pc:docMk/>
            <pc:sldMk cId="2321460294" sldId="394"/>
            <ac:spMk id="62" creationId="{054EEF01-190A-468F-A13C-CD98AC1C7D64}"/>
          </ac:spMkLst>
        </pc:spChg>
        <pc:graphicFrameChg chg="add del">
          <ac:chgData name="zeyu Liu" userId="e1719c7538589308" providerId="LiveId" clId="{F52AA5D6-F43E-4C15-9B90-39270EF785DA}" dt="2019-09-16T09:47:05.172" v="315" actId="26606"/>
          <ac:graphicFrameMkLst>
            <pc:docMk/>
            <pc:sldMk cId="2321460294" sldId="394"/>
            <ac:graphicFrameMk id="14" creationId="{9EED267C-DC83-44C6-8132-798636BF7182}"/>
          </ac:graphicFrameMkLst>
        </pc:graphicFrameChg>
        <pc:picChg chg="add del mod">
          <ac:chgData name="zeyu Liu" userId="e1719c7538589308" providerId="LiveId" clId="{F52AA5D6-F43E-4C15-9B90-39270EF785DA}" dt="2019-09-16T09:46:53.833" v="312"/>
          <ac:picMkLst>
            <pc:docMk/>
            <pc:sldMk cId="2321460294" sldId="394"/>
            <ac:picMk id="7" creationId="{6DFA0FF6-1511-48C6-8941-6238AA0ABE7E}"/>
          </ac:picMkLst>
        </pc:picChg>
        <pc:picChg chg="add del mod">
          <ac:chgData name="zeyu Liu" userId="e1719c7538589308" providerId="LiveId" clId="{F52AA5D6-F43E-4C15-9B90-39270EF785DA}" dt="2019-09-16T09:46:53.833" v="312"/>
          <ac:picMkLst>
            <pc:docMk/>
            <pc:sldMk cId="2321460294" sldId="394"/>
            <ac:picMk id="8" creationId="{C75FF99C-2880-45CC-8518-B17A72B349D0}"/>
          </ac:picMkLst>
        </pc:picChg>
        <pc:picChg chg="add del mod">
          <ac:chgData name="zeyu Liu" userId="e1719c7538589308" providerId="LiveId" clId="{F52AA5D6-F43E-4C15-9B90-39270EF785DA}" dt="2019-09-16T09:46:38.969" v="309"/>
          <ac:picMkLst>
            <pc:docMk/>
            <pc:sldMk cId="2321460294" sldId="394"/>
            <ac:picMk id="9" creationId="{EC12A820-C642-4FA2-8A36-BCD21F6C2D8A}"/>
          </ac:picMkLst>
        </pc:picChg>
        <pc:picChg chg="add del mod">
          <ac:chgData name="zeyu Liu" userId="e1719c7538589308" providerId="LiveId" clId="{F52AA5D6-F43E-4C15-9B90-39270EF785DA}" dt="2019-09-16T09:44:26.213" v="295"/>
          <ac:picMkLst>
            <pc:docMk/>
            <pc:sldMk cId="2321460294" sldId="394"/>
            <ac:picMk id="10" creationId="{4AB0293A-C35B-4BE4-ABA2-9B5C9863C016}"/>
          </ac:picMkLst>
        </pc:picChg>
        <pc:picChg chg="add del mod">
          <ac:chgData name="zeyu Liu" userId="e1719c7538589308" providerId="LiveId" clId="{F52AA5D6-F43E-4C15-9B90-39270EF785DA}" dt="2019-09-16T09:46:38.969" v="309"/>
          <ac:picMkLst>
            <pc:docMk/>
            <pc:sldMk cId="2321460294" sldId="394"/>
            <ac:picMk id="11" creationId="{A8873AAD-4713-4147-83A0-04530E0EFF06}"/>
          </ac:picMkLst>
        </pc:picChg>
        <pc:picChg chg="add del mod">
          <ac:chgData name="zeyu Liu" userId="e1719c7538589308" providerId="LiveId" clId="{F52AA5D6-F43E-4C15-9B90-39270EF785DA}" dt="2019-09-16T09:46:53.833" v="312"/>
          <ac:picMkLst>
            <pc:docMk/>
            <pc:sldMk cId="2321460294" sldId="394"/>
            <ac:picMk id="12" creationId="{6DA801E8-4748-4370-98C1-C28287B2BF9B}"/>
          </ac:picMkLst>
        </pc:picChg>
        <pc:picChg chg="add del mod">
          <ac:chgData name="zeyu Liu" userId="e1719c7538589308" providerId="LiveId" clId="{F52AA5D6-F43E-4C15-9B90-39270EF785DA}" dt="2019-09-16T09:46:38.969" v="309"/>
          <ac:picMkLst>
            <pc:docMk/>
            <pc:sldMk cId="2321460294" sldId="394"/>
            <ac:picMk id="13" creationId="{E79C40DB-CE1F-412A-9F77-E059DD4E79D6}"/>
          </ac:picMkLst>
        </pc:picChg>
        <pc:picChg chg="add del">
          <ac:chgData name="zeyu Liu" userId="e1719c7538589308" providerId="LiveId" clId="{F52AA5D6-F43E-4C15-9B90-39270EF785DA}" dt="2019-09-16T09:49:01.635" v="341"/>
          <ac:picMkLst>
            <pc:docMk/>
            <pc:sldMk cId="2321460294" sldId="394"/>
            <ac:picMk id="32" creationId="{8BB62FC8-84B8-4A13-8FB2-0AD5E3D60DAC}"/>
          </ac:picMkLst>
        </pc:picChg>
        <pc:picChg chg="add del mod">
          <ac:chgData name="zeyu Liu" userId="e1719c7538589308" providerId="LiveId" clId="{F52AA5D6-F43E-4C15-9B90-39270EF785DA}" dt="2019-09-16T09:49:48.572" v="358"/>
          <ac:picMkLst>
            <pc:docMk/>
            <pc:sldMk cId="2321460294" sldId="394"/>
            <ac:picMk id="35" creationId="{0612397A-3224-48C3-94E3-0A1BBD92DCD4}"/>
          </ac:picMkLst>
        </pc:picChg>
        <pc:picChg chg="add del mod">
          <ac:chgData name="zeyu Liu" userId="e1719c7538589308" providerId="LiveId" clId="{F52AA5D6-F43E-4C15-9B90-39270EF785DA}" dt="2019-09-16T09:49:48.572" v="358"/>
          <ac:picMkLst>
            <pc:docMk/>
            <pc:sldMk cId="2321460294" sldId="394"/>
            <ac:picMk id="38" creationId="{56792091-DF9A-4A06-859B-FF8102D195A9}"/>
          </ac:picMkLst>
        </pc:picChg>
        <pc:picChg chg="add del mod">
          <ac:chgData name="zeyu Liu" userId="e1719c7538589308" providerId="LiveId" clId="{F52AA5D6-F43E-4C15-9B90-39270EF785DA}" dt="2019-09-16T09:49:48.572" v="358"/>
          <ac:picMkLst>
            <pc:docMk/>
            <pc:sldMk cId="2321460294" sldId="394"/>
            <ac:picMk id="39" creationId="{1BF7FD05-C0DE-4C51-8FBA-9AC174555F0B}"/>
          </ac:picMkLst>
        </pc:picChg>
        <pc:picChg chg="add mod">
          <ac:chgData name="zeyu Liu" userId="e1719c7538589308" providerId="LiveId" clId="{F52AA5D6-F43E-4C15-9B90-39270EF785DA}" dt="2019-09-16T10:07:13.145" v="733" actId="1038"/>
          <ac:picMkLst>
            <pc:docMk/>
            <pc:sldMk cId="2321460294" sldId="394"/>
            <ac:picMk id="46" creationId="{4DC9CBFB-F6A9-44C5-9EA1-DBE895DE6E69}"/>
          </ac:picMkLst>
        </pc:picChg>
        <pc:picChg chg="add mod">
          <ac:chgData name="zeyu Liu" userId="e1719c7538589308" providerId="LiveId" clId="{F52AA5D6-F43E-4C15-9B90-39270EF785DA}" dt="2019-09-16T10:14:06.431" v="936" actId="1037"/>
          <ac:picMkLst>
            <pc:docMk/>
            <pc:sldMk cId="2321460294" sldId="394"/>
            <ac:picMk id="48" creationId="{639E4F13-5ED2-4892-A5AA-1CFCB9325F6D}"/>
          </ac:picMkLst>
        </pc:picChg>
        <pc:picChg chg="add mod">
          <ac:chgData name="zeyu Liu" userId="e1719c7538589308" providerId="LiveId" clId="{F52AA5D6-F43E-4C15-9B90-39270EF785DA}" dt="2019-09-16T10:07:13.145" v="733" actId="1038"/>
          <ac:picMkLst>
            <pc:docMk/>
            <pc:sldMk cId="2321460294" sldId="394"/>
            <ac:picMk id="50" creationId="{D476A2D1-BA70-4B75-9AF8-CDBEBBABE024}"/>
          </ac:picMkLst>
        </pc:picChg>
        <pc:picChg chg="add mod">
          <ac:chgData name="zeyu Liu" userId="e1719c7538589308" providerId="LiveId" clId="{F52AA5D6-F43E-4C15-9B90-39270EF785DA}" dt="2019-09-16T10:07:13.145" v="733" actId="1038"/>
          <ac:picMkLst>
            <pc:docMk/>
            <pc:sldMk cId="2321460294" sldId="394"/>
            <ac:picMk id="52" creationId="{A45584DE-9B1F-49F3-8BF6-A0BC65111A95}"/>
          </ac:picMkLst>
        </pc:picChg>
        <pc:picChg chg="add mod">
          <ac:chgData name="zeyu Liu" userId="e1719c7538589308" providerId="LiveId" clId="{F52AA5D6-F43E-4C15-9B90-39270EF785DA}" dt="2019-09-16T10:07:13.145" v="733" actId="1038"/>
          <ac:picMkLst>
            <pc:docMk/>
            <pc:sldMk cId="2321460294" sldId="394"/>
            <ac:picMk id="53" creationId="{DB95B06F-9669-4A31-892F-C3FF3A6386DD}"/>
          </ac:picMkLst>
        </pc:picChg>
        <pc:picChg chg="add mod">
          <ac:chgData name="zeyu Liu" userId="e1719c7538589308" providerId="LiveId" clId="{F52AA5D6-F43E-4C15-9B90-39270EF785DA}" dt="2019-09-16T10:07:13.145" v="733" actId="1038"/>
          <ac:picMkLst>
            <pc:docMk/>
            <pc:sldMk cId="2321460294" sldId="394"/>
            <ac:picMk id="54" creationId="{A1E9E6B2-EB8A-48CB-AD89-4578F453393B}"/>
          </ac:picMkLst>
        </pc:picChg>
        <pc:cxnChg chg="add del">
          <ac:chgData name="zeyu Liu" userId="e1719c7538589308" providerId="LiveId" clId="{F52AA5D6-F43E-4C15-9B90-39270EF785DA}" dt="2019-09-16T09:48:14.816" v="327" actId="26606"/>
          <ac:cxnSpMkLst>
            <pc:docMk/>
            <pc:sldMk cId="2321460294" sldId="394"/>
            <ac:cxnSpMk id="22" creationId="{38FB9660-F42F-4313-BBC4-47C007FE484C}"/>
          </ac:cxnSpMkLst>
        </pc:cxnChg>
        <pc:cxnChg chg="add del">
          <ac:chgData name="zeyu Liu" userId="e1719c7538589308" providerId="LiveId" clId="{F52AA5D6-F43E-4C15-9B90-39270EF785DA}" dt="2019-09-16T09:48:40.238" v="333" actId="26606"/>
          <ac:cxnSpMkLst>
            <pc:docMk/>
            <pc:sldMk cId="2321460294" sldId="394"/>
            <ac:cxnSpMk id="28" creationId="{BCDAEC91-5BCE-4B55-9CC0-43EF94CB734B}"/>
          </ac:cxnSpMkLst>
        </pc:cxnChg>
        <pc:cxnChg chg="add del">
          <ac:chgData name="zeyu Liu" userId="e1719c7538589308" providerId="LiveId" clId="{F52AA5D6-F43E-4C15-9B90-39270EF785DA}" dt="2019-09-16T09:48:43.405" v="335" actId="26606"/>
          <ac:cxnSpMkLst>
            <pc:docMk/>
            <pc:sldMk cId="2321460294" sldId="394"/>
            <ac:cxnSpMk id="31" creationId="{38FB9660-F42F-4313-BBC4-47C007FE484C}"/>
          </ac:cxnSpMkLst>
        </pc:cxnChg>
        <pc:cxnChg chg="add del">
          <ac:chgData name="zeyu Liu" userId="e1719c7538589308" providerId="LiveId" clId="{F52AA5D6-F43E-4C15-9B90-39270EF785DA}" dt="2019-09-16T09:48:46.661" v="337" actId="26606"/>
          <ac:cxnSpMkLst>
            <pc:docMk/>
            <pc:sldMk cId="2321460294" sldId="394"/>
            <ac:cxnSpMk id="34" creationId="{BCDAEC91-5BCE-4B55-9CC0-43EF94CB734B}"/>
          </ac:cxnSpMkLst>
        </pc:cxnChg>
        <pc:cxnChg chg="add del">
          <ac:chgData name="zeyu Liu" userId="e1719c7538589308" providerId="LiveId" clId="{F52AA5D6-F43E-4C15-9B90-39270EF785DA}" dt="2019-09-16T09:50:17.975" v="368" actId="26606"/>
          <ac:cxnSpMkLst>
            <pc:docMk/>
            <pc:sldMk cId="2321460294" sldId="394"/>
            <ac:cxnSpMk id="37" creationId="{38FB9660-F42F-4313-BBC4-47C007FE484C}"/>
          </ac:cxnSpMkLst>
        </pc:cxnChg>
        <pc:cxnChg chg="add del">
          <ac:chgData name="zeyu Liu" userId="e1719c7538589308" providerId="LiveId" clId="{F52AA5D6-F43E-4C15-9B90-39270EF785DA}" dt="2019-09-16T09:50:43.016" v="373" actId="26606"/>
          <ac:cxnSpMkLst>
            <pc:docMk/>
            <pc:sldMk cId="2321460294" sldId="394"/>
            <ac:cxnSpMk id="49" creationId="{45000665-DFC7-417E-8FD7-516A0F15C975}"/>
          </ac:cxnSpMkLst>
        </pc:cxnChg>
        <pc:cxnChg chg="add">
          <ac:chgData name="zeyu Liu" userId="e1719c7538589308" providerId="LiveId" clId="{F52AA5D6-F43E-4C15-9B90-39270EF785DA}" dt="2019-09-16T09:50:43.016" v="373" actId="26606"/>
          <ac:cxnSpMkLst>
            <pc:docMk/>
            <pc:sldMk cId="2321460294" sldId="394"/>
            <ac:cxnSpMk id="60" creationId="{45000665-DFC7-417E-8FD7-516A0F15C975}"/>
          </ac:cxnSpMkLst>
        </pc:cxnChg>
      </pc:sldChg>
      <pc:sldChg chg="modSp">
        <pc:chgData name="zeyu Liu" userId="e1719c7538589308" providerId="LiveId" clId="{F52AA5D6-F43E-4C15-9B90-39270EF785DA}" dt="2019-09-16T12:48:08.196" v="2556" actId="403"/>
        <pc:sldMkLst>
          <pc:docMk/>
          <pc:sldMk cId="2507539988" sldId="395"/>
        </pc:sldMkLst>
        <pc:spChg chg="mod">
          <ac:chgData name="zeyu Liu" userId="e1719c7538589308" providerId="LiveId" clId="{F52AA5D6-F43E-4C15-9B90-39270EF785DA}" dt="2019-09-16T12:48:08.196" v="2556" actId="403"/>
          <ac:spMkLst>
            <pc:docMk/>
            <pc:sldMk cId="2507539988" sldId="395"/>
            <ac:spMk id="2" creationId="{789C331A-7D25-4939-A247-6B148A9A796D}"/>
          </ac:spMkLst>
        </pc:spChg>
      </pc:sldChg>
      <pc:sldChg chg="addSp delSp modSp mod modTransition setBg setClrOvrMap">
        <pc:chgData name="zeyu Liu" userId="e1719c7538589308" providerId="LiveId" clId="{F52AA5D6-F43E-4C15-9B90-39270EF785DA}" dt="2019-09-16T16:26:02.401" v="2588"/>
        <pc:sldMkLst>
          <pc:docMk/>
          <pc:sldMk cId="1079940254" sldId="396"/>
        </pc:sldMkLst>
        <pc:spChg chg="mod">
          <ac:chgData name="zeyu Liu" userId="e1719c7538589308" providerId="LiveId" clId="{F52AA5D6-F43E-4C15-9B90-39270EF785DA}" dt="2019-09-16T09:25:32.807" v="17" actId="26606"/>
          <ac:spMkLst>
            <pc:docMk/>
            <pc:sldMk cId="1079940254" sldId="396"/>
            <ac:spMk id="9" creationId="{114AA40B-1F95-419E-BF39-1C9EDF53E467}"/>
          </ac:spMkLst>
        </pc:spChg>
        <pc:spChg chg="add mod">
          <ac:chgData name="zeyu Liu" userId="e1719c7538589308" providerId="LiveId" clId="{F52AA5D6-F43E-4C15-9B90-39270EF785DA}" dt="2019-09-16T09:38:47.818" v="247" actId="1035"/>
          <ac:spMkLst>
            <pc:docMk/>
            <pc:sldMk cId="1079940254" sldId="396"/>
            <ac:spMk id="13" creationId="{63636840-B3B1-4607-A4C1-BE0D8A5BC424}"/>
          </ac:spMkLst>
        </pc:spChg>
        <pc:spChg chg="mod ord">
          <ac:chgData name="zeyu Liu" userId="e1719c7538589308" providerId="LiveId" clId="{F52AA5D6-F43E-4C15-9B90-39270EF785DA}" dt="2019-09-16T09:25:32.807" v="17" actId="26606"/>
          <ac:spMkLst>
            <pc:docMk/>
            <pc:sldMk cId="1079940254" sldId="396"/>
            <ac:spMk id="35" creationId="{18C7176E-1026-47BE-823B-A48C34C64009}"/>
          </ac:spMkLst>
        </pc:spChg>
        <pc:spChg chg="add mod">
          <ac:chgData name="zeyu Liu" userId="e1719c7538589308" providerId="LiveId" clId="{F52AA5D6-F43E-4C15-9B90-39270EF785DA}" dt="2019-09-16T09:38:08.982" v="174" actId="1037"/>
          <ac:spMkLst>
            <pc:docMk/>
            <pc:sldMk cId="1079940254" sldId="396"/>
            <ac:spMk id="48" creationId="{4552F209-84BF-46D6-AE23-6A1E8E9BF53B}"/>
          </ac:spMkLst>
        </pc:spChg>
        <pc:spChg chg="add del">
          <ac:chgData name="zeyu Liu" userId="e1719c7538589308" providerId="LiveId" clId="{F52AA5D6-F43E-4C15-9B90-39270EF785DA}" dt="2019-09-16T09:24:18.203" v="1" actId="26606"/>
          <ac:spMkLst>
            <pc:docMk/>
            <pc:sldMk cId="1079940254" sldId="396"/>
            <ac:spMk id="51" creationId="{F51B89E8-F88B-40A4-A39E-3946440B168F}"/>
          </ac:spMkLst>
        </pc:spChg>
        <pc:spChg chg="add del">
          <ac:chgData name="zeyu Liu" userId="e1719c7538589308" providerId="LiveId" clId="{F52AA5D6-F43E-4C15-9B90-39270EF785DA}" dt="2019-09-16T09:24:18.203" v="1" actId="26606"/>
          <ac:spMkLst>
            <pc:docMk/>
            <pc:sldMk cId="1079940254" sldId="396"/>
            <ac:spMk id="53" creationId="{B335AE8D-B60B-4BC5-98A0-ADB3712C8D8D}"/>
          </ac:spMkLst>
        </pc:spChg>
        <pc:spChg chg="del">
          <ac:chgData name="zeyu Liu" userId="e1719c7538589308" providerId="LiveId" clId="{F52AA5D6-F43E-4C15-9B90-39270EF785DA}" dt="2019-09-16T09:24:18.191" v="0" actId="26606"/>
          <ac:spMkLst>
            <pc:docMk/>
            <pc:sldMk cId="1079940254" sldId="396"/>
            <ac:spMk id="64" creationId="{F51B89E8-F88B-40A4-A39E-3946440B168F}"/>
          </ac:spMkLst>
        </pc:spChg>
        <pc:spChg chg="del">
          <ac:chgData name="zeyu Liu" userId="e1719c7538589308" providerId="LiveId" clId="{F52AA5D6-F43E-4C15-9B90-39270EF785DA}" dt="2019-09-16T09:24:18.191" v="0" actId="26606"/>
          <ac:spMkLst>
            <pc:docMk/>
            <pc:sldMk cId="1079940254" sldId="396"/>
            <ac:spMk id="65" creationId="{B335AE8D-B60B-4BC5-98A0-ADB3712C8D8D}"/>
          </ac:spMkLst>
        </pc:spChg>
        <pc:spChg chg="add del">
          <ac:chgData name="zeyu Liu" userId="e1719c7538589308" providerId="LiveId" clId="{F52AA5D6-F43E-4C15-9B90-39270EF785DA}" dt="2019-09-16T09:25:32.807" v="17" actId="26606"/>
          <ac:spMkLst>
            <pc:docMk/>
            <pc:sldMk cId="1079940254" sldId="396"/>
            <ac:spMk id="67" creationId="{68A4132F-DEC6-4332-A00C-A11AD4519B6C}"/>
          </ac:spMkLst>
        </pc:spChg>
        <pc:spChg chg="add del">
          <ac:chgData name="zeyu Liu" userId="e1719c7538589308" providerId="LiveId" clId="{F52AA5D6-F43E-4C15-9B90-39270EF785DA}" dt="2019-09-16T09:25:32.807" v="17" actId="26606"/>
          <ac:spMkLst>
            <pc:docMk/>
            <pc:sldMk cId="1079940254" sldId="396"/>
            <ac:spMk id="68" creationId="{64965EAE-E41A-435F-B993-07E824B6C977}"/>
          </ac:spMkLst>
        </pc:spChg>
        <pc:spChg chg="add del">
          <ac:chgData name="zeyu Liu" userId="e1719c7538589308" providerId="LiveId" clId="{F52AA5D6-F43E-4C15-9B90-39270EF785DA}" dt="2019-09-16T09:25:32.807" v="17" actId="26606"/>
          <ac:spMkLst>
            <pc:docMk/>
            <pc:sldMk cId="1079940254" sldId="396"/>
            <ac:spMk id="69" creationId="{152F8994-E6D4-4311-9548-C3607BC43645}"/>
          </ac:spMkLst>
        </pc:spChg>
        <pc:spChg chg="add del">
          <ac:chgData name="zeyu Liu" userId="e1719c7538589308" providerId="LiveId" clId="{F52AA5D6-F43E-4C15-9B90-39270EF785DA}" dt="2019-09-16T09:25:32.807" v="17" actId="26606"/>
          <ac:spMkLst>
            <pc:docMk/>
            <pc:sldMk cId="1079940254" sldId="396"/>
            <ac:spMk id="74" creationId="{0700D48D-C9AA-4000-A912-29A4FEA98A9F}"/>
          </ac:spMkLst>
        </pc:spChg>
        <pc:spChg chg="add del">
          <ac:chgData name="zeyu Liu" userId="e1719c7538589308" providerId="LiveId" clId="{F52AA5D6-F43E-4C15-9B90-39270EF785DA}" dt="2019-09-16T09:25:31.669" v="16" actId="26606"/>
          <ac:spMkLst>
            <pc:docMk/>
            <pc:sldMk cId="1079940254" sldId="396"/>
            <ac:spMk id="83" creationId="{4A5AE8CC-06FD-417B-B86E-4D1D06AA7134}"/>
          </ac:spMkLst>
        </pc:spChg>
        <pc:spChg chg="add del">
          <ac:chgData name="zeyu Liu" userId="e1719c7538589308" providerId="LiveId" clId="{F52AA5D6-F43E-4C15-9B90-39270EF785DA}" dt="2019-09-16T09:25:31.669" v="16" actId="26606"/>
          <ac:spMkLst>
            <pc:docMk/>
            <pc:sldMk cId="1079940254" sldId="396"/>
            <ac:spMk id="85" creationId="{F6429F11-64E2-4420-9B0C-F3F81BF0D15B}"/>
          </ac:spMkLst>
        </pc:spChg>
        <pc:spChg chg="add del">
          <ac:chgData name="zeyu Liu" userId="e1719c7538589308" providerId="LiveId" clId="{F52AA5D6-F43E-4C15-9B90-39270EF785DA}" dt="2019-09-16T09:25:31.669" v="16" actId="26606"/>
          <ac:spMkLst>
            <pc:docMk/>
            <pc:sldMk cId="1079940254" sldId="396"/>
            <ac:spMk id="87" creationId="{62785A07-F203-435E-8E76-BB97680C2FCA}"/>
          </ac:spMkLst>
        </pc:spChg>
        <pc:picChg chg="add mod">
          <ac:chgData name="zeyu Liu" userId="e1719c7538589308" providerId="LiveId" clId="{F52AA5D6-F43E-4C15-9B90-39270EF785DA}" dt="2019-09-16T09:38:30.798" v="221" actId="1037"/>
          <ac:picMkLst>
            <pc:docMk/>
            <pc:sldMk cId="1079940254" sldId="396"/>
            <ac:picMk id="12" creationId="{8F1972D4-7C09-45B7-90CB-BA1FBCFDA333}"/>
          </ac:picMkLst>
        </pc:picChg>
        <pc:picChg chg="del mod ord">
          <ac:chgData name="zeyu Liu" userId="e1719c7538589308" providerId="LiveId" clId="{F52AA5D6-F43E-4C15-9B90-39270EF785DA}" dt="2019-09-16T09:24:52.346" v="5"/>
          <ac:picMkLst>
            <pc:docMk/>
            <pc:sldMk cId="1079940254" sldId="396"/>
            <ac:picMk id="37" creationId="{7CCF541B-1DF7-4CC5-8E52-024340EA4CBC}"/>
          </ac:picMkLst>
        </pc:picChg>
        <pc:picChg chg="add mod ord">
          <ac:chgData name="zeyu Liu" userId="e1719c7538589308" providerId="LiveId" clId="{F52AA5D6-F43E-4C15-9B90-39270EF785DA}" dt="2019-09-16T09:38:30.798" v="221" actId="1037"/>
          <ac:picMkLst>
            <pc:docMk/>
            <pc:sldMk cId="1079940254" sldId="396"/>
            <ac:picMk id="47" creationId="{A1676AE9-C979-4871-9041-24A8618F67A4}"/>
          </ac:picMkLst>
        </pc:picChg>
        <pc:cxnChg chg="add del">
          <ac:chgData name="zeyu Liu" userId="e1719c7538589308" providerId="LiveId" clId="{F52AA5D6-F43E-4C15-9B90-39270EF785DA}" dt="2019-09-16T09:25:32.807" v="17" actId="26606"/>
          <ac:cxnSpMkLst>
            <pc:docMk/>
            <pc:sldMk cId="1079940254" sldId="396"/>
            <ac:cxnSpMk id="76" creationId="{805E69BC-D844-4AB5-9E35-ED458EE29655}"/>
          </ac:cxnSpMkLst>
        </pc:cxnChg>
        <pc:cxnChg chg="add del">
          <ac:chgData name="zeyu Liu" userId="e1719c7538589308" providerId="LiveId" clId="{F52AA5D6-F43E-4C15-9B90-39270EF785DA}" dt="2019-09-16T09:25:32.807" v="17" actId="26606"/>
          <ac:cxnSpMkLst>
            <pc:docMk/>
            <pc:sldMk cId="1079940254" sldId="396"/>
            <ac:cxnSpMk id="78" creationId="{4312C673-8179-457E-AD2A-D1FAE4CC961A}"/>
          </ac:cxnSpMkLst>
        </pc:cxnChg>
      </pc:sldChg>
      <pc:sldChg chg="addSp delSp modSp mod modTransition setBg setClrOvrMap">
        <pc:chgData name="zeyu Liu" userId="e1719c7538589308" providerId="LiveId" clId="{F52AA5D6-F43E-4C15-9B90-39270EF785DA}" dt="2019-09-16T12:05:42.831" v="2106" actId="207"/>
        <pc:sldMkLst>
          <pc:docMk/>
          <pc:sldMk cId="1609617829" sldId="397"/>
        </pc:sldMkLst>
        <pc:spChg chg="mod ord">
          <ac:chgData name="zeyu Liu" userId="e1719c7538589308" providerId="LiveId" clId="{F52AA5D6-F43E-4C15-9B90-39270EF785DA}" dt="2019-09-16T12:05:42.831" v="2106" actId="207"/>
          <ac:spMkLst>
            <pc:docMk/>
            <pc:sldMk cId="1609617829" sldId="397"/>
            <ac:spMk id="2" creationId="{1C3A91C6-F1FC-43E0-A6DF-A90D78DFB55D}"/>
          </ac:spMkLst>
        </pc:spChg>
        <pc:spChg chg="add del">
          <ac:chgData name="zeyu Liu" userId="e1719c7538589308" providerId="LiveId" clId="{F52AA5D6-F43E-4C15-9B90-39270EF785DA}" dt="2019-09-16T11:24:03.023" v="1580" actId="26606"/>
          <ac:spMkLst>
            <pc:docMk/>
            <pc:sldMk cId="1609617829" sldId="397"/>
            <ac:spMk id="107" creationId="{247AB924-1B87-43FC-B7C7-B112D5C51A0E}"/>
          </ac:spMkLst>
        </pc:spChg>
        <pc:spChg chg="add del">
          <ac:chgData name="zeyu Liu" userId="e1719c7538589308" providerId="LiveId" clId="{F52AA5D6-F43E-4C15-9B90-39270EF785DA}" dt="2019-09-16T11:24:03.007" v="1579" actId="26606"/>
          <ac:spMkLst>
            <pc:docMk/>
            <pc:sldMk cId="1609617829" sldId="397"/>
            <ac:spMk id="111" creationId="{928F64C6-FE22-4FC1-A763-DFCC514811BD}"/>
          </ac:spMkLst>
        </pc:spChg>
        <pc:spChg chg="add del">
          <ac:chgData name="zeyu Liu" userId="e1719c7538589308" providerId="LiveId" clId="{F52AA5D6-F43E-4C15-9B90-39270EF785DA}" dt="2019-09-16T11:23:29.149" v="1563" actId="26606"/>
          <ac:spMkLst>
            <pc:docMk/>
            <pc:sldMk cId="1609617829" sldId="397"/>
            <ac:spMk id="114" creationId="{F6E384F5-137A-40B1-97F0-694CC6ECD59C}"/>
          </ac:spMkLst>
        </pc:spChg>
        <pc:spChg chg="add">
          <ac:chgData name="zeyu Liu" userId="e1719c7538589308" providerId="LiveId" clId="{F52AA5D6-F43E-4C15-9B90-39270EF785DA}" dt="2019-09-16T11:24:03.023" v="1580" actId="26606"/>
          <ac:spMkLst>
            <pc:docMk/>
            <pc:sldMk cId="1609617829" sldId="397"/>
            <ac:spMk id="115" creationId="{A5A17FC0-D416-4C8B-A9E6-5924D352B986}"/>
          </ac:spMkLst>
        </pc:spChg>
        <pc:spChg chg="add del">
          <ac:chgData name="zeyu Liu" userId="e1719c7538589308" providerId="LiveId" clId="{F52AA5D6-F43E-4C15-9B90-39270EF785DA}" dt="2019-09-16T11:23:29.149" v="1563" actId="26606"/>
          <ac:spMkLst>
            <pc:docMk/>
            <pc:sldMk cId="1609617829" sldId="397"/>
            <ac:spMk id="116" creationId="{9DBC4630-03DA-474F-BBCB-BA3AE6B317A4}"/>
          </ac:spMkLst>
        </pc:spChg>
        <pc:spChg chg="add del">
          <ac:chgData name="zeyu Liu" userId="e1719c7538589308" providerId="LiveId" clId="{F52AA5D6-F43E-4C15-9B90-39270EF785DA}" dt="2019-09-16T11:23:29.149" v="1563" actId="26606"/>
          <ac:spMkLst>
            <pc:docMk/>
            <pc:sldMk cId="1609617829" sldId="397"/>
            <ac:spMk id="118" creationId="{78418A25-6EAC-4140-BFE6-284E1925B5EE}"/>
          </ac:spMkLst>
        </pc:spChg>
        <pc:spChg chg="add del">
          <ac:chgData name="zeyu Liu" userId="e1719c7538589308" providerId="LiveId" clId="{F52AA5D6-F43E-4C15-9B90-39270EF785DA}" dt="2019-09-16T11:23:29.149" v="1563" actId="26606"/>
          <ac:spMkLst>
            <pc:docMk/>
            <pc:sldMk cId="1609617829" sldId="397"/>
            <ac:spMk id="120" creationId="{6B9D64DB-4D5C-4A91-B45F-F301E3174F9F}"/>
          </ac:spMkLst>
        </pc:spChg>
        <pc:spChg chg="add del">
          <ac:chgData name="zeyu Liu" userId="e1719c7538589308" providerId="LiveId" clId="{F52AA5D6-F43E-4C15-9B90-39270EF785DA}" dt="2019-09-16T11:23:29.149" v="1563" actId="26606"/>
          <ac:spMkLst>
            <pc:docMk/>
            <pc:sldMk cId="1609617829" sldId="397"/>
            <ac:spMk id="122" creationId="{CB14CE1B-4BC5-4EF2-BE3D-05E4F580B3DB}"/>
          </ac:spMkLst>
        </pc:spChg>
        <pc:spChg chg="add del">
          <ac:chgData name="zeyu Liu" userId="e1719c7538589308" providerId="LiveId" clId="{F52AA5D6-F43E-4C15-9B90-39270EF785DA}" dt="2019-09-16T11:23:30.600" v="1565" actId="26606"/>
          <ac:spMkLst>
            <pc:docMk/>
            <pc:sldMk cId="1609617829" sldId="397"/>
            <ac:spMk id="124" creationId="{AAD8F19F-4A55-467B-BED0-8837659A90A4}"/>
          </ac:spMkLst>
        </pc:spChg>
        <pc:spChg chg="add del">
          <ac:chgData name="zeyu Liu" userId="e1719c7538589308" providerId="LiveId" clId="{F52AA5D6-F43E-4C15-9B90-39270EF785DA}" dt="2019-09-16T11:23:31.413" v="1567" actId="26606"/>
          <ac:spMkLst>
            <pc:docMk/>
            <pc:sldMk cId="1609617829" sldId="397"/>
            <ac:spMk id="126" creationId="{DCBE1B01-A27C-45C2-ADA4-AA13C3AC1F6A}"/>
          </ac:spMkLst>
        </pc:spChg>
        <pc:spChg chg="add del">
          <ac:chgData name="zeyu Liu" userId="e1719c7538589308" providerId="LiveId" clId="{F52AA5D6-F43E-4C15-9B90-39270EF785DA}" dt="2019-09-16T11:23:31.413" v="1567" actId="26606"/>
          <ac:spMkLst>
            <pc:docMk/>
            <pc:sldMk cId="1609617829" sldId="397"/>
            <ac:spMk id="127" creationId="{26882C51-76F9-4F99-997D-31FA6242A805}"/>
          </ac:spMkLst>
        </pc:spChg>
        <pc:spChg chg="add del">
          <ac:chgData name="zeyu Liu" userId="e1719c7538589308" providerId="LiveId" clId="{F52AA5D6-F43E-4C15-9B90-39270EF785DA}" dt="2019-09-16T11:23:31.413" v="1567" actId="26606"/>
          <ac:spMkLst>
            <pc:docMk/>
            <pc:sldMk cId="1609617829" sldId="397"/>
            <ac:spMk id="128" creationId="{F6FE5468-759E-4E83-828A-5587C7F58873}"/>
          </ac:spMkLst>
        </pc:spChg>
        <pc:spChg chg="add del">
          <ac:chgData name="zeyu Liu" userId="e1719c7538589308" providerId="LiveId" clId="{F52AA5D6-F43E-4C15-9B90-39270EF785DA}" dt="2019-09-16T11:23:31.413" v="1567" actId="26606"/>
          <ac:spMkLst>
            <pc:docMk/>
            <pc:sldMk cId="1609617829" sldId="397"/>
            <ac:spMk id="129" creationId="{61FFFC16-86E2-4B9A-BC6D-213DC2654765}"/>
          </ac:spMkLst>
        </pc:spChg>
        <pc:spChg chg="add del">
          <ac:chgData name="zeyu Liu" userId="e1719c7538589308" providerId="LiveId" clId="{F52AA5D6-F43E-4C15-9B90-39270EF785DA}" dt="2019-09-16T11:23:31.413" v="1567" actId="26606"/>
          <ac:spMkLst>
            <pc:docMk/>
            <pc:sldMk cId="1609617829" sldId="397"/>
            <ac:spMk id="130" creationId="{569BABC0-B0CC-4E7B-838A-F6E644779E18}"/>
          </ac:spMkLst>
        </pc:spChg>
        <pc:spChg chg="add del">
          <ac:chgData name="zeyu Liu" userId="e1719c7538589308" providerId="LiveId" clId="{F52AA5D6-F43E-4C15-9B90-39270EF785DA}" dt="2019-09-16T11:23:31.413" v="1567" actId="26606"/>
          <ac:spMkLst>
            <pc:docMk/>
            <pc:sldMk cId="1609617829" sldId="397"/>
            <ac:spMk id="131" creationId="{D8350E6D-CBC9-4A26-B84F-7145FDC9F5FB}"/>
          </ac:spMkLst>
        </pc:spChg>
        <pc:spChg chg="add del">
          <ac:chgData name="zeyu Liu" userId="e1719c7538589308" providerId="LiveId" clId="{F52AA5D6-F43E-4C15-9B90-39270EF785DA}" dt="2019-09-16T11:23:31.413" v="1567" actId="26606"/>
          <ac:spMkLst>
            <pc:docMk/>
            <pc:sldMk cId="1609617829" sldId="397"/>
            <ac:spMk id="132" creationId="{BE7E1DAA-43FB-4446-A354-9283DE6686C8}"/>
          </ac:spMkLst>
        </pc:spChg>
        <pc:spChg chg="add del">
          <ac:chgData name="zeyu Liu" userId="e1719c7538589308" providerId="LiveId" clId="{F52AA5D6-F43E-4C15-9B90-39270EF785DA}" dt="2019-09-16T11:23:31.413" v="1567" actId="26606"/>
          <ac:spMkLst>
            <pc:docMk/>
            <pc:sldMk cId="1609617829" sldId="397"/>
            <ac:spMk id="133" creationId="{DD3524E0-C87C-4F38-9FC7-E969C15A7906}"/>
          </ac:spMkLst>
        </pc:spChg>
        <pc:spChg chg="add del">
          <ac:chgData name="zeyu Liu" userId="e1719c7538589308" providerId="LiveId" clId="{F52AA5D6-F43E-4C15-9B90-39270EF785DA}" dt="2019-09-16T11:23:31.413" v="1567" actId="26606"/>
          <ac:spMkLst>
            <pc:docMk/>
            <pc:sldMk cId="1609617829" sldId="397"/>
            <ac:spMk id="134" creationId="{99FE99BC-5F7D-47C3-AA1E-16D7DBDBD18F}"/>
          </ac:spMkLst>
        </pc:spChg>
        <pc:spChg chg="add del">
          <ac:chgData name="zeyu Liu" userId="e1719c7538589308" providerId="LiveId" clId="{F52AA5D6-F43E-4C15-9B90-39270EF785DA}" dt="2019-09-16T11:23:31.413" v="1567" actId="26606"/>
          <ac:spMkLst>
            <pc:docMk/>
            <pc:sldMk cId="1609617829" sldId="397"/>
            <ac:spMk id="135" creationId="{F1ED1DF4-DDDE-4464-8ABC-ED1F633CCEC1}"/>
          </ac:spMkLst>
        </pc:spChg>
        <pc:spChg chg="add del">
          <ac:chgData name="zeyu Liu" userId="e1719c7538589308" providerId="LiveId" clId="{F52AA5D6-F43E-4C15-9B90-39270EF785DA}" dt="2019-09-16T11:23:31.413" v="1567" actId="26606"/>
          <ac:spMkLst>
            <pc:docMk/>
            <pc:sldMk cId="1609617829" sldId="397"/>
            <ac:spMk id="136" creationId="{27400BAF-FCE6-4296-8A0E-9B595ADC09A4}"/>
          </ac:spMkLst>
        </pc:spChg>
        <pc:spChg chg="add del">
          <ac:chgData name="zeyu Liu" userId="e1719c7538589308" providerId="LiveId" clId="{F52AA5D6-F43E-4C15-9B90-39270EF785DA}" dt="2019-09-16T11:23:31.413" v="1567" actId="26606"/>
          <ac:spMkLst>
            <pc:docMk/>
            <pc:sldMk cId="1609617829" sldId="397"/>
            <ac:spMk id="137" creationId="{5CB4E315-91F2-4710-B866-B119037ED97C}"/>
          </ac:spMkLst>
        </pc:spChg>
        <pc:spChg chg="add del">
          <ac:chgData name="zeyu Liu" userId="e1719c7538589308" providerId="LiveId" clId="{F52AA5D6-F43E-4C15-9B90-39270EF785DA}" dt="2019-09-16T11:23:31.413" v="1567" actId="26606"/>
          <ac:spMkLst>
            <pc:docMk/>
            <pc:sldMk cId="1609617829" sldId="397"/>
            <ac:spMk id="138" creationId="{F2FC5C7B-261A-4268-BA85-C29488A8BED3}"/>
          </ac:spMkLst>
        </pc:spChg>
        <pc:spChg chg="add del">
          <ac:chgData name="zeyu Liu" userId="e1719c7538589308" providerId="LiveId" clId="{F52AA5D6-F43E-4C15-9B90-39270EF785DA}" dt="2019-09-16T11:23:35.948" v="1569" actId="26606"/>
          <ac:spMkLst>
            <pc:docMk/>
            <pc:sldMk cId="1609617829" sldId="397"/>
            <ac:spMk id="140" creationId="{928F64C6-FE22-4FC1-A763-DFCC514811BD}"/>
          </ac:spMkLst>
        </pc:spChg>
        <pc:spChg chg="add del">
          <ac:chgData name="zeyu Liu" userId="e1719c7538589308" providerId="LiveId" clId="{F52AA5D6-F43E-4C15-9B90-39270EF785DA}" dt="2019-09-16T11:23:39.173" v="1571" actId="26606"/>
          <ac:spMkLst>
            <pc:docMk/>
            <pc:sldMk cId="1609617829" sldId="397"/>
            <ac:spMk id="143" creationId="{928F64C6-FE22-4FC1-A763-DFCC514811BD}"/>
          </ac:spMkLst>
        </pc:spChg>
        <pc:spChg chg="add del">
          <ac:chgData name="zeyu Liu" userId="e1719c7538589308" providerId="LiveId" clId="{F52AA5D6-F43E-4C15-9B90-39270EF785DA}" dt="2019-09-16T11:23:42.021" v="1573" actId="26606"/>
          <ac:spMkLst>
            <pc:docMk/>
            <pc:sldMk cId="1609617829" sldId="397"/>
            <ac:spMk id="146" creationId="{A5A17FC0-D416-4C8B-A9E6-5924D352B986}"/>
          </ac:spMkLst>
        </pc:spChg>
        <pc:spChg chg="add del">
          <ac:chgData name="zeyu Liu" userId="e1719c7538589308" providerId="LiveId" clId="{F52AA5D6-F43E-4C15-9B90-39270EF785DA}" dt="2019-09-16T11:23:44.433" v="1575" actId="26606"/>
          <ac:spMkLst>
            <pc:docMk/>
            <pc:sldMk cId="1609617829" sldId="397"/>
            <ac:spMk id="153" creationId="{928F64C6-FE22-4FC1-A763-DFCC514811BD}"/>
          </ac:spMkLst>
        </pc:spChg>
        <pc:picChg chg="mod ord">
          <ac:chgData name="zeyu Liu" userId="e1719c7538589308" providerId="LiveId" clId="{F52AA5D6-F43E-4C15-9B90-39270EF785DA}" dt="2019-09-16T11:24:44.741" v="1591" actId="14100"/>
          <ac:picMkLst>
            <pc:docMk/>
            <pc:sldMk cId="1609617829" sldId="397"/>
            <ac:picMk id="5" creationId="{E7809079-6DD9-403D-BCD2-6A338D228DA0}"/>
          </ac:picMkLst>
        </pc:picChg>
        <pc:picChg chg="mod ord">
          <ac:chgData name="zeyu Liu" userId="e1719c7538589308" providerId="LiveId" clId="{F52AA5D6-F43E-4C15-9B90-39270EF785DA}" dt="2019-09-16T11:24:33.159" v="1587" actId="1076"/>
          <ac:picMkLst>
            <pc:docMk/>
            <pc:sldMk cId="1609617829" sldId="397"/>
            <ac:picMk id="8" creationId="{15BA041E-9E80-46C9-BB72-942E4EEEC5E5}"/>
          </ac:picMkLst>
        </pc:picChg>
        <pc:picChg chg="mod ord">
          <ac:chgData name="zeyu Liu" userId="e1719c7538589308" providerId="LiveId" clId="{F52AA5D6-F43E-4C15-9B90-39270EF785DA}" dt="2019-09-16T11:24:24.134" v="1584" actId="1076"/>
          <ac:picMkLst>
            <pc:docMk/>
            <pc:sldMk cId="1609617829" sldId="397"/>
            <ac:picMk id="9" creationId="{1C982056-9A0B-472F-8931-5E085E9E3DFE}"/>
          </ac:picMkLst>
        </pc:picChg>
        <pc:picChg chg="add mod ord">
          <ac:chgData name="zeyu Liu" userId="e1719c7538589308" providerId="LiveId" clId="{F52AA5D6-F43E-4C15-9B90-39270EF785DA}" dt="2019-09-16T11:28:36.430" v="1664" actId="14100"/>
          <ac:picMkLst>
            <pc:docMk/>
            <pc:sldMk cId="1609617829" sldId="397"/>
            <ac:picMk id="13" creationId="{3B3A036F-C2F3-4085-87E2-207AC4DB54AA}"/>
          </ac:picMkLst>
        </pc:picChg>
        <pc:picChg chg="add mod ord">
          <ac:chgData name="zeyu Liu" userId="e1719c7538589308" providerId="LiveId" clId="{F52AA5D6-F43E-4C15-9B90-39270EF785DA}" dt="2019-09-16T11:28:38.168" v="1665" actId="14100"/>
          <ac:picMkLst>
            <pc:docMk/>
            <pc:sldMk cId="1609617829" sldId="397"/>
            <ac:picMk id="16" creationId="{BFC1531B-8371-4A1D-AE0A-82BBB5C263BF}"/>
          </ac:picMkLst>
        </pc:picChg>
        <pc:cxnChg chg="add del">
          <ac:chgData name="zeyu Liu" userId="e1719c7538589308" providerId="LiveId" clId="{F52AA5D6-F43E-4C15-9B90-39270EF785DA}" dt="2019-09-16T11:24:03.023" v="1580" actId="26606"/>
          <ac:cxnSpMkLst>
            <pc:docMk/>
            <pc:sldMk cId="1609617829" sldId="397"/>
            <ac:cxnSpMk id="106" creationId="{99AE2756-0FC4-4155-83E7-58AAAB63E757}"/>
          </ac:cxnSpMkLst>
        </pc:cxnChg>
        <pc:cxnChg chg="add del">
          <ac:chgData name="zeyu Liu" userId="e1719c7538589308" providerId="LiveId" clId="{F52AA5D6-F43E-4C15-9B90-39270EF785DA}" dt="2019-09-16T11:24:03.023" v="1580" actId="26606"/>
          <ac:cxnSpMkLst>
            <pc:docMk/>
            <pc:sldMk cId="1609617829" sldId="397"/>
            <ac:cxnSpMk id="108" creationId="{818DC98F-4057-4645-B948-F604F39A9CFE}"/>
          </ac:cxnSpMkLst>
        </pc:cxnChg>
        <pc:cxnChg chg="add del">
          <ac:chgData name="zeyu Liu" userId="e1719c7538589308" providerId="LiveId" clId="{F52AA5D6-F43E-4C15-9B90-39270EF785DA}" dt="2019-09-16T11:24:03.023" v="1580" actId="26606"/>
          <ac:cxnSpMkLst>
            <pc:docMk/>
            <pc:sldMk cId="1609617829" sldId="397"/>
            <ac:cxnSpMk id="109" creationId="{DAD2B705-4A9B-408D-AA80-4F41045E09DE}"/>
          </ac:cxnSpMkLst>
        </pc:cxnChg>
        <pc:cxnChg chg="add del">
          <ac:chgData name="zeyu Liu" userId="e1719c7538589308" providerId="LiveId" clId="{F52AA5D6-F43E-4C15-9B90-39270EF785DA}" dt="2019-09-16T11:24:03.007" v="1579" actId="26606"/>
          <ac:cxnSpMkLst>
            <pc:docMk/>
            <pc:sldMk cId="1609617829" sldId="397"/>
            <ac:cxnSpMk id="112" creationId="{5C34627B-48E6-4F4D-B843-97717A86B490}"/>
          </ac:cxnSpMkLst>
        </pc:cxnChg>
        <pc:cxnChg chg="add">
          <ac:chgData name="zeyu Liu" userId="e1719c7538589308" providerId="LiveId" clId="{F52AA5D6-F43E-4C15-9B90-39270EF785DA}" dt="2019-09-16T11:24:03.023" v="1580" actId="26606"/>
          <ac:cxnSpMkLst>
            <pc:docMk/>
            <pc:sldMk cId="1609617829" sldId="397"/>
            <ac:cxnSpMk id="117" creationId="{982DC870-E8E5-4050-B10C-CC24FC67E50A}"/>
          </ac:cxnSpMkLst>
        </pc:cxnChg>
        <pc:cxnChg chg="add">
          <ac:chgData name="zeyu Liu" userId="e1719c7538589308" providerId="LiveId" clId="{F52AA5D6-F43E-4C15-9B90-39270EF785DA}" dt="2019-09-16T11:24:03.023" v="1580" actId="26606"/>
          <ac:cxnSpMkLst>
            <pc:docMk/>
            <pc:sldMk cId="1609617829" sldId="397"/>
            <ac:cxnSpMk id="119" creationId="{FF76A74F-C283-4DED-BD4D-086753B7CB00}"/>
          </ac:cxnSpMkLst>
        </pc:cxnChg>
        <pc:cxnChg chg="add">
          <ac:chgData name="zeyu Liu" userId="e1719c7538589308" providerId="LiveId" clId="{F52AA5D6-F43E-4C15-9B90-39270EF785DA}" dt="2019-09-16T11:24:03.023" v="1580" actId="26606"/>
          <ac:cxnSpMkLst>
            <pc:docMk/>
            <pc:sldMk cId="1609617829" sldId="397"/>
            <ac:cxnSpMk id="121" creationId="{3B2791FB-B2F7-4BBE-B8D8-74C37FF9E85C}"/>
          </ac:cxnSpMkLst>
        </pc:cxnChg>
        <pc:cxnChg chg="add">
          <ac:chgData name="zeyu Liu" userId="e1719c7538589308" providerId="LiveId" clId="{F52AA5D6-F43E-4C15-9B90-39270EF785DA}" dt="2019-09-16T11:24:03.023" v="1580" actId="26606"/>
          <ac:cxnSpMkLst>
            <pc:docMk/>
            <pc:sldMk cId="1609617829" sldId="397"/>
            <ac:cxnSpMk id="123" creationId="{9891B5DE-6811-4844-BB18-472A3F360EE5}"/>
          </ac:cxnSpMkLst>
        </pc:cxnChg>
        <pc:cxnChg chg="add">
          <ac:chgData name="zeyu Liu" userId="e1719c7538589308" providerId="LiveId" clId="{F52AA5D6-F43E-4C15-9B90-39270EF785DA}" dt="2019-09-16T11:24:03.023" v="1580" actId="26606"/>
          <ac:cxnSpMkLst>
            <pc:docMk/>
            <pc:sldMk cId="1609617829" sldId="397"/>
            <ac:cxnSpMk id="125" creationId="{77A9CA3A-7216-41E0-B3CD-058077FD396D}"/>
          </ac:cxnSpMkLst>
        </pc:cxnChg>
        <pc:cxnChg chg="add del">
          <ac:chgData name="zeyu Liu" userId="e1719c7538589308" providerId="LiveId" clId="{F52AA5D6-F43E-4C15-9B90-39270EF785DA}" dt="2019-09-16T11:23:35.948" v="1569" actId="26606"/>
          <ac:cxnSpMkLst>
            <pc:docMk/>
            <pc:sldMk cId="1609617829" sldId="397"/>
            <ac:cxnSpMk id="141" creationId="{5C34627B-48E6-4F4D-B843-97717A86B490}"/>
          </ac:cxnSpMkLst>
        </pc:cxnChg>
        <pc:cxnChg chg="add del">
          <ac:chgData name="zeyu Liu" userId="e1719c7538589308" providerId="LiveId" clId="{F52AA5D6-F43E-4C15-9B90-39270EF785DA}" dt="2019-09-16T11:23:39.173" v="1571" actId="26606"/>
          <ac:cxnSpMkLst>
            <pc:docMk/>
            <pc:sldMk cId="1609617829" sldId="397"/>
            <ac:cxnSpMk id="144" creationId="{5C34627B-48E6-4F4D-B843-97717A86B490}"/>
          </ac:cxnSpMkLst>
        </pc:cxnChg>
        <pc:cxnChg chg="add del">
          <ac:chgData name="zeyu Liu" userId="e1719c7538589308" providerId="LiveId" clId="{F52AA5D6-F43E-4C15-9B90-39270EF785DA}" dt="2019-09-16T11:23:42.021" v="1573" actId="26606"/>
          <ac:cxnSpMkLst>
            <pc:docMk/>
            <pc:sldMk cId="1609617829" sldId="397"/>
            <ac:cxnSpMk id="147" creationId="{982DC870-E8E5-4050-B10C-CC24FC67E50A}"/>
          </ac:cxnSpMkLst>
        </pc:cxnChg>
        <pc:cxnChg chg="add del">
          <ac:chgData name="zeyu Liu" userId="e1719c7538589308" providerId="LiveId" clId="{F52AA5D6-F43E-4C15-9B90-39270EF785DA}" dt="2019-09-16T11:23:42.021" v="1573" actId="26606"/>
          <ac:cxnSpMkLst>
            <pc:docMk/>
            <pc:sldMk cId="1609617829" sldId="397"/>
            <ac:cxnSpMk id="148" creationId="{FF76A74F-C283-4DED-BD4D-086753B7CB00}"/>
          </ac:cxnSpMkLst>
        </pc:cxnChg>
        <pc:cxnChg chg="add del">
          <ac:chgData name="zeyu Liu" userId="e1719c7538589308" providerId="LiveId" clId="{F52AA5D6-F43E-4C15-9B90-39270EF785DA}" dt="2019-09-16T11:23:42.021" v="1573" actId="26606"/>
          <ac:cxnSpMkLst>
            <pc:docMk/>
            <pc:sldMk cId="1609617829" sldId="397"/>
            <ac:cxnSpMk id="149" creationId="{3B2791FB-B2F7-4BBE-B8D8-74C37FF9E85C}"/>
          </ac:cxnSpMkLst>
        </pc:cxnChg>
        <pc:cxnChg chg="add del">
          <ac:chgData name="zeyu Liu" userId="e1719c7538589308" providerId="LiveId" clId="{F52AA5D6-F43E-4C15-9B90-39270EF785DA}" dt="2019-09-16T11:23:42.021" v="1573" actId="26606"/>
          <ac:cxnSpMkLst>
            <pc:docMk/>
            <pc:sldMk cId="1609617829" sldId="397"/>
            <ac:cxnSpMk id="150" creationId="{9891B5DE-6811-4844-BB18-472A3F360EE5}"/>
          </ac:cxnSpMkLst>
        </pc:cxnChg>
        <pc:cxnChg chg="add del">
          <ac:chgData name="zeyu Liu" userId="e1719c7538589308" providerId="LiveId" clId="{F52AA5D6-F43E-4C15-9B90-39270EF785DA}" dt="2019-09-16T11:23:42.021" v="1573" actId="26606"/>
          <ac:cxnSpMkLst>
            <pc:docMk/>
            <pc:sldMk cId="1609617829" sldId="397"/>
            <ac:cxnSpMk id="151" creationId="{77A9CA3A-7216-41E0-B3CD-058077FD396D}"/>
          </ac:cxnSpMkLst>
        </pc:cxnChg>
        <pc:cxnChg chg="add del">
          <ac:chgData name="zeyu Liu" userId="e1719c7538589308" providerId="LiveId" clId="{F52AA5D6-F43E-4C15-9B90-39270EF785DA}" dt="2019-09-16T11:23:44.433" v="1575" actId="26606"/>
          <ac:cxnSpMkLst>
            <pc:docMk/>
            <pc:sldMk cId="1609617829" sldId="397"/>
            <ac:cxnSpMk id="154" creationId="{5C34627B-48E6-4F4D-B843-97717A86B490}"/>
          </ac:cxnSpMkLst>
        </pc:cxnChg>
      </pc:sldChg>
      <pc:sldChg chg="modSp modTransition">
        <pc:chgData name="zeyu Liu" userId="e1719c7538589308" providerId="LiveId" clId="{F52AA5D6-F43E-4C15-9B90-39270EF785DA}" dt="2019-09-16T12:45:57.776" v="2552" actId="1035"/>
        <pc:sldMkLst>
          <pc:docMk/>
          <pc:sldMk cId="3837859504" sldId="398"/>
        </pc:sldMkLst>
        <pc:spChg chg="mod">
          <ac:chgData name="zeyu Liu" userId="e1719c7538589308" providerId="LiveId" clId="{F52AA5D6-F43E-4C15-9B90-39270EF785DA}" dt="2019-09-16T11:54:08.902" v="1959" actId="20577"/>
          <ac:spMkLst>
            <pc:docMk/>
            <pc:sldMk cId="3837859504" sldId="398"/>
            <ac:spMk id="2" creationId="{06C58AA1-4E75-4FE2-83C2-067011DC3CEF}"/>
          </ac:spMkLst>
        </pc:spChg>
        <pc:spChg chg="mod">
          <ac:chgData name="zeyu Liu" userId="e1719c7538589308" providerId="LiveId" clId="{F52AA5D6-F43E-4C15-9B90-39270EF785DA}" dt="2019-09-16T12:45:48.596" v="2532" actId="27636"/>
          <ac:spMkLst>
            <pc:docMk/>
            <pc:sldMk cId="3837859504" sldId="398"/>
            <ac:spMk id="20" creationId="{B3A510C7-68A2-4EE8-A874-B3B6C35C7E9D}"/>
          </ac:spMkLst>
        </pc:spChg>
        <pc:picChg chg="mod">
          <ac:chgData name="zeyu Liu" userId="e1719c7538589308" providerId="LiveId" clId="{F52AA5D6-F43E-4C15-9B90-39270EF785DA}" dt="2019-09-16T12:45:57.776" v="2552" actId="1035"/>
          <ac:picMkLst>
            <pc:docMk/>
            <pc:sldMk cId="3837859504" sldId="398"/>
            <ac:picMk id="65" creationId="{68EAB3D7-4775-492A-8474-BDA27357E7E6}"/>
          </ac:picMkLst>
        </pc:picChg>
      </pc:sldChg>
      <pc:sldChg chg="addSp delSp modSp mod modTransition setBg modAnim">
        <pc:chgData name="zeyu Liu" userId="e1719c7538589308" providerId="LiveId" clId="{F52AA5D6-F43E-4C15-9B90-39270EF785DA}" dt="2019-09-16T16:24:15.143" v="2585"/>
        <pc:sldMkLst>
          <pc:docMk/>
          <pc:sldMk cId="3398765108" sldId="399"/>
        </pc:sldMkLst>
        <pc:spChg chg="del mod">
          <ac:chgData name="zeyu Liu" userId="e1719c7538589308" providerId="LiveId" clId="{F52AA5D6-F43E-4C15-9B90-39270EF785DA}" dt="2019-09-16T11:38:14.634" v="1701"/>
          <ac:spMkLst>
            <pc:docMk/>
            <pc:sldMk cId="3398765108" sldId="399"/>
            <ac:spMk id="2" creationId="{6051359D-961A-4185-9D27-9E14F191187E}"/>
          </ac:spMkLst>
        </pc:spChg>
        <pc:spChg chg="add del mod">
          <ac:chgData name="zeyu Liu" userId="e1719c7538589308" providerId="LiveId" clId="{F52AA5D6-F43E-4C15-9B90-39270EF785DA}" dt="2019-09-16T12:38:21.664" v="2421"/>
          <ac:spMkLst>
            <pc:docMk/>
            <pc:sldMk cId="3398765108" sldId="399"/>
            <ac:spMk id="2" creationId="{A40C6E09-4BF3-4CFD-976B-5260B92EB651}"/>
          </ac:spMkLst>
        </pc:spChg>
        <pc:spChg chg="add mod">
          <ac:chgData name="zeyu Liu" userId="e1719c7538589308" providerId="LiveId" clId="{F52AA5D6-F43E-4C15-9B90-39270EF785DA}" dt="2019-09-16T16:21:53.772" v="2561" actId="14100"/>
          <ac:spMkLst>
            <pc:docMk/>
            <pc:sldMk cId="3398765108" sldId="399"/>
            <ac:spMk id="2" creationId="{FDADF300-9F68-431F-993B-61199F13F54E}"/>
          </ac:spMkLst>
        </pc:spChg>
        <pc:spChg chg="mod">
          <ac:chgData name="zeyu Liu" userId="e1719c7538589308" providerId="LiveId" clId="{F52AA5D6-F43E-4C15-9B90-39270EF785DA}" dt="2019-09-16T12:40:07.425" v="2494" actId="20577"/>
          <ac:spMkLst>
            <pc:docMk/>
            <pc:sldMk cId="3398765108" sldId="399"/>
            <ac:spMk id="3" creationId="{B7C42A3D-0199-41FB-B665-B4E6F0B8C2D7}"/>
          </ac:spMkLst>
        </pc:spChg>
        <pc:spChg chg="add del mod">
          <ac:chgData name="zeyu Liu" userId="e1719c7538589308" providerId="LiveId" clId="{F52AA5D6-F43E-4C15-9B90-39270EF785DA}" dt="2019-09-16T12:39:47.175" v="2433" actId="478"/>
          <ac:spMkLst>
            <pc:docMk/>
            <pc:sldMk cId="3398765108" sldId="399"/>
            <ac:spMk id="5" creationId="{08473307-429D-4C84-BCC9-25B62BAEEDDE}"/>
          </ac:spMkLst>
        </pc:spChg>
        <pc:spChg chg="add del mod">
          <ac:chgData name="zeyu Liu" userId="e1719c7538589308" providerId="LiveId" clId="{F52AA5D6-F43E-4C15-9B90-39270EF785DA}" dt="2019-09-16T11:38:40.429" v="1707" actId="478"/>
          <ac:spMkLst>
            <pc:docMk/>
            <pc:sldMk cId="3398765108" sldId="399"/>
            <ac:spMk id="5" creationId="{4437B3B9-2A37-4786-A1C1-E018D7BDA450}"/>
          </ac:spMkLst>
        </pc:spChg>
        <pc:spChg chg="add">
          <ac:chgData name="zeyu Liu" userId="e1719c7538589308" providerId="LiveId" clId="{F52AA5D6-F43E-4C15-9B90-39270EF785DA}" dt="2019-09-16T11:38:01.858" v="1699" actId="26606"/>
          <ac:spMkLst>
            <pc:docMk/>
            <pc:sldMk cId="3398765108" sldId="399"/>
            <ac:spMk id="9" creationId="{A9616D99-AEFB-4C95-84EF-5DEC698D92A7}"/>
          </ac:spMkLst>
        </pc:spChg>
        <pc:spChg chg="add">
          <ac:chgData name="zeyu Liu" userId="e1719c7538589308" providerId="LiveId" clId="{F52AA5D6-F43E-4C15-9B90-39270EF785DA}" dt="2019-09-16T11:38:01.858" v="1699" actId="26606"/>
          <ac:spMkLst>
            <pc:docMk/>
            <pc:sldMk cId="3398765108" sldId="399"/>
            <ac:spMk id="11" creationId="{D0F97023-F626-4FC5-8C2D-753B5C7F4606}"/>
          </ac:spMkLst>
        </pc:spChg>
        <pc:picChg chg="add mod">
          <ac:chgData name="zeyu Liu" userId="e1719c7538589308" providerId="LiveId" clId="{F52AA5D6-F43E-4C15-9B90-39270EF785DA}" dt="2019-09-16T11:38:11.138" v="1700" actId="14100"/>
          <ac:picMkLst>
            <pc:docMk/>
            <pc:sldMk cId="3398765108" sldId="399"/>
            <ac:picMk id="4" creationId="{3E0D0574-EEDD-421A-B136-241E1A281F8B}"/>
          </ac:picMkLst>
        </pc:picChg>
        <pc:picChg chg="add del mod">
          <ac:chgData name="zeyu Liu" userId="e1719c7538589308" providerId="LiveId" clId="{F52AA5D6-F43E-4C15-9B90-39270EF785DA}" dt="2019-09-16T12:40:29.876" v="2496" actId="1076"/>
          <ac:picMkLst>
            <pc:docMk/>
            <pc:sldMk cId="3398765108" sldId="399"/>
            <ac:picMk id="6" creationId="{00847849-6C61-49C3-8C33-D34236F1538E}"/>
          </ac:picMkLst>
        </pc:picChg>
      </pc:sldChg>
      <pc:sldChg chg="addSp delSp del">
        <pc:chgData name="zeyu Liu" userId="e1719c7538589308" providerId="LiveId" clId="{F52AA5D6-F43E-4C15-9B90-39270EF785DA}" dt="2019-09-16T11:54:52.210" v="1964" actId="2696"/>
        <pc:sldMkLst>
          <pc:docMk/>
          <pc:sldMk cId="3206542316" sldId="400"/>
        </pc:sldMkLst>
        <pc:spChg chg="add del">
          <ac:chgData name="zeyu Liu" userId="e1719c7538589308" providerId="LiveId" clId="{F52AA5D6-F43E-4C15-9B90-39270EF785DA}" dt="2019-09-16T11:47:42.189" v="1760"/>
          <ac:spMkLst>
            <pc:docMk/>
            <pc:sldMk cId="3206542316" sldId="400"/>
            <ac:spMk id="6" creationId="{4F6D708F-BFFC-4C1C-8B1C-59C809F2EBA2}"/>
          </ac:spMkLst>
        </pc:spChg>
      </pc:sldChg>
      <pc:sldChg chg="addSp delSp modSp mod modTransition setBg setClrOvrMap">
        <pc:chgData name="zeyu Liu" userId="e1719c7538589308" providerId="LiveId" clId="{F52AA5D6-F43E-4C15-9B90-39270EF785DA}" dt="2019-09-16T12:16:46.678" v="2144" actId="14100"/>
        <pc:sldMkLst>
          <pc:docMk/>
          <pc:sldMk cId="807038887" sldId="401"/>
        </pc:sldMkLst>
        <pc:spChg chg="mod ord">
          <ac:chgData name="zeyu Liu" userId="e1719c7538589308" providerId="LiveId" clId="{F52AA5D6-F43E-4C15-9B90-39270EF785DA}" dt="2019-09-16T12:16:46.678" v="2144" actId="14100"/>
          <ac:spMkLst>
            <pc:docMk/>
            <pc:sldMk cId="807038887" sldId="401"/>
            <ac:spMk id="3" creationId="{E88B4443-8CE3-4442-B500-C5F4CC30E57F}"/>
          </ac:spMkLst>
        </pc:spChg>
        <pc:spChg chg="mod ord">
          <ac:chgData name="zeyu Liu" userId="e1719c7538589308" providerId="LiveId" clId="{F52AA5D6-F43E-4C15-9B90-39270EF785DA}" dt="2019-09-16T11:30:46.141" v="1683" actId="20577"/>
          <ac:spMkLst>
            <pc:docMk/>
            <pc:sldMk cId="807038887" sldId="401"/>
            <ac:spMk id="5" creationId="{3C4A0C7B-6C59-4FA6-A0C4-490597B6FA26}"/>
          </ac:spMkLst>
        </pc:spChg>
        <pc:spChg chg="add del">
          <ac:chgData name="zeyu Liu" userId="e1719c7538589308" providerId="LiveId" clId="{F52AA5D6-F43E-4C15-9B90-39270EF785DA}" dt="2019-09-16T11:06:07.732" v="1286" actId="26606"/>
          <ac:spMkLst>
            <pc:docMk/>
            <pc:sldMk cId="807038887" sldId="401"/>
            <ac:spMk id="13" creationId="{E02F3C71-C981-4614-98EA-D6C494F8091E}"/>
          </ac:spMkLst>
        </pc:spChg>
        <pc:spChg chg="add del">
          <ac:chgData name="zeyu Liu" userId="e1719c7538589308" providerId="LiveId" clId="{F52AA5D6-F43E-4C15-9B90-39270EF785DA}" dt="2019-09-16T11:06:17.891" v="1292" actId="26606"/>
          <ac:spMkLst>
            <pc:docMk/>
            <pc:sldMk cId="807038887" sldId="401"/>
            <ac:spMk id="22" creationId="{648F5915-2CE1-4F74-88C5-D4366893D2DF}"/>
          </ac:spMkLst>
        </pc:spChg>
        <pc:spChg chg="add del">
          <ac:chgData name="zeyu Liu" userId="e1719c7538589308" providerId="LiveId" clId="{F52AA5D6-F43E-4C15-9B90-39270EF785DA}" dt="2019-09-16T11:06:17.891" v="1292" actId="26606"/>
          <ac:spMkLst>
            <pc:docMk/>
            <pc:sldMk cId="807038887" sldId="401"/>
            <ac:spMk id="23" creationId="{2C6A2225-94AF-4BC4-98F4-77746E7B10A9}"/>
          </ac:spMkLst>
        </pc:spChg>
        <pc:spChg chg="add del">
          <ac:chgData name="zeyu Liu" userId="e1719c7538589308" providerId="LiveId" clId="{F52AA5D6-F43E-4C15-9B90-39270EF785DA}" dt="2019-09-16T11:06:18.354" v="1294" actId="26606"/>
          <ac:spMkLst>
            <pc:docMk/>
            <pc:sldMk cId="807038887" sldId="401"/>
            <ac:spMk id="25" creationId="{61445B8C-D724-4F73-AB77-3CCE4E822C9D}"/>
          </ac:spMkLst>
        </pc:spChg>
        <pc:spChg chg="add del">
          <ac:chgData name="zeyu Liu" userId="e1719c7538589308" providerId="LiveId" clId="{F52AA5D6-F43E-4C15-9B90-39270EF785DA}" dt="2019-09-16T11:07:58.734" v="1370" actId="26606"/>
          <ac:spMkLst>
            <pc:docMk/>
            <pc:sldMk cId="807038887" sldId="401"/>
            <ac:spMk id="28" creationId="{37FEB674-D811-4FFE-A878-29D0C0ED18D4}"/>
          </ac:spMkLst>
        </pc:spChg>
        <pc:spChg chg="add del">
          <ac:chgData name="zeyu Liu" userId="e1719c7538589308" providerId="LiveId" clId="{F52AA5D6-F43E-4C15-9B90-39270EF785DA}" dt="2019-09-16T11:07:57.453" v="1368" actId="26606"/>
          <ac:spMkLst>
            <pc:docMk/>
            <pc:sldMk cId="807038887" sldId="401"/>
            <ac:spMk id="33" creationId="{EB181E26-89C4-4A14-92DE-0F4C4B0E9484}"/>
          </ac:spMkLst>
        </pc:spChg>
        <pc:spChg chg="add del">
          <ac:chgData name="zeyu Liu" userId="e1719c7538589308" providerId="LiveId" clId="{F52AA5D6-F43E-4C15-9B90-39270EF785DA}" dt="2019-09-16T11:07:57.453" v="1368" actId="26606"/>
          <ac:spMkLst>
            <pc:docMk/>
            <pc:sldMk cId="807038887" sldId="401"/>
            <ac:spMk id="35" creationId="{13958066-7CBD-4B89-8F46-614C4F28BCF9}"/>
          </ac:spMkLst>
        </pc:spChg>
        <pc:spChg chg="add del">
          <ac:chgData name="zeyu Liu" userId="e1719c7538589308" providerId="LiveId" clId="{F52AA5D6-F43E-4C15-9B90-39270EF785DA}" dt="2019-09-16T11:07:53.245" v="1366" actId="26606"/>
          <ac:spMkLst>
            <pc:docMk/>
            <pc:sldMk cId="807038887" sldId="401"/>
            <ac:spMk id="40" creationId="{61445B8C-D724-4F73-AB77-3CCE4E822C9D}"/>
          </ac:spMkLst>
        </pc:spChg>
        <pc:spChg chg="add del">
          <ac:chgData name="zeyu Liu" userId="e1719c7538589308" providerId="LiveId" clId="{F52AA5D6-F43E-4C15-9B90-39270EF785DA}" dt="2019-09-16T11:06:54.948" v="1302" actId="26606"/>
          <ac:spMkLst>
            <pc:docMk/>
            <pc:sldMk cId="807038887" sldId="401"/>
            <ac:spMk id="47" creationId="{EF9B8DF2-C3F5-49A2-94D2-F7B65A0F1F15}"/>
          </ac:spMkLst>
        </pc:spChg>
        <pc:spChg chg="add del">
          <ac:chgData name="zeyu Liu" userId="e1719c7538589308" providerId="LiveId" clId="{F52AA5D6-F43E-4C15-9B90-39270EF785DA}" dt="2019-09-16T11:06:56.858" v="1304" actId="26606"/>
          <ac:spMkLst>
            <pc:docMk/>
            <pc:sldMk cId="807038887" sldId="401"/>
            <ac:spMk id="49" creationId="{46EA0402-5843-4D53-BF9C-BE7205812062}"/>
          </ac:spMkLst>
        </pc:spChg>
        <pc:spChg chg="add del">
          <ac:chgData name="zeyu Liu" userId="e1719c7538589308" providerId="LiveId" clId="{F52AA5D6-F43E-4C15-9B90-39270EF785DA}" dt="2019-09-16T11:06:56.858" v="1304" actId="26606"/>
          <ac:spMkLst>
            <pc:docMk/>
            <pc:sldMk cId="807038887" sldId="401"/>
            <ac:spMk id="50" creationId="{2C6A2225-94AF-4BC4-98F4-77746E7B10A9}"/>
          </ac:spMkLst>
        </pc:spChg>
        <pc:spChg chg="add del">
          <ac:chgData name="zeyu Liu" userId="e1719c7538589308" providerId="LiveId" clId="{F52AA5D6-F43E-4C15-9B90-39270EF785DA}" dt="2019-09-16T11:06:56.858" v="1304" actId="26606"/>
          <ac:spMkLst>
            <pc:docMk/>
            <pc:sldMk cId="807038887" sldId="401"/>
            <ac:spMk id="51" creationId="{648F5915-2CE1-4F74-88C5-D4366893D2DF}"/>
          </ac:spMkLst>
        </pc:spChg>
        <pc:spChg chg="add del">
          <ac:chgData name="zeyu Liu" userId="e1719c7538589308" providerId="LiveId" clId="{F52AA5D6-F43E-4C15-9B90-39270EF785DA}" dt="2019-09-16T11:06:56.858" v="1304" actId="26606"/>
          <ac:spMkLst>
            <pc:docMk/>
            <pc:sldMk cId="807038887" sldId="401"/>
            <ac:spMk id="53" creationId="{91B43EC4-7D6F-44CA-82DD-103883D2366B}"/>
          </ac:spMkLst>
        </pc:spChg>
        <pc:spChg chg="add del">
          <ac:chgData name="zeyu Liu" userId="e1719c7538589308" providerId="LiveId" clId="{F52AA5D6-F43E-4C15-9B90-39270EF785DA}" dt="2019-09-16T11:06:57.531" v="1306" actId="26606"/>
          <ac:spMkLst>
            <pc:docMk/>
            <pc:sldMk cId="807038887" sldId="401"/>
            <ac:spMk id="55" creationId="{E02F3C71-C981-4614-98EA-D6C494F8091E}"/>
          </ac:spMkLst>
        </pc:spChg>
        <pc:spChg chg="add del">
          <ac:chgData name="zeyu Liu" userId="e1719c7538589308" providerId="LiveId" clId="{F52AA5D6-F43E-4C15-9B90-39270EF785DA}" dt="2019-09-16T11:06:58.825" v="1310" actId="26606"/>
          <ac:spMkLst>
            <pc:docMk/>
            <pc:sldMk cId="807038887" sldId="401"/>
            <ac:spMk id="59" creationId="{61445B8C-D724-4F73-AB77-3CCE4E822C9D}"/>
          </ac:spMkLst>
        </pc:spChg>
        <pc:spChg chg="add del">
          <ac:chgData name="zeyu Liu" userId="e1719c7538589308" providerId="LiveId" clId="{F52AA5D6-F43E-4C15-9B90-39270EF785DA}" dt="2019-09-16T11:07:01.637" v="1312" actId="26606"/>
          <ac:spMkLst>
            <pc:docMk/>
            <pc:sldMk cId="807038887" sldId="401"/>
            <ac:spMk id="62" creationId="{2C6A2225-94AF-4BC4-98F4-77746E7B10A9}"/>
          </ac:spMkLst>
        </pc:spChg>
        <pc:spChg chg="add del">
          <ac:chgData name="zeyu Liu" userId="e1719c7538589308" providerId="LiveId" clId="{F52AA5D6-F43E-4C15-9B90-39270EF785DA}" dt="2019-09-16T11:07:01.637" v="1312" actId="26606"/>
          <ac:spMkLst>
            <pc:docMk/>
            <pc:sldMk cId="807038887" sldId="401"/>
            <ac:spMk id="63" creationId="{648F5915-2CE1-4F74-88C5-D4366893D2DF}"/>
          </ac:spMkLst>
        </pc:spChg>
        <pc:spChg chg="add del">
          <ac:chgData name="zeyu Liu" userId="e1719c7538589308" providerId="LiveId" clId="{F52AA5D6-F43E-4C15-9B90-39270EF785DA}" dt="2019-09-16T11:07:03.098" v="1314" actId="26606"/>
          <ac:spMkLst>
            <pc:docMk/>
            <pc:sldMk cId="807038887" sldId="401"/>
            <ac:spMk id="65" creationId="{99899462-FC16-43B0-966B-FCA263450716}"/>
          </ac:spMkLst>
        </pc:spChg>
        <pc:spChg chg="add del">
          <ac:chgData name="zeyu Liu" userId="e1719c7538589308" providerId="LiveId" clId="{F52AA5D6-F43E-4C15-9B90-39270EF785DA}" dt="2019-09-16T11:07:04.396" v="1316" actId="26606"/>
          <ac:spMkLst>
            <pc:docMk/>
            <pc:sldMk cId="807038887" sldId="401"/>
            <ac:spMk id="68" creationId="{EB181E26-89C4-4A14-92DE-0F4C4B0E9484}"/>
          </ac:spMkLst>
        </pc:spChg>
        <pc:spChg chg="add del">
          <ac:chgData name="zeyu Liu" userId="e1719c7538589308" providerId="LiveId" clId="{F52AA5D6-F43E-4C15-9B90-39270EF785DA}" dt="2019-09-16T11:07:04.396" v="1316" actId="26606"/>
          <ac:spMkLst>
            <pc:docMk/>
            <pc:sldMk cId="807038887" sldId="401"/>
            <ac:spMk id="69" creationId="{13958066-7CBD-4B89-8F46-614C4F28BCF9}"/>
          </ac:spMkLst>
        </pc:spChg>
        <pc:spChg chg="add del">
          <ac:chgData name="zeyu Liu" userId="e1719c7538589308" providerId="LiveId" clId="{F52AA5D6-F43E-4C15-9B90-39270EF785DA}" dt="2019-09-16T11:07:53.226" v="1364" actId="26606"/>
          <ac:spMkLst>
            <pc:docMk/>
            <pc:sldMk cId="807038887" sldId="401"/>
            <ac:spMk id="71" creationId="{2C6A2225-94AF-4BC4-98F4-77746E7B10A9}"/>
          </ac:spMkLst>
        </pc:spChg>
        <pc:spChg chg="add del">
          <ac:chgData name="zeyu Liu" userId="e1719c7538589308" providerId="LiveId" clId="{F52AA5D6-F43E-4C15-9B90-39270EF785DA}" dt="2019-09-16T11:07:53.226" v="1364" actId="26606"/>
          <ac:spMkLst>
            <pc:docMk/>
            <pc:sldMk cId="807038887" sldId="401"/>
            <ac:spMk id="72" creationId="{648F5915-2CE1-4F74-88C5-D4366893D2DF}"/>
          </ac:spMkLst>
        </pc:spChg>
        <pc:spChg chg="add del">
          <ac:chgData name="zeyu Liu" userId="e1719c7538589308" providerId="LiveId" clId="{F52AA5D6-F43E-4C15-9B90-39270EF785DA}" dt="2019-09-16T11:07:18.689" v="1320" actId="26606"/>
          <ac:spMkLst>
            <pc:docMk/>
            <pc:sldMk cId="807038887" sldId="401"/>
            <ac:spMk id="77" creationId="{E02F3C71-C981-4614-98EA-D6C494F8091E}"/>
          </ac:spMkLst>
        </pc:spChg>
        <pc:spChg chg="add del">
          <ac:chgData name="zeyu Liu" userId="e1719c7538589308" providerId="LiveId" clId="{F52AA5D6-F43E-4C15-9B90-39270EF785DA}" dt="2019-09-16T11:07:21.380" v="1322" actId="26606"/>
          <ac:spMkLst>
            <pc:docMk/>
            <pc:sldMk cId="807038887" sldId="401"/>
            <ac:spMk id="80" creationId="{61445B8C-D724-4F73-AB77-3CCE4E822C9D}"/>
          </ac:spMkLst>
        </pc:spChg>
        <pc:spChg chg="add del">
          <ac:chgData name="zeyu Liu" userId="e1719c7538589308" providerId="LiveId" clId="{F52AA5D6-F43E-4C15-9B90-39270EF785DA}" dt="2019-09-16T11:07:25.561" v="1328" actId="26606"/>
          <ac:spMkLst>
            <pc:docMk/>
            <pc:sldMk cId="807038887" sldId="401"/>
            <ac:spMk id="81" creationId="{648F5915-2CE1-4F74-88C5-D4366893D2DF}"/>
          </ac:spMkLst>
        </pc:spChg>
        <pc:spChg chg="add del">
          <ac:chgData name="zeyu Liu" userId="e1719c7538589308" providerId="LiveId" clId="{F52AA5D6-F43E-4C15-9B90-39270EF785DA}" dt="2019-09-16T11:07:23.896" v="1324" actId="26606"/>
          <ac:spMkLst>
            <pc:docMk/>
            <pc:sldMk cId="807038887" sldId="401"/>
            <ac:spMk id="82" creationId="{99899462-FC16-43B0-966B-FCA263450716}"/>
          </ac:spMkLst>
        </pc:spChg>
        <pc:spChg chg="add del">
          <ac:chgData name="zeyu Liu" userId="e1719c7538589308" providerId="LiveId" clId="{F52AA5D6-F43E-4C15-9B90-39270EF785DA}" dt="2019-09-16T11:09:28.808" v="1390" actId="26606"/>
          <ac:spMkLst>
            <pc:docMk/>
            <pc:sldMk cId="807038887" sldId="401"/>
            <ac:spMk id="84" creationId="{1E2E0AFE-704B-4CB8-AB9D-D44727875966}"/>
          </ac:spMkLst>
        </pc:spChg>
        <pc:spChg chg="add del">
          <ac:chgData name="zeyu Liu" userId="e1719c7538589308" providerId="LiveId" clId="{F52AA5D6-F43E-4C15-9B90-39270EF785DA}" dt="2019-09-16T11:07:24.891" v="1326" actId="26606"/>
          <ac:spMkLst>
            <pc:docMk/>
            <pc:sldMk cId="807038887" sldId="401"/>
            <ac:spMk id="85" creationId="{EB181E26-89C4-4A14-92DE-0F4C4B0E9484}"/>
          </ac:spMkLst>
        </pc:spChg>
        <pc:spChg chg="add del">
          <ac:chgData name="zeyu Liu" userId="e1719c7538589308" providerId="LiveId" clId="{F52AA5D6-F43E-4C15-9B90-39270EF785DA}" dt="2019-09-16T11:07:24.891" v="1326" actId="26606"/>
          <ac:spMkLst>
            <pc:docMk/>
            <pc:sldMk cId="807038887" sldId="401"/>
            <ac:spMk id="86" creationId="{13958066-7CBD-4B89-8F46-614C4F28BCF9}"/>
          </ac:spMkLst>
        </pc:spChg>
        <pc:spChg chg="add del">
          <ac:chgData name="zeyu Liu" userId="e1719c7538589308" providerId="LiveId" clId="{F52AA5D6-F43E-4C15-9B90-39270EF785DA}" dt="2019-09-16T11:07:25.561" v="1328" actId="26606"/>
          <ac:spMkLst>
            <pc:docMk/>
            <pc:sldMk cId="807038887" sldId="401"/>
            <ac:spMk id="88" creationId="{2C6A2225-94AF-4BC4-98F4-77746E7B10A9}"/>
          </ac:spMkLst>
        </pc:spChg>
        <pc:spChg chg="add del">
          <ac:chgData name="zeyu Liu" userId="e1719c7538589308" providerId="LiveId" clId="{F52AA5D6-F43E-4C15-9B90-39270EF785DA}" dt="2019-09-16T11:07:25.561" v="1328" actId="26606"/>
          <ac:spMkLst>
            <pc:docMk/>
            <pc:sldMk cId="807038887" sldId="401"/>
            <ac:spMk id="89" creationId="{46EA0402-5843-4D53-BF9C-BE7205812062}"/>
          </ac:spMkLst>
        </pc:spChg>
        <pc:spChg chg="add del">
          <ac:chgData name="zeyu Liu" userId="e1719c7538589308" providerId="LiveId" clId="{F52AA5D6-F43E-4C15-9B90-39270EF785DA}" dt="2019-09-16T11:07:25.561" v="1328" actId="26606"/>
          <ac:spMkLst>
            <pc:docMk/>
            <pc:sldMk cId="807038887" sldId="401"/>
            <ac:spMk id="90" creationId="{91B43EC4-7D6F-44CA-82DD-103883D2366B}"/>
          </ac:spMkLst>
        </pc:spChg>
        <pc:spChg chg="add del">
          <ac:chgData name="zeyu Liu" userId="e1719c7538589308" providerId="LiveId" clId="{F52AA5D6-F43E-4C15-9B90-39270EF785DA}" dt="2019-09-16T11:09:28.798" v="1389" actId="26606"/>
          <ac:spMkLst>
            <pc:docMk/>
            <pc:sldMk cId="807038887" sldId="401"/>
            <ac:spMk id="91" creationId="{F64F6814-96D5-4463-898E-405CC0C40147}"/>
          </ac:spMkLst>
        </pc:spChg>
        <pc:spChg chg="add del">
          <ac:chgData name="zeyu Liu" userId="e1719c7538589308" providerId="LiveId" clId="{F52AA5D6-F43E-4C15-9B90-39270EF785DA}" dt="2019-09-16T11:07:29.474" v="1330" actId="26606"/>
          <ac:spMkLst>
            <pc:docMk/>
            <pc:sldMk cId="807038887" sldId="401"/>
            <ac:spMk id="92" creationId="{E02F3C71-C981-4614-98EA-D6C494F8091E}"/>
          </ac:spMkLst>
        </pc:spChg>
        <pc:spChg chg="add del">
          <ac:chgData name="zeyu Liu" userId="e1719c7538589308" providerId="LiveId" clId="{F52AA5D6-F43E-4C15-9B90-39270EF785DA}" dt="2019-09-16T11:11:11.212" v="1398" actId="26606"/>
          <ac:spMkLst>
            <pc:docMk/>
            <pc:sldMk cId="807038887" sldId="401"/>
            <ac:spMk id="93" creationId="{99899462-FC16-43B0-966B-FCA263450716}"/>
          </ac:spMkLst>
        </pc:spChg>
        <pc:spChg chg="add del">
          <ac:chgData name="zeyu Liu" userId="e1719c7538589308" providerId="LiveId" clId="{F52AA5D6-F43E-4C15-9B90-39270EF785DA}" dt="2019-09-16T11:07:31.252" v="1332" actId="26606"/>
          <ac:spMkLst>
            <pc:docMk/>
            <pc:sldMk cId="807038887" sldId="401"/>
            <ac:spMk id="94" creationId="{EB181E26-89C4-4A14-92DE-0F4C4B0E9484}"/>
          </ac:spMkLst>
        </pc:spChg>
        <pc:spChg chg="add del">
          <ac:chgData name="zeyu Liu" userId="e1719c7538589308" providerId="LiveId" clId="{F52AA5D6-F43E-4C15-9B90-39270EF785DA}" dt="2019-09-16T11:07:31.252" v="1332" actId="26606"/>
          <ac:spMkLst>
            <pc:docMk/>
            <pc:sldMk cId="807038887" sldId="401"/>
            <ac:spMk id="95" creationId="{13958066-7CBD-4B89-8F46-614C4F28BCF9}"/>
          </ac:spMkLst>
        </pc:spChg>
        <pc:spChg chg="add del">
          <ac:chgData name="zeyu Liu" userId="e1719c7538589308" providerId="LiveId" clId="{F52AA5D6-F43E-4C15-9B90-39270EF785DA}" dt="2019-09-16T11:07:31.963" v="1334" actId="26606"/>
          <ac:spMkLst>
            <pc:docMk/>
            <pc:sldMk cId="807038887" sldId="401"/>
            <ac:spMk id="97" creationId="{A6792F05-2FD4-4F18-815E-15391E8B4A0E}"/>
          </ac:spMkLst>
        </pc:spChg>
        <pc:spChg chg="add del">
          <ac:chgData name="zeyu Liu" userId="e1719c7538589308" providerId="LiveId" clId="{F52AA5D6-F43E-4C15-9B90-39270EF785DA}" dt="2019-09-16T11:07:34.524" v="1336" actId="26606"/>
          <ac:spMkLst>
            <pc:docMk/>
            <pc:sldMk cId="807038887" sldId="401"/>
            <ac:spMk id="99" creationId="{432691CC-4AB8-48AF-B822-EBF7F4E9E6CD}"/>
          </ac:spMkLst>
        </pc:spChg>
        <pc:spChg chg="add del">
          <ac:chgData name="zeyu Liu" userId="e1719c7538589308" providerId="LiveId" clId="{F52AA5D6-F43E-4C15-9B90-39270EF785DA}" dt="2019-09-16T11:07:34.524" v="1336" actId="26606"/>
          <ac:spMkLst>
            <pc:docMk/>
            <pc:sldMk cId="807038887" sldId="401"/>
            <ac:spMk id="100" creationId="{D6A8E1B4-B839-4C58-B08A-F0B09458080B}"/>
          </ac:spMkLst>
        </pc:spChg>
        <pc:spChg chg="add del">
          <ac:chgData name="zeyu Liu" userId="e1719c7538589308" providerId="LiveId" clId="{F52AA5D6-F43E-4C15-9B90-39270EF785DA}" dt="2019-09-16T11:11:09.216" v="1395" actId="26606"/>
          <ac:spMkLst>
            <pc:docMk/>
            <pc:sldMk cId="807038887" sldId="401"/>
            <ac:spMk id="101" creationId="{C95B82D5-A8BB-45BF-BED8-C7B206892100}"/>
          </ac:spMkLst>
        </pc:spChg>
        <pc:spChg chg="add del">
          <ac:chgData name="zeyu Liu" userId="e1719c7538589308" providerId="LiveId" clId="{F52AA5D6-F43E-4C15-9B90-39270EF785DA}" dt="2019-09-16T11:07:37.952" v="1338" actId="26606"/>
          <ac:spMkLst>
            <pc:docMk/>
            <pc:sldMk cId="807038887" sldId="401"/>
            <ac:spMk id="102" creationId="{E02F3C71-C981-4614-98EA-D6C494F8091E}"/>
          </ac:spMkLst>
        </pc:spChg>
        <pc:spChg chg="add del">
          <ac:chgData name="zeyu Liu" userId="e1719c7538589308" providerId="LiveId" clId="{F52AA5D6-F43E-4C15-9B90-39270EF785DA}" dt="2019-09-16T11:11:09.216" v="1395" actId="26606"/>
          <ac:spMkLst>
            <pc:docMk/>
            <pc:sldMk cId="807038887" sldId="401"/>
            <ac:spMk id="103" creationId="{296C61EC-FBF4-4216-BE67-6C864D30A01C}"/>
          </ac:spMkLst>
        </pc:spChg>
        <pc:spChg chg="add del">
          <ac:chgData name="zeyu Liu" userId="e1719c7538589308" providerId="LiveId" clId="{F52AA5D6-F43E-4C15-9B90-39270EF785DA}" dt="2019-09-16T11:07:38.703" v="1340" actId="26606"/>
          <ac:spMkLst>
            <pc:docMk/>
            <pc:sldMk cId="807038887" sldId="401"/>
            <ac:spMk id="104" creationId="{2C6A2225-94AF-4BC4-98F4-77746E7B10A9}"/>
          </ac:spMkLst>
        </pc:spChg>
        <pc:spChg chg="add del">
          <ac:chgData name="zeyu Liu" userId="e1719c7538589308" providerId="LiveId" clId="{F52AA5D6-F43E-4C15-9B90-39270EF785DA}" dt="2019-09-16T11:07:38.703" v="1340" actId="26606"/>
          <ac:spMkLst>
            <pc:docMk/>
            <pc:sldMk cId="807038887" sldId="401"/>
            <ac:spMk id="105" creationId="{46EA0402-5843-4D53-BF9C-BE7205812062}"/>
          </ac:spMkLst>
        </pc:spChg>
        <pc:spChg chg="add del">
          <ac:chgData name="zeyu Liu" userId="e1719c7538589308" providerId="LiveId" clId="{F52AA5D6-F43E-4C15-9B90-39270EF785DA}" dt="2019-09-16T11:07:38.703" v="1340" actId="26606"/>
          <ac:spMkLst>
            <pc:docMk/>
            <pc:sldMk cId="807038887" sldId="401"/>
            <ac:spMk id="106" creationId="{648F5915-2CE1-4F74-88C5-D4366893D2DF}"/>
          </ac:spMkLst>
        </pc:spChg>
        <pc:spChg chg="add del">
          <ac:chgData name="zeyu Liu" userId="e1719c7538589308" providerId="LiveId" clId="{F52AA5D6-F43E-4C15-9B90-39270EF785DA}" dt="2019-09-16T11:07:38.703" v="1340" actId="26606"/>
          <ac:spMkLst>
            <pc:docMk/>
            <pc:sldMk cId="807038887" sldId="401"/>
            <ac:spMk id="107" creationId="{91B43EC4-7D6F-44CA-82DD-103883D2366B}"/>
          </ac:spMkLst>
        </pc:spChg>
        <pc:spChg chg="add del">
          <ac:chgData name="zeyu Liu" userId="e1719c7538589308" providerId="LiveId" clId="{F52AA5D6-F43E-4C15-9B90-39270EF785DA}" dt="2019-09-16T11:11:11.205" v="1397" actId="26606"/>
          <ac:spMkLst>
            <pc:docMk/>
            <pc:sldMk cId="807038887" sldId="401"/>
            <ac:spMk id="108" creationId="{99899462-FC16-43B0-966B-FCA263450716}"/>
          </ac:spMkLst>
        </pc:spChg>
        <pc:spChg chg="add del">
          <ac:chgData name="zeyu Liu" userId="e1719c7538589308" providerId="LiveId" clId="{F52AA5D6-F43E-4C15-9B90-39270EF785DA}" dt="2019-09-16T11:07:39.544" v="1342" actId="26606"/>
          <ac:spMkLst>
            <pc:docMk/>
            <pc:sldMk cId="807038887" sldId="401"/>
            <ac:spMk id="109" creationId="{EB181E26-89C4-4A14-92DE-0F4C4B0E9484}"/>
          </ac:spMkLst>
        </pc:spChg>
        <pc:spChg chg="add del">
          <ac:chgData name="zeyu Liu" userId="e1719c7538589308" providerId="LiveId" clId="{F52AA5D6-F43E-4C15-9B90-39270EF785DA}" dt="2019-09-16T11:07:39.544" v="1342" actId="26606"/>
          <ac:spMkLst>
            <pc:docMk/>
            <pc:sldMk cId="807038887" sldId="401"/>
            <ac:spMk id="110" creationId="{13958066-7CBD-4B89-8F46-614C4F28BCF9}"/>
          </ac:spMkLst>
        </pc:spChg>
        <pc:spChg chg="add del">
          <ac:chgData name="zeyu Liu" userId="e1719c7538589308" providerId="LiveId" clId="{F52AA5D6-F43E-4C15-9B90-39270EF785DA}" dt="2019-09-16T11:07:40.337" v="1344" actId="26606"/>
          <ac:spMkLst>
            <pc:docMk/>
            <pc:sldMk cId="807038887" sldId="401"/>
            <ac:spMk id="112" creationId="{99899462-FC16-43B0-966B-FCA263450716}"/>
          </ac:spMkLst>
        </pc:spChg>
        <pc:spChg chg="add del">
          <ac:chgData name="zeyu Liu" userId="e1719c7538589308" providerId="LiveId" clId="{F52AA5D6-F43E-4C15-9B90-39270EF785DA}" dt="2019-09-16T11:11:29.613" v="1400" actId="26606"/>
          <ac:spMkLst>
            <pc:docMk/>
            <pc:sldMk cId="807038887" sldId="401"/>
            <ac:spMk id="114" creationId="{E02F3C71-C981-4614-98EA-D6C494F8091E}"/>
          </ac:spMkLst>
        </pc:spChg>
        <pc:spChg chg="add del">
          <ac:chgData name="zeyu Liu" userId="e1719c7538589308" providerId="LiveId" clId="{F52AA5D6-F43E-4C15-9B90-39270EF785DA}" dt="2019-09-16T11:07:42.157" v="1346" actId="26606"/>
          <ac:spMkLst>
            <pc:docMk/>
            <pc:sldMk cId="807038887" sldId="401"/>
            <ac:spMk id="115" creationId="{61445B8C-D724-4F73-AB77-3CCE4E822C9D}"/>
          </ac:spMkLst>
        </pc:spChg>
        <pc:spChg chg="add del">
          <ac:chgData name="zeyu Liu" userId="e1719c7538589308" providerId="LiveId" clId="{F52AA5D6-F43E-4C15-9B90-39270EF785DA}" dt="2019-09-16T11:11:46.738" v="1402" actId="26606"/>
          <ac:spMkLst>
            <pc:docMk/>
            <pc:sldMk cId="807038887" sldId="401"/>
            <ac:spMk id="117" creationId="{0F6CDC51-8D27-4BF4-AB33-7D5905E80D90}"/>
          </ac:spMkLst>
        </pc:spChg>
        <pc:spChg chg="add del">
          <ac:chgData name="zeyu Liu" userId="e1719c7538589308" providerId="LiveId" clId="{F52AA5D6-F43E-4C15-9B90-39270EF785DA}" dt="2019-09-16T11:07:52.341" v="1362" actId="26606"/>
          <ac:spMkLst>
            <pc:docMk/>
            <pc:sldMk cId="807038887" sldId="401"/>
            <ac:spMk id="118" creationId="{2C6A2225-94AF-4BC4-98F4-77746E7B10A9}"/>
          </ac:spMkLst>
        </pc:spChg>
        <pc:spChg chg="add del">
          <ac:chgData name="zeyu Liu" userId="e1719c7538589308" providerId="LiveId" clId="{F52AA5D6-F43E-4C15-9B90-39270EF785DA}" dt="2019-09-16T11:07:52.341" v="1362" actId="26606"/>
          <ac:spMkLst>
            <pc:docMk/>
            <pc:sldMk cId="807038887" sldId="401"/>
            <ac:spMk id="119" creationId="{648F5915-2CE1-4F74-88C5-D4366893D2DF}"/>
          </ac:spMkLst>
        </pc:spChg>
        <pc:spChg chg="add del">
          <ac:chgData name="zeyu Liu" userId="e1719c7538589308" providerId="LiveId" clId="{F52AA5D6-F43E-4C15-9B90-39270EF785DA}" dt="2019-09-16T11:11:46.738" v="1402" actId="26606"/>
          <ac:spMkLst>
            <pc:docMk/>
            <pc:sldMk cId="807038887" sldId="401"/>
            <ac:spMk id="123" creationId="{DF4CE22F-8463-44F2-BE50-65D9B5035E87}"/>
          </ac:spMkLst>
        </pc:spChg>
        <pc:spChg chg="add del">
          <ac:chgData name="zeyu Liu" userId="e1719c7538589308" providerId="LiveId" clId="{F52AA5D6-F43E-4C15-9B90-39270EF785DA}" dt="2019-09-16T11:07:45.598" v="1350" actId="26606"/>
          <ac:spMkLst>
            <pc:docMk/>
            <pc:sldMk cId="807038887" sldId="401"/>
            <ac:spMk id="124" creationId="{61445B8C-D724-4F73-AB77-3CCE4E822C9D}"/>
          </ac:spMkLst>
        </pc:spChg>
        <pc:spChg chg="add del">
          <ac:chgData name="zeyu Liu" userId="e1719c7538589308" providerId="LiveId" clId="{F52AA5D6-F43E-4C15-9B90-39270EF785DA}" dt="2019-09-16T11:11:46.738" v="1402" actId="26606"/>
          <ac:spMkLst>
            <pc:docMk/>
            <pc:sldMk cId="807038887" sldId="401"/>
            <ac:spMk id="125" creationId="{3FA1383B-2709-4E36-8FF8-7A737213B4CB}"/>
          </ac:spMkLst>
        </pc:spChg>
        <pc:spChg chg="add del">
          <ac:chgData name="zeyu Liu" userId="e1719c7538589308" providerId="LiveId" clId="{F52AA5D6-F43E-4C15-9B90-39270EF785DA}" dt="2019-09-16T11:07:45.988" v="1352" actId="26606"/>
          <ac:spMkLst>
            <pc:docMk/>
            <pc:sldMk cId="807038887" sldId="401"/>
            <ac:spMk id="128" creationId="{99899462-FC16-43B0-966B-FCA263450716}"/>
          </ac:spMkLst>
        </pc:spChg>
        <pc:spChg chg="add">
          <ac:chgData name="zeyu Liu" userId="e1719c7538589308" providerId="LiveId" clId="{F52AA5D6-F43E-4C15-9B90-39270EF785DA}" dt="2019-09-16T11:11:46.738" v="1402" actId="26606"/>
          <ac:spMkLst>
            <pc:docMk/>
            <pc:sldMk cId="807038887" sldId="401"/>
            <ac:spMk id="130" creationId="{61445B8C-D724-4F73-AB77-3CCE4E822C9D}"/>
          </ac:spMkLst>
        </pc:spChg>
        <pc:spChg chg="add del">
          <ac:chgData name="zeyu Liu" userId="e1719c7538589308" providerId="LiveId" clId="{F52AA5D6-F43E-4C15-9B90-39270EF785DA}" dt="2019-09-16T11:07:46.649" v="1354" actId="26606"/>
          <ac:spMkLst>
            <pc:docMk/>
            <pc:sldMk cId="807038887" sldId="401"/>
            <ac:spMk id="131" creationId="{EB181E26-89C4-4A14-92DE-0F4C4B0E9484}"/>
          </ac:spMkLst>
        </pc:spChg>
        <pc:spChg chg="add del">
          <ac:chgData name="zeyu Liu" userId="e1719c7538589308" providerId="LiveId" clId="{F52AA5D6-F43E-4C15-9B90-39270EF785DA}" dt="2019-09-16T11:07:46.649" v="1354" actId="26606"/>
          <ac:spMkLst>
            <pc:docMk/>
            <pc:sldMk cId="807038887" sldId="401"/>
            <ac:spMk id="132" creationId="{13958066-7CBD-4B89-8F46-614C4F28BCF9}"/>
          </ac:spMkLst>
        </pc:spChg>
        <pc:spChg chg="add del">
          <ac:chgData name="zeyu Liu" userId="e1719c7538589308" providerId="LiveId" clId="{F52AA5D6-F43E-4C15-9B90-39270EF785DA}" dt="2019-09-16T11:07:49.117" v="1356" actId="26606"/>
          <ac:spMkLst>
            <pc:docMk/>
            <pc:sldMk cId="807038887" sldId="401"/>
            <ac:spMk id="134" creationId="{E02F3C71-C981-4614-98EA-D6C494F8091E}"/>
          </ac:spMkLst>
        </pc:spChg>
        <pc:spChg chg="add del">
          <ac:chgData name="zeyu Liu" userId="e1719c7538589308" providerId="LiveId" clId="{F52AA5D6-F43E-4C15-9B90-39270EF785DA}" dt="2019-09-16T11:07:49.797" v="1358" actId="26606"/>
          <ac:spMkLst>
            <pc:docMk/>
            <pc:sldMk cId="807038887" sldId="401"/>
            <ac:spMk id="136" creationId="{432691CC-4AB8-48AF-B822-EBF7F4E9E6CD}"/>
          </ac:spMkLst>
        </pc:spChg>
        <pc:spChg chg="add del">
          <ac:chgData name="zeyu Liu" userId="e1719c7538589308" providerId="LiveId" clId="{F52AA5D6-F43E-4C15-9B90-39270EF785DA}" dt="2019-09-16T11:07:49.797" v="1358" actId="26606"/>
          <ac:spMkLst>
            <pc:docMk/>
            <pc:sldMk cId="807038887" sldId="401"/>
            <ac:spMk id="137" creationId="{D6A8E1B4-B839-4C58-B08A-F0B09458080B}"/>
          </ac:spMkLst>
        </pc:spChg>
        <pc:spChg chg="add del">
          <ac:chgData name="zeyu Liu" userId="e1719c7538589308" providerId="LiveId" clId="{F52AA5D6-F43E-4C15-9B90-39270EF785DA}" dt="2019-09-16T11:07:51.583" v="1360" actId="26606"/>
          <ac:spMkLst>
            <pc:docMk/>
            <pc:sldMk cId="807038887" sldId="401"/>
            <ac:spMk id="139" creationId="{A6792F05-2FD4-4F18-815E-15391E8B4A0E}"/>
          </ac:spMkLst>
        </pc:spChg>
        <pc:picChg chg="add del mod ord">
          <ac:chgData name="zeyu Liu" userId="e1719c7538589308" providerId="LiveId" clId="{F52AA5D6-F43E-4C15-9B90-39270EF785DA}" dt="2019-09-16T11:09:07.117" v="1386"/>
          <ac:picMkLst>
            <pc:docMk/>
            <pc:sldMk cId="807038887" sldId="401"/>
            <ac:picMk id="6" creationId="{133871F9-DFD8-4C2C-9468-2969C0F6E83C}"/>
          </ac:picMkLst>
        </pc:picChg>
        <pc:picChg chg="add del mod ord">
          <ac:chgData name="zeyu Liu" userId="e1719c7538589308" providerId="LiveId" clId="{F52AA5D6-F43E-4C15-9B90-39270EF785DA}" dt="2019-09-16T11:08:57.038" v="1384"/>
          <ac:picMkLst>
            <pc:docMk/>
            <pc:sldMk cId="807038887" sldId="401"/>
            <ac:picMk id="8" creationId="{D4D18EE6-72D3-4204-A491-0C54351B6E38}"/>
          </ac:picMkLst>
        </pc:picChg>
        <pc:picChg chg="add del">
          <ac:chgData name="zeyu Liu" userId="e1719c7538589308" providerId="LiveId" clId="{F52AA5D6-F43E-4C15-9B90-39270EF785DA}" dt="2019-09-16T11:08:00.166" v="1372" actId="26606"/>
          <ac:picMkLst>
            <pc:docMk/>
            <pc:sldMk cId="807038887" sldId="401"/>
            <ac:picMk id="15" creationId="{22901FED-4FC9-4ED5-8123-C98BCD1616BA}"/>
          </ac:picMkLst>
        </pc:picChg>
        <pc:picChg chg="add del">
          <ac:chgData name="zeyu Liu" userId="e1719c7538589308" providerId="LiveId" clId="{F52AA5D6-F43E-4C15-9B90-39270EF785DA}" dt="2019-09-16T11:06:16.878" v="1290" actId="26606"/>
          <ac:picMkLst>
            <pc:docMk/>
            <pc:sldMk cId="807038887" sldId="401"/>
            <ac:picMk id="20" creationId="{22901FED-4FC9-4ED5-8123-C98BCD1616BA}"/>
          </ac:picMkLst>
        </pc:picChg>
        <pc:picChg chg="add del">
          <ac:chgData name="zeyu Liu" userId="e1719c7538589308" providerId="LiveId" clId="{F52AA5D6-F43E-4C15-9B90-39270EF785DA}" dt="2019-09-16T11:06:58.227" v="1308" actId="26606"/>
          <ac:picMkLst>
            <pc:docMk/>
            <pc:sldMk cId="807038887" sldId="401"/>
            <ac:picMk id="57" creationId="{22901FED-4FC9-4ED5-8123-C98BCD1616BA}"/>
          </ac:picMkLst>
        </pc:picChg>
        <pc:picChg chg="add mod ord">
          <ac:chgData name="zeyu Liu" userId="e1719c7538589308" providerId="LiveId" clId="{F52AA5D6-F43E-4C15-9B90-39270EF785DA}" dt="2019-09-16T11:12:21.961" v="1409" actId="14100"/>
          <ac:picMkLst>
            <pc:docMk/>
            <pc:sldMk cId="807038887" sldId="401"/>
            <ac:picMk id="78" creationId="{2C230E4A-7C0C-4B06-A42E-3559203B0691}"/>
          </ac:picMkLst>
        </pc:picChg>
        <pc:picChg chg="add mod ord">
          <ac:chgData name="zeyu Liu" userId="e1719c7538589308" providerId="LiveId" clId="{F52AA5D6-F43E-4C15-9B90-39270EF785DA}" dt="2019-09-16T11:12:24.957" v="1410" actId="14100"/>
          <ac:picMkLst>
            <pc:docMk/>
            <pc:sldMk cId="807038887" sldId="401"/>
            <ac:picMk id="87" creationId="{CFCE8F1D-8040-4AA4-807B-AB5BDEFA6C28}"/>
          </ac:picMkLst>
        </pc:picChg>
        <pc:picChg chg="add del">
          <ac:chgData name="zeyu Liu" userId="e1719c7538589308" providerId="LiveId" clId="{F52AA5D6-F43E-4C15-9B90-39270EF785DA}" dt="2019-09-16T11:11:46.738" v="1402" actId="26606"/>
          <ac:picMkLst>
            <pc:docMk/>
            <pc:sldMk cId="807038887" sldId="401"/>
            <ac:picMk id="121" creationId="{24FB90F3-DFB9-42D4-B851-120249962A25}"/>
          </ac:picMkLst>
        </pc:picChg>
        <pc:cxnChg chg="add del">
          <ac:chgData name="zeyu Liu" userId="e1719c7538589308" providerId="LiveId" clId="{F52AA5D6-F43E-4C15-9B90-39270EF785DA}" dt="2019-09-16T11:06:18.354" v="1294" actId="26606"/>
          <ac:cxnSpMkLst>
            <pc:docMk/>
            <pc:sldMk cId="807038887" sldId="401"/>
            <ac:cxnSpMk id="26" creationId="{99905336-A7CD-4C75-9E77-C704674F4047}"/>
          </ac:cxnSpMkLst>
        </pc:cxnChg>
        <pc:cxnChg chg="add del">
          <ac:chgData name="zeyu Liu" userId="e1719c7538589308" providerId="LiveId" clId="{F52AA5D6-F43E-4C15-9B90-39270EF785DA}" dt="2019-09-16T11:07:53.245" v="1366" actId="26606"/>
          <ac:cxnSpMkLst>
            <pc:docMk/>
            <pc:sldMk cId="807038887" sldId="401"/>
            <ac:cxnSpMk id="42" creationId="{99905336-A7CD-4C75-9E77-C704674F4047}"/>
          </ac:cxnSpMkLst>
        </pc:cxnChg>
        <pc:cxnChg chg="add del">
          <ac:chgData name="zeyu Liu" userId="e1719c7538589308" providerId="LiveId" clId="{F52AA5D6-F43E-4C15-9B90-39270EF785DA}" dt="2019-09-16T11:06:58.825" v="1310" actId="26606"/>
          <ac:cxnSpMkLst>
            <pc:docMk/>
            <pc:sldMk cId="807038887" sldId="401"/>
            <ac:cxnSpMk id="60" creationId="{99905336-A7CD-4C75-9E77-C704674F4047}"/>
          </ac:cxnSpMkLst>
        </pc:cxnChg>
        <pc:cxnChg chg="add del">
          <ac:chgData name="zeyu Liu" userId="e1719c7538589308" providerId="LiveId" clId="{F52AA5D6-F43E-4C15-9B90-39270EF785DA}" dt="2019-09-16T11:07:03.098" v="1314" actId="26606"/>
          <ac:cxnSpMkLst>
            <pc:docMk/>
            <pc:sldMk cId="807038887" sldId="401"/>
            <ac:cxnSpMk id="66" creationId="{AAFEA932-2DF1-410C-A00A-7A1E7DBF7511}"/>
          </ac:cxnSpMkLst>
        </pc:cxnChg>
        <pc:cxnChg chg="add del">
          <ac:chgData name="zeyu Liu" userId="e1719c7538589308" providerId="LiveId" clId="{F52AA5D6-F43E-4C15-9B90-39270EF785DA}" dt="2019-09-16T11:07:21.380" v="1322" actId="26606"/>
          <ac:cxnSpMkLst>
            <pc:docMk/>
            <pc:sldMk cId="807038887" sldId="401"/>
            <ac:cxnSpMk id="79" creationId="{99905336-A7CD-4C75-9E77-C704674F4047}"/>
          </ac:cxnSpMkLst>
        </pc:cxnChg>
        <pc:cxnChg chg="add del">
          <ac:chgData name="zeyu Liu" userId="e1719c7538589308" providerId="LiveId" clId="{F52AA5D6-F43E-4C15-9B90-39270EF785DA}" dt="2019-09-16T11:07:23.896" v="1324" actId="26606"/>
          <ac:cxnSpMkLst>
            <pc:docMk/>
            <pc:sldMk cId="807038887" sldId="401"/>
            <ac:cxnSpMk id="83" creationId="{AAFEA932-2DF1-410C-A00A-7A1E7DBF7511}"/>
          </ac:cxnSpMkLst>
        </pc:cxnChg>
        <pc:cxnChg chg="add del">
          <ac:chgData name="zeyu Liu" userId="e1719c7538589308" providerId="LiveId" clId="{F52AA5D6-F43E-4C15-9B90-39270EF785DA}" dt="2019-09-16T11:11:11.212" v="1398" actId="26606"/>
          <ac:cxnSpMkLst>
            <pc:docMk/>
            <pc:sldMk cId="807038887" sldId="401"/>
            <ac:cxnSpMk id="96" creationId="{AAFEA932-2DF1-410C-A00A-7A1E7DBF7511}"/>
          </ac:cxnSpMkLst>
        </pc:cxnChg>
        <pc:cxnChg chg="add del">
          <ac:chgData name="zeyu Liu" userId="e1719c7538589308" providerId="LiveId" clId="{F52AA5D6-F43E-4C15-9B90-39270EF785DA}" dt="2019-09-16T11:11:11.205" v="1397" actId="26606"/>
          <ac:cxnSpMkLst>
            <pc:docMk/>
            <pc:sldMk cId="807038887" sldId="401"/>
            <ac:cxnSpMk id="111" creationId="{AAFEA932-2DF1-410C-A00A-7A1E7DBF7511}"/>
          </ac:cxnSpMkLst>
        </pc:cxnChg>
        <pc:cxnChg chg="add del">
          <ac:chgData name="zeyu Liu" userId="e1719c7538589308" providerId="LiveId" clId="{F52AA5D6-F43E-4C15-9B90-39270EF785DA}" dt="2019-09-16T11:07:40.337" v="1344" actId="26606"/>
          <ac:cxnSpMkLst>
            <pc:docMk/>
            <pc:sldMk cId="807038887" sldId="401"/>
            <ac:cxnSpMk id="113" creationId="{AAFEA932-2DF1-410C-A00A-7A1E7DBF7511}"/>
          </ac:cxnSpMkLst>
        </pc:cxnChg>
        <pc:cxnChg chg="add del">
          <ac:chgData name="zeyu Liu" userId="e1719c7538589308" providerId="LiveId" clId="{F52AA5D6-F43E-4C15-9B90-39270EF785DA}" dt="2019-09-16T11:07:42.157" v="1346" actId="26606"/>
          <ac:cxnSpMkLst>
            <pc:docMk/>
            <pc:sldMk cId="807038887" sldId="401"/>
            <ac:cxnSpMk id="116" creationId="{99905336-A7CD-4C75-9E77-C704674F4047}"/>
          </ac:cxnSpMkLst>
        </pc:cxnChg>
        <pc:cxnChg chg="add del">
          <ac:chgData name="zeyu Liu" userId="e1719c7538589308" providerId="LiveId" clId="{F52AA5D6-F43E-4C15-9B90-39270EF785DA}" dt="2019-09-16T11:07:45.598" v="1350" actId="26606"/>
          <ac:cxnSpMkLst>
            <pc:docMk/>
            <pc:sldMk cId="807038887" sldId="401"/>
            <ac:cxnSpMk id="126" creationId="{99905336-A7CD-4C75-9E77-C704674F4047}"/>
          </ac:cxnSpMkLst>
        </pc:cxnChg>
        <pc:cxnChg chg="add">
          <ac:chgData name="zeyu Liu" userId="e1719c7538589308" providerId="LiveId" clId="{F52AA5D6-F43E-4C15-9B90-39270EF785DA}" dt="2019-09-16T11:11:46.738" v="1402" actId="26606"/>
          <ac:cxnSpMkLst>
            <pc:docMk/>
            <pc:sldMk cId="807038887" sldId="401"/>
            <ac:cxnSpMk id="127" creationId="{99905336-A7CD-4C75-9E77-C704674F4047}"/>
          </ac:cxnSpMkLst>
        </pc:cxnChg>
        <pc:cxnChg chg="add del">
          <ac:chgData name="zeyu Liu" userId="e1719c7538589308" providerId="LiveId" clId="{F52AA5D6-F43E-4C15-9B90-39270EF785DA}" dt="2019-09-16T11:07:45.988" v="1352" actId="26606"/>
          <ac:cxnSpMkLst>
            <pc:docMk/>
            <pc:sldMk cId="807038887" sldId="401"/>
            <ac:cxnSpMk id="129" creationId="{AAFEA932-2DF1-410C-A00A-7A1E7DBF7511}"/>
          </ac:cxnSpMkLst>
        </pc:cxnChg>
      </pc:sldChg>
      <pc:sldChg chg="del">
        <pc:chgData name="zeyu Liu" userId="e1719c7538589308" providerId="LiveId" clId="{F52AA5D6-F43E-4C15-9B90-39270EF785DA}" dt="2019-09-16T11:29:42.261" v="1678" actId="2696"/>
        <pc:sldMkLst>
          <pc:docMk/>
          <pc:sldMk cId="1928964830" sldId="403"/>
        </pc:sldMkLst>
      </pc:sldChg>
      <pc:sldChg chg="del">
        <pc:chgData name="zeyu Liu" userId="e1719c7538589308" providerId="LiveId" clId="{F52AA5D6-F43E-4C15-9B90-39270EF785DA}" dt="2019-09-16T11:29:36.748" v="1677" actId="2696"/>
        <pc:sldMkLst>
          <pc:docMk/>
          <pc:sldMk cId="2620479217" sldId="404"/>
        </pc:sldMkLst>
      </pc:sldChg>
      <pc:sldChg chg="addSp modSp mod modTransition setBg setClrOvrMap">
        <pc:chgData name="zeyu Liu" userId="e1719c7538589308" providerId="LiveId" clId="{F52AA5D6-F43E-4C15-9B90-39270EF785DA}" dt="2019-09-16T11:31:00.193" v="1684" actId="120"/>
        <pc:sldMkLst>
          <pc:docMk/>
          <pc:sldMk cId="1797233853" sldId="405"/>
        </pc:sldMkLst>
        <pc:spChg chg="mod ord">
          <ac:chgData name="zeyu Liu" userId="e1719c7538589308" providerId="LiveId" clId="{F52AA5D6-F43E-4C15-9B90-39270EF785DA}" dt="2019-09-16T11:19:07.724" v="1550" actId="20577"/>
          <ac:spMkLst>
            <pc:docMk/>
            <pc:sldMk cId="1797233853" sldId="405"/>
            <ac:spMk id="3" creationId="{4993EC38-9B82-4D5D-96B0-E13450BEC6AB}"/>
          </ac:spMkLst>
        </pc:spChg>
        <pc:spChg chg="mod">
          <ac:chgData name="zeyu Liu" userId="e1719c7538589308" providerId="LiveId" clId="{F52AA5D6-F43E-4C15-9B90-39270EF785DA}" dt="2019-09-16T11:31:00.193" v="1684" actId="120"/>
          <ac:spMkLst>
            <pc:docMk/>
            <pc:sldMk cId="1797233853" sldId="405"/>
            <ac:spMk id="4" creationId="{6C693E4B-42EF-4DA8-A3FD-CBC518D79D54}"/>
          </ac:spMkLst>
        </pc:spChg>
        <pc:spChg chg="add">
          <ac:chgData name="zeyu Liu" userId="e1719c7538589308" providerId="LiveId" clId="{F52AA5D6-F43E-4C15-9B90-39270EF785DA}" dt="2019-09-16T11:14:18.703" v="1413" actId="26606"/>
          <ac:spMkLst>
            <pc:docMk/>
            <pc:sldMk cId="1797233853" sldId="405"/>
            <ac:spMk id="10" creationId="{867D4867-5BA7-4462-B2F6-A23F4A622AA7}"/>
          </ac:spMkLst>
        </pc:spChg>
        <pc:picChg chg="add mod">
          <ac:chgData name="zeyu Liu" userId="e1719c7538589308" providerId="LiveId" clId="{F52AA5D6-F43E-4C15-9B90-39270EF785DA}" dt="2019-09-16T11:16:17.602" v="1513" actId="1037"/>
          <ac:picMkLst>
            <pc:docMk/>
            <pc:sldMk cId="1797233853" sldId="405"/>
            <ac:picMk id="5" creationId="{51EC0CE7-D49B-4655-AB38-1A0CEF069B56}"/>
          </ac:picMkLst>
        </pc:picChg>
        <pc:picChg chg="add mod">
          <ac:chgData name="zeyu Liu" userId="e1719c7538589308" providerId="LiveId" clId="{F52AA5D6-F43E-4C15-9B90-39270EF785DA}" dt="2019-09-16T11:16:13.204" v="1492" actId="14100"/>
          <ac:picMkLst>
            <pc:docMk/>
            <pc:sldMk cId="1797233853" sldId="405"/>
            <ac:picMk id="7" creationId="{28BE1D17-3CB2-4F3F-B3D4-585A66EF0B37}"/>
          </ac:picMkLst>
        </pc:picChg>
      </pc:sldChg>
      <pc:sldChg chg="addSp delSp modSp add del">
        <pc:chgData name="zeyu Liu" userId="e1719c7538589308" providerId="LiveId" clId="{F52AA5D6-F43E-4C15-9B90-39270EF785DA}" dt="2019-09-16T12:40:39.305" v="2497" actId="2696"/>
        <pc:sldMkLst>
          <pc:docMk/>
          <pc:sldMk cId="2166504012" sldId="406"/>
        </pc:sldMkLst>
        <pc:spChg chg="del">
          <ac:chgData name="zeyu Liu" userId="e1719c7538589308" providerId="LiveId" clId="{F52AA5D6-F43E-4C15-9B90-39270EF785DA}" dt="2019-09-16T11:41:30.533" v="1726" actId="478"/>
          <ac:spMkLst>
            <pc:docMk/>
            <pc:sldMk cId="2166504012" sldId="406"/>
            <ac:spMk id="2" creationId="{E0C275CF-09DB-43CC-B0EA-FADB2E6C1BBB}"/>
          </ac:spMkLst>
        </pc:spChg>
        <pc:spChg chg="del">
          <ac:chgData name="zeyu Liu" userId="e1719c7538589308" providerId="LiveId" clId="{F52AA5D6-F43E-4C15-9B90-39270EF785DA}" dt="2019-09-16T11:41:28.605" v="1725" actId="478"/>
          <ac:spMkLst>
            <pc:docMk/>
            <pc:sldMk cId="2166504012" sldId="406"/>
            <ac:spMk id="3" creationId="{55A526F5-5A15-4BDD-87C9-AD039F8B4367}"/>
          </ac:spMkLst>
        </pc:spChg>
        <pc:spChg chg="add del mod">
          <ac:chgData name="zeyu Liu" userId="e1719c7538589308" providerId="LiveId" clId="{F52AA5D6-F43E-4C15-9B90-39270EF785DA}" dt="2019-09-16T12:38:16.455" v="2420" actId="478"/>
          <ac:spMkLst>
            <pc:docMk/>
            <pc:sldMk cId="2166504012" sldId="406"/>
            <ac:spMk id="4" creationId="{C5001B24-9CA5-401E-973E-6B0E50A944A0}"/>
          </ac:spMkLst>
        </pc:spChg>
        <pc:spChg chg="add">
          <ac:chgData name="zeyu Liu" userId="e1719c7538589308" providerId="LiveId" clId="{F52AA5D6-F43E-4C15-9B90-39270EF785DA}" dt="2019-09-16T11:38:32.215" v="1705"/>
          <ac:spMkLst>
            <pc:docMk/>
            <pc:sldMk cId="2166504012" sldId="406"/>
            <ac:spMk id="5" creationId="{062CAA77-F6DF-421C-A892-37EE8DEF238A}"/>
          </ac:spMkLst>
        </pc:spChg>
        <pc:spChg chg="add mod">
          <ac:chgData name="zeyu Liu" userId="e1719c7538589308" providerId="LiveId" clId="{F52AA5D6-F43E-4C15-9B90-39270EF785DA}" dt="2019-09-16T12:35:13.161" v="2407"/>
          <ac:spMkLst>
            <pc:docMk/>
            <pc:sldMk cId="2166504012" sldId="406"/>
            <ac:spMk id="6" creationId="{0E6C0BAF-DACB-4D95-8CAA-6EAB04D45435}"/>
          </ac:spMkLst>
        </pc:spChg>
        <pc:spChg chg="add">
          <ac:chgData name="zeyu Liu" userId="e1719c7538589308" providerId="LiveId" clId="{F52AA5D6-F43E-4C15-9B90-39270EF785DA}" dt="2019-09-16T12:38:22.626" v="2422"/>
          <ac:spMkLst>
            <pc:docMk/>
            <pc:sldMk cId="2166504012" sldId="406"/>
            <ac:spMk id="8" creationId="{A617A3E5-2F70-432B-B87D-C62440827A9D}"/>
          </ac:spMkLst>
        </pc:spChg>
        <pc:picChg chg="add del mod">
          <ac:chgData name="zeyu Liu" userId="e1719c7538589308" providerId="LiveId" clId="{F52AA5D6-F43E-4C15-9B90-39270EF785DA}" dt="2019-09-16T12:35:31.960" v="2411"/>
          <ac:picMkLst>
            <pc:docMk/>
            <pc:sldMk cId="2166504012" sldId="406"/>
            <ac:picMk id="7" creationId="{D71BFE92-568F-4C18-B04A-09231C6F6486}"/>
          </ac:picMkLst>
        </pc:picChg>
        <pc:picChg chg="add del">
          <ac:chgData name="zeyu Liu" userId="e1719c7538589308" providerId="LiveId" clId="{F52AA5D6-F43E-4C15-9B90-39270EF785DA}" dt="2019-09-16T12:39:04.854" v="2426"/>
          <ac:picMkLst>
            <pc:docMk/>
            <pc:sldMk cId="2166504012" sldId="406"/>
            <ac:picMk id="9" creationId="{4103D3F3-4C4F-4754-A821-8BBD9C38AEF9}"/>
          </ac:picMkLst>
        </pc:picChg>
      </pc:sldChg>
      <pc:sldChg chg="addSp delSp modSp add modTransition">
        <pc:chgData name="zeyu Liu" userId="e1719c7538589308" providerId="LiveId" clId="{F52AA5D6-F43E-4C15-9B90-39270EF785DA}" dt="2019-09-16T12:04:34.405" v="2099" actId="108"/>
        <pc:sldMkLst>
          <pc:docMk/>
          <pc:sldMk cId="2804206147" sldId="407"/>
        </pc:sldMkLst>
        <pc:spChg chg="del">
          <ac:chgData name="zeyu Liu" userId="e1719c7538589308" providerId="LiveId" clId="{F52AA5D6-F43E-4C15-9B90-39270EF785DA}" dt="2019-09-16T11:56:10.086" v="1976" actId="478"/>
          <ac:spMkLst>
            <pc:docMk/>
            <pc:sldMk cId="2804206147" sldId="407"/>
            <ac:spMk id="2" creationId="{E3333AC2-4C55-4ABA-8E82-7765F28EB62F}"/>
          </ac:spMkLst>
        </pc:spChg>
        <pc:spChg chg="add mod">
          <ac:chgData name="zeyu Liu" userId="e1719c7538589308" providerId="LiveId" clId="{F52AA5D6-F43E-4C15-9B90-39270EF785DA}" dt="2019-09-16T11:59:39.312" v="2042" actId="113"/>
          <ac:spMkLst>
            <pc:docMk/>
            <pc:sldMk cId="2804206147" sldId="407"/>
            <ac:spMk id="11" creationId="{921D2456-A6A6-43F5-AD86-0A010D24A2F0}"/>
          </ac:spMkLst>
        </pc:spChg>
        <pc:spChg chg="add mod">
          <ac:chgData name="zeyu Liu" userId="e1719c7538589308" providerId="LiveId" clId="{F52AA5D6-F43E-4C15-9B90-39270EF785DA}" dt="2019-09-16T12:02:34.664" v="2093" actId="14100"/>
          <ac:spMkLst>
            <pc:docMk/>
            <pc:sldMk cId="2804206147" sldId="407"/>
            <ac:spMk id="12" creationId="{F8E07573-A8E5-42F7-B445-E2E8E3B47ABD}"/>
          </ac:spMkLst>
        </pc:spChg>
        <pc:spChg chg="add mod">
          <ac:chgData name="zeyu Liu" userId="e1719c7538589308" providerId="LiveId" clId="{F52AA5D6-F43E-4C15-9B90-39270EF785DA}" dt="2019-09-16T11:59:08.753" v="2032" actId="113"/>
          <ac:spMkLst>
            <pc:docMk/>
            <pc:sldMk cId="2804206147" sldId="407"/>
            <ac:spMk id="13" creationId="{921D2456-A6A6-43F5-AD86-0A010D24A2F0}"/>
          </ac:spMkLst>
        </pc:spChg>
        <pc:spChg chg="add mod">
          <ac:chgData name="zeyu Liu" userId="e1719c7538589308" providerId="LiveId" clId="{F52AA5D6-F43E-4C15-9B90-39270EF785DA}" dt="2019-09-16T12:00:23.524" v="2052"/>
          <ac:spMkLst>
            <pc:docMk/>
            <pc:sldMk cId="2804206147" sldId="407"/>
            <ac:spMk id="14" creationId="{F8E07573-A8E5-42F7-B445-E2E8E3B47ABD}"/>
          </ac:spMkLst>
        </pc:spChg>
        <pc:spChg chg="add mod">
          <ac:chgData name="zeyu Liu" userId="e1719c7538589308" providerId="LiveId" clId="{F52AA5D6-F43E-4C15-9B90-39270EF785DA}" dt="2019-09-16T11:59:39.312" v="2042" actId="113"/>
          <ac:spMkLst>
            <pc:docMk/>
            <pc:sldMk cId="2804206147" sldId="407"/>
            <ac:spMk id="15" creationId="{921D2456-A6A6-43F5-AD86-0A010D24A2F0}"/>
          </ac:spMkLst>
        </pc:spChg>
        <pc:spChg chg="add mod">
          <ac:chgData name="zeyu Liu" userId="e1719c7538589308" providerId="LiveId" clId="{F52AA5D6-F43E-4C15-9B90-39270EF785DA}" dt="2019-09-16T12:04:34.405" v="2099" actId="108"/>
          <ac:spMkLst>
            <pc:docMk/>
            <pc:sldMk cId="2804206147" sldId="407"/>
            <ac:spMk id="16" creationId="{F8E07573-A8E5-42F7-B445-E2E8E3B47ABD}"/>
          </ac:spMkLst>
        </pc:spChg>
        <pc:spChg chg="add mod">
          <ac:chgData name="zeyu Liu" userId="e1719c7538589308" providerId="LiveId" clId="{F52AA5D6-F43E-4C15-9B90-39270EF785DA}" dt="2019-09-16T11:59:08.753" v="2032" actId="113"/>
          <ac:spMkLst>
            <pc:docMk/>
            <pc:sldMk cId="2804206147" sldId="407"/>
            <ac:spMk id="17" creationId="{921D2456-A6A6-43F5-AD86-0A010D24A2F0}"/>
          </ac:spMkLst>
        </pc:spChg>
        <pc:spChg chg="add mod">
          <ac:chgData name="zeyu Liu" userId="e1719c7538589308" providerId="LiveId" clId="{F52AA5D6-F43E-4C15-9B90-39270EF785DA}" dt="2019-09-16T12:01:17.672" v="2056"/>
          <ac:spMkLst>
            <pc:docMk/>
            <pc:sldMk cId="2804206147" sldId="407"/>
            <ac:spMk id="18" creationId="{F8E07573-A8E5-42F7-B445-E2E8E3B47ABD}"/>
          </ac:spMkLst>
        </pc:spChg>
        <pc:spChg chg="add mod">
          <ac:chgData name="zeyu Liu" userId="e1719c7538589308" providerId="LiveId" clId="{F52AA5D6-F43E-4C15-9B90-39270EF785DA}" dt="2019-09-16T11:56:49.938" v="1978" actId="207"/>
          <ac:spMkLst>
            <pc:docMk/>
            <pc:sldMk cId="2804206147" sldId="407"/>
            <ac:spMk id="24" creationId="{7D3BB7AC-837F-42C5-BF9F-9E109D0415CE}"/>
          </ac:spMkLst>
        </pc:spChg>
        <pc:spChg chg="add">
          <ac:chgData name="zeyu Liu" userId="e1719c7538589308" providerId="LiveId" clId="{F52AA5D6-F43E-4C15-9B90-39270EF785DA}" dt="2019-09-16T11:55:59.679" v="1966"/>
          <ac:spMkLst>
            <pc:docMk/>
            <pc:sldMk cId="2804206147" sldId="407"/>
            <ac:spMk id="25" creationId="{39F23E36-FCB0-4A4B-A58F-FFCFBFE5D8DD}"/>
          </ac:spMkLst>
        </pc:spChg>
        <pc:spChg chg="add mod">
          <ac:chgData name="zeyu Liu" userId="e1719c7538589308" providerId="LiveId" clId="{F52AA5D6-F43E-4C15-9B90-39270EF785DA}" dt="2019-09-16T11:56:49.938" v="1978" actId="207"/>
          <ac:spMkLst>
            <pc:docMk/>
            <pc:sldMk cId="2804206147" sldId="407"/>
            <ac:spMk id="26" creationId="{7D3BB7AC-837F-42C5-BF9F-9E109D0415CE}"/>
          </ac:spMkLst>
        </pc:spChg>
        <pc:spChg chg="add">
          <ac:chgData name="zeyu Liu" userId="e1719c7538589308" providerId="LiveId" clId="{F52AA5D6-F43E-4C15-9B90-39270EF785DA}" dt="2019-09-16T11:55:59.679" v="1966"/>
          <ac:spMkLst>
            <pc:docMk/>
            <pc:sldMk cId="2804206147" sldId="407"/>
            <ac:spMk id="27" creationId="{39F23E36-FCB0-4A4B-A58F-FFCFBFE5D8DD}"/>
          </ac:spMkLst>
        </pc:spChg>
        <pc:spChg chg="add mod">
          <ac:chgData name="zeyu Liu" userId="e1719c7538589308" providerId="LiveId" clId="{F52AA5D6-F43E-4C15-9B90-39270EF785DA}" dt="2019-09-16T11:56:49.938" v="1978" actId="207"/>
          <ac:spMkLst>
            <pc:docMk/>
            <pc:sldMk cId="2804206147" sldId="407"/>
            <ac:spMk id="28" creationId="{7D3BB7AC-837F-42C5-BF9F-9E109D0415CE}"/>
          </ac:spMkLst>
        </pc:spChg>
        <pc:spChg chg="add">
          <ac:chgData name="zeyu Liu" userId="e1719c7538589308" providerId="LiveId" clId="{F52AA5D6-F43E-4C15-9B90-39270EF785DA}" dt="2019-09-16T11:55:59.679" v="1966"/>
          <ac:spMkLst>
            <pc:docMk/>
            <pc:sldMk cId="2804206147" sldId="407"/>
            <ac:spMk id="29" creationId="{39F23E36-FCB0-4A4B-A58F-FFCFBFE5D8DD}"/>
          </ac:spMkLst>
        </pc:spChg>
        <pc:spChg chg="add mod">
          <ac:chgData name="zeyu Liu" userId="e1719c7538589308" providerId="LiveId" clId="{F52AA5D6-F43E-4C15-9B90-39270EF785DA}" dt="2019-09-16T11:56:49.938" v="1978" actId="207"/>
          <ac:spMkLst>
            <pc:docMk/>
            <pc:sldMk cId="2804206147" sldId="407"/>
            <ac:spMk id="30" creationId="{7D3BB7AC-837F-42C5-BF9F-9E109D0415CE}"/>
          </ac:spMkLst>
        </pc:spChg>
        <pc:spChg chg="add">
          <ac:chgData name="zeyu Liu" userId="e1719c7538589308" providerId="LiveId" clId="{F52AA5D6-F43E-4C15-9B90-39270EF785DA}" dt="2019-09-16T11:55:59.679" v="1966"/>
          <ac:spMkLst>
            <pc:docMk/>
            <pc:sldMk cId="2804206147" sldId="407"/>
            <ac:spMk id="31" creationId="{39F23E36-FCB0-4A4B-A58F-FFCFBFE5D8DD}"/>
          </ac:spMkLst>
        </pc:spChg>
        <pc:spChg chg="add">
          <ac:chgData name="zeyu Liu" userId="e1719c7538589308" providerId="LiveId" clId="{F52AA5D6-F43E-4C15-9B90-39270EF785DA}" dt="2019-09-16T11:55:59.679" v="1966"/>
          <ac:spMkLst>
            <pc:docMk/>
            <pc:sldMk cId="2804206147" sldId="407"/>
            <ac:spMk id="33" creationId="{A30872E0-89E0-4922-BC4C-013BFAAFDC23}"/>
          </ac:spMkLst>
        </pc:spChg>
        <pc:spChg chg="add mod">
          <ac:chgData name="zeyu Liu" userId="e1719c7538589308" providerId="LiveId" clId="{F52AA5D6-F43E-4C15-9B90-39270EF785DA}" dt="2019-09-16T11:56:23.762" v="1977" actId="207"/>
          <ac:spMkLst>
            <pc:docMk/>
            <pc:sldMk cId="2804206147" sldId="407"/>
            <ac:spMk id="34" creationId="{23F5B49D-33AF-4CD7-86DA-18B7FE277565}"/>
          </ac:spMkLst>
        </pc:spChg>
        <pc:spChg chg="add mod">
          <ac:chgData name="zeyu Liu" userId="e1719c7538589308" providerId="LiveId" clId="{F52AA5D6-F43E-4C15-9B90-39270EF785DA}" dt="2019-09-16T11:56:23.762" v="1977" actId="207"/>
          <ac:spMkLst>
            <pc:docMk/>
            <pc:sldMk cId="2804206147" sldId="407"/>
            <ac:spMk id="35" creationId="{6456C5E7-CA68-4298-A783-E46852BC24BA}"/>
          </ac:spMkLst>
        </pc:spChg>
        <pc:spChg chg="add mod">
          <ac:chgData name="zeyu Liu" userId="e1719c7538589308" providerId="LiveId" clId="{F52AA5D6-F43E-4C15-9B90-39270EF785DA}" dt="2019-09-16T11:56:23.762" v="1977" actId="207"/>
          <ac:spMkLst>
            <pc:docMk/>
            <pc:sldMk cId="2804206147" sldId="407"/>
            <ac:spMk id="36" creationId="{BD589054-64DD-49EA-82C9-F0FF8DB48512}"/>
          </ac:spMkLst>
        </pc:spChg>
        <pc:spChg chg="add del">
          <ac:chgData name="zeyu Liu" userId="e1719c7538589308" providerId="LiveId" clId="{F52AA5D6-F43E-4C15-9B90-39270EF785DA}" dt="2019-09-16T11:58:46.923" v="2019"/>
          <ac:spMkLst>
            <pc:docMk/>
            <pc:sldMk cId="2804206147" sldId="407"/>
            <ac:spMk id="37" creationId="{F69E6600-70CC-4EB2-85B2-4AA4B6F5E519}"/>
          </ac:spMkLst>
        </pc:spChg>
        <pc:spChg chg="add mod">
          <ac:chgData name="zeyu Liu" userId="e1719c7538589308" providerId="LiveId" clId="{F52AA5D6-F43E-4C15-9B90-39270EF785DA}" dt="2019-09-16T12:01:55.933" v="2085" actId="20577"/>
          <ac:spMkLst>
            <pc:docMk/>
            <pc:sldMk cId="2804206147" sldId="407"/>
            <ac:spMk id="38" creationId="{D2E0C466-771D-42C7-9538-660DC2E326F2}"/>
          </ac:spMkLst>
        </pc:spChg>
        <pc:grpChg chg="add mod">
          <ac:chgData name="zeyu Liu" userId="e1719c7538589308" providerId="LiveId" clId="{F52AA5D6-F43E-4C15-9B90-39270EF785DA}" dt="2019-09-16T12:04:26.428" v="2097" actId="14100"/>
          <ac:grpSpMkLst>
            <pc:docMk/>
            <pc:sldMk cId="2804206147" sldId="407"/>
            <ac:grpSpMk id="3" creationId="{8D281361-B8E5-4FD7-81E7-BCAF06598938}"/>
          </ac:grpSpMkLst>
        </pc:grpChg>
        <pc:grpChg chg="add mod">
          <ac:chgData name="zeyu Liu" userId="e1719c7538589308" providerId="LiveId" clId="{F52AA5D6-F43E-4C15-9B90-39270EF785DA}" dt="2019-09-16T11:55:59.679" v="1966"/>
          <ac:grpSpMkLst>
            <pc:docMk/>
            <pc:sldMk cId="2804206147" sldId="407"/>
            <ac:grpSpMk id="4" creationId="{4543856B-80E6-44F1-BF1A-5E1251214934}"/>
          </ac:grpSpMkLst>
        </pc:grpChg>
        <pc:grpChg chg="add mod">
          <ac:chgData name="zeyu Liu" userId="e1719c7538589308" providerId="LiveId" clId="{F52AA5D6-F43E-4C15-9B90-39270EF785DA}" dt="2019-09-16T12:00:10.279" v="2051" actId="14100"/>
          <ac:grpSpMkLst>
            <pc:docMk/>
            <pc:sldMk cId="2804206147" sldId="407"/>
            <ac:grpSpMk id="5" creationId="{2E808E72-1C91-46D2-9D69-619210DC533B}"/>
          </ac:grpSpMkLst>
        </pc:grpChg>
        <pc:grpChg chg="add mod">
          <ac:chgData name="zeyu Liu" userId="e1719c7538589308" providerId="LiveId" clId="{F52AA5D6-F43E-4C15-9B90-39270EF785DA}" dt="2019-09-16T12:04:26.428" v="2097" actId="14100"/>
          <ac:grpSpMkLst>
            <pc:docMk/>
            <pc:sldMk cId="2804206147" sldId="407"/>
            <ac:grpSpMk id="6" creationId="{684D03DD-787C-48F5-8F14-810FCD441BB0}"/>
          </ac:grpSpMkLst>
        </pc:grpChg>
        <pc:grpChg chg="add mod">
          <ac:chgData name="zeyu Liu" userId="e1719c7538589308" providerId="LiveId" clId="{F52AA5D6-F43E-4C15-9B90-39270EF785DA}" dt="2019-09-16T11:55:59.679" v="1966"/>
          <ac:grpSpMkLst>
            <pc:docMk/>
            <pc:sldMk cId="2804206147" sldId="407"/>
            <ac:grpSpMk id="7" creationId="{AA89F70E-8B4E-46A7-8938-78B1BF420B97}"/>
          </ac:grpSpMkLst>
        </pc:grpChg>
        <pc:grpChg chg="add mod">
          <ac:chgData name="zeyu Liu" userId="e1719c7538589308" providerId="LiveId" clId="{F52AA5D6-F43E-4C15-9B90-39270EF785DA}" dt="2019-09-16T12:02:34.664" v="2093" actId="14100"/>
          <ac:grpSpMkLst>
            <pc:docMk/>
            <pc:sldMk cId="2804206147" sldId="407"/>
            <ac:grpSpMk id="8" creationId="{E991EE1F-499F-4BA3-B20C-21721B6B4A22}"/>
          </ac:grpSpMkLst>
        </pc:grpChg>
        <pc:grpChg chg="add mod">
          <ac:chgData name="zeyu Liu" userId="e1719c7538589308" providerId="LiveId" clId="{F52AA5D6-F43E-4C15-9B90-39270EF785DA}" dt="2019-09-16T11:55:59.679" v="1966"/>
          <ac:grpSpMkLst>
            <pc:docMk/>
            <pc:sldMk cId="2804206147" sldId="407"/>
            <ac:grpSpMk id="19" creationId="{089CD2C5-C1A0-465D-9C39-E19CF72F5F97}"/>
          </ac:grpSpMkLst>
        </pc:grpChg>
        <pc:grpChg chg="add mod">
          <ac:chgData name="zeyu Liu" userId="e1719c7538589308" providerId="LiveId" clId="{F52AA5D6-F43E-4C15-9B90-39270EF785DA}" dt="2019-09-16T11:55:59.679" v="1966"/>
          <ac:grpSpMkLst>
            <pc:docMk/>
            <pc:sldMk cId="2804206147" sldId="407"/>
            <ac:grpSpMk id="20" creationId="{EB653760-BFC1-40F7-9DC6-69714006F56D}"/>
          </ac:grpSpMkLst>
        </pc:grpChg>
        <pc:grpChg chg="add mod">
          <ac:chgData name="zeyu Liu" userId="e1719c7538589308" providerId="LiveId" clId="{F52AA5D6-F43E-4C15-9B90-39270EF785DA}" dt="2019-09-16T11:55:59.679" v="1966"/>
          <ac:grpSpMkLst>
            <pc:docMk/>
            <pc:sldMk cId="2804206147" sldId="407"/>
            <ac:grpSpMk id="21" creationId="{C130075D-426B-4CED-8962-135742994BA3}"/>
          </ac:grpSpMkLst>
        </pc:grpChg>
        <pc:grpChg chg="add mod">
          <ac:chgData name="zeyu Liu" userId="e1719c7538589308" providerId="LiveId" clId="{F52AA5D6-F43E-4C15-9B90-39270EF785DA}" dt="2019-09-16T11:55:59.679" v="1966"/>
          <ac:grpSpMkLst>
            <pc:docMk/>
            <pc:sldMk cId="2804206147" sldId="407"/>
            <ac:grpSpMk id="22" creationId="{134F1F1A-6746-4CF7-8483-28A33046EABC}"/>
          </ac:grpSpMkLst>
        </pc:grpChg>
        <pc:grpChg chg="add mod">
          <ac:chgData name="zeyu Liu" userId="e1719c7538589308" providerId="LiveId" clId="{F52AA5D6-F43E-4C15-9B90-39270EF785DA}" dt="2019-09-16T11:55:59.679" v="1966"/>
          <ac:grpSpMkLst>
            <pc:docMk/>
            <pc:sldMk cId="2804206147" sldId="407"/>
            <ac:grpSpMk id="23" creationId="{7D97E6DE-19DB-47C5-AA57-5DD152D2E025}"/>
          </ac:grpSpMkLst>
        </pc:grpChg>
        <pc:grpChg chg="add mod">
          <ac:chgData name="zeyu Liu" userId="e1719c7538589308" providerId="LiveId" clId="{F52AA5D6-F43E-4C15-9B90-39270EF785DA}" dt="2019-09-16T11:55:59.679" v="1966"/>
          <ac:grpSpMkLst>
            <pc:docMk/>
            <pc:sldMk cId="2804206147" sldId="407"/>
            <ac:grpSpMk id="32" creationId="{8C877F80-734F-499C-B168-BE1A2B66A393}"/>
          </ac:grpSpMkLst>
        </pc:grpChg>
        <pc:cxnChg chg="add">
          <ac:chgData name="zeyu Liu" userId="e1719c7538589308" providerId="LiveId" clId="{F52AA5D6-F43E-4C15-9B90-39270EF785DA}" dt="2019-09-16T11:55:59.679" v="1966"/>
          <ac:cxnSpMkLst>
            <pc:docMk/>
            <pc:sldMk cId="2804206147" sldId="407"/>
            <ac:cxnSpMk id="9" creationId="{5272AA01-91EF-4971-9E30-CE1C4ADB2828}"/>
          </ac:cxnSpMkLst>
        </pc:cxnChg>
        <pc:cxnChg chg="add">
          <ac:chgData name="zeyu Liu" userId="e1719c7538589308" providerId="LiveId" clId="{F52AA5D6-F43E-4C15-9B90-39270EF785DA}" dt="2019-09-16T11:55:59.679" v="1966"/>
          <ac:cxnSpMkLst>
            <pc:docMk/>
            <pc:sldMk cId="2804206147" sldId="407"/>
            <ac:cxnSpMk id="10" creationId="{CC1FD21F-36FD-467C-B93F-BF8BA9B14946}"/>
          </ac:cxnSpMkLst>
        </pc:cxnChg>
      </pc:sldChg>
      <pc:sldChg chg="addSp delSp modSp add mod modTransition setBg setClrOvrMap">
        <pc:chgData name="zeyu Liu" userId="e1719c7538589308" providerId="LiveId" clId="{F52AA5D6-F43E-4C15-9B90-39270EF785DA}" dt="2019-09-16T12:33:07.916" v="2406" actId="207"/>
        <pc:sldMkLst>
          <pc:docMk/>
          <pc:sldMk cId="408340898" sldId="408"/>
        </pc:sldMkLst>
        <pc:spChg chg="del">
          <ac:chgData name="zeyu Liu" userId="e1719c7538589308" providerId="LiveId" clId="{F52AA5D6-F43E-4C15-9B90-39270EF785DA}" dt="2019-09-16T12:30:52.633" v="2391"/>
          <ac:spMkLst>
            <pc:docMk/>
            <pc:sldMk cId="408340898" sldId="408"/>
            <ac:spMk id="2" creationId="{A3FF0868-4C10-44E5-A628-8CB8EF7486B4}"/>
          </ac:spMkLst>
        </pc:spChg>
        <pc:spChg chg="del">
          <ac:chgData name="zeyu Liu" userId="e1719c7538589308" providerId="LiveId" clId="{F52AA5D6-F43E-4C15-9B90-39270EF785DA}" dt="2019-09-16T12:30:41.866" v="2387"/>
          <ac:spMkLst>
            <pc:docMk/>
            <pc:sldMk cId="408340898" sldId="408"/>
            <ac:spMk id="3" creationId="{02458170-457C-4C4C-ADD6-AC5A27AC2993}"/>
          </ac:spMkLst>
        </pc:spChg>
        <pc:spChg chg="add del mod">
          <ac:chgData name="zeyu Liu" userId="e1719c7538589308" providerId="LiveId" clId="{F52AA5D6-F43E-4C15-9B90-39270EF785DA}" dt="2019-09-16T12:32:52.353" v="2404" actId="26606"/>
          <ac:spMkLst>
            <pc:docMk/>
            <pc:sldMk cId="408340898" sldId="408"/>
            <ac:spMk id="4" creationId="{48A63462-73AE-440C-953D-D20EE34D3D49}"/>
          </ac:spMkLst>
        </pc:spChg>
        <pc:spChg chg="add mod ord">
          <ac:chgData name="zeyu Liu" userId="e1719c7538589308" providerId="LiveId" clId="{F52AA5D6-F43E-4C15-9B90-39270EF785DA}" dt="2019-09-16T12:33:07.916" v="2406" actId="207"/>
          <ac:spMkLst>
            <pc:docMk/>
            <pc:sldMk cId="408340898" sldId="408"/>
            <ac:spMk id="5" creationId="{706D7206-7FCE-4C12-877F-C11CA95F6B13}"/>
          </ac:spMkLst>
        </pc:spChg>
        <pc:spChg chg="add del">
          <ac:chgData name="zeyu Liu" userId="e1719c7538589308" providerId="LiveId" clId="{F52AA5D6-F43E-4C15-9B90-39270EF785DA}" dt="2019-09-16T12:32:52.353" v="2404" actId="26606"/>
          <ac:spMkLst>
            <pc:docMk/>
            <pc:sldMk cId="408340898" sldId="408"/>
            <ac:spMk id="11" creationId="{14A2F755-5219-4C4E-9378-2C80BB08DF8E}"/>
          </ac:spMkLst>
        </pc:spChg>
        <pc:spChg chg="add del">
          <ac:chgData name="zeyu Liu" userId="e1719c7538589308" providerId="LiveId" clId="{F52AA5D6-F43E-4C15-9B90-39270EF785DA}" dt="2019-09-16T12:32:52.353" v="2404" actId="26606"/>
          <ac:spMkLst>
            <pc:docMk/>
            <pc:sldMk cId="408340898" sldId="408"/>
            <ac:spMk id="13" creationId="{9A87AD7E-457F-4836-8DDE-FFE0F009388A}"/>
          </ac:spMkLst>
        </pc:spChg>
        <pc:spChg chg="add">
          <ac:chgData name="zeyu Liu" userId="e1719c7538589308" providerId="LiveId" clId="{F52AA5D6-F43E-4C15-9B90-39270EF785DA}" dt="2019-09-16T12:32:52.353" v="2404" actId="26606"/>
          <ac:spMkLst>
            <pc:docMk/>
            <pc:sldMk cId="408340898" sldId="408"/>
            <ac:spMk id="15" creationId="{EE1FC7B4-E4A7-4452-B413-1A623E3A7230}"/>
          </ac:spMkLst>
        </pc:spChg>
        <pc:spChg chg="add">
          <ac:chgData name="zeyu Liu" userId="e1719c7538589308" providerId="LiveId" clId="{F52AA5D6-F43E-4C15-9B90-39270EF785DA}" dt="2019-09-16T12:32:52.353" v="2404" actId="26606"/>
          <ac:spMkLst>
            <pc:docMk/>
            <pc:sldMk cId="408340898" sldId="408"/>
            <ac:spMk id="16" creationId="{E0709AF0-24F0-4486-B189-BE6386BDB198}"/>
          </ac:spMkLst>
        </pc:spChg>
        <pc:spChg chg="add del">
          <ac:chgData name="zeyu Liu" userId="e1719c7538589308" providerId="LiveId" clId="{F52AA5D6-F43E-4C15-9B90-39270EF785DA}" dt="2019-09-16T12:32:49.670" v="2403" actId="26606"/>
          <ac:spMkLst>
            <pc:docMk/>
            <pc:sldMk cId="408340898" sldId="408"/>
            <ac:spMk id="18" creationId="{59A309A7-1751-4ABE-A3C1-EEC40366AD89}"/>
          </ac:spMkLst>
        </pc:spChg>
        <pc:spChg chg="add del">
          <ac:chgData name="zeyu Liu" userId="e1719c7538589308" providerId="LiveId" clId="{F52AA5D6-F43E-4C15-9B90-39270EF785DA}" dt="2019-09-16T12:32:49.670" v="2403" actId="26606"/>
          <ac:spMkLst>
            <pc:docMk/>
            <pc:sldMk cId="408340898" sldId="408"/>
            <ac:spMk id="20" creationId="{967D8EB6-EAE1-4F9C-B398-83321E287204}"/>
          </ac:spMkLst>
        </pc:spChg>
        <pc:spChg chg="add">
          <ac:chgData name="zeyu Liu" userId="e1719c7538589308" providerId="LiveId" clId="{F52AA5D6-F43E-4C15-9B90-39270EF785DA}" dt="2019-09-16T12:32:52.353" v="2404" actId="26606"/>
          <ac:spMkLst>
            <pc:docMk/>
            <pc:sldMk cId="408340898" sldId="408"/>
            <ac:spMk id="22" creationId="{FBE3B62F-5853-4A3C-B050-6186351A7176}"/>
          </ac:spMkLst>
        </pc:spChg>
        <pc:picChg chg="add mod ord">
          <ac:chgData name="zeyu Liu" userId="e1719c7538589308" providerId="LiveId" clId="{F52AA5D6-F43E-4C15-9B90-39270EF785DA}" dt="2019-09-16T12:32:52.353" v="2404" actId="26606"/>
          <ac:picMkLst>
            <pc:docMk/>
            <pc:sldMk cId="408340898" sldId="408"/>
            <ac:picMk id="6" creationId="{E5B7DAE7-3755-4A68-9D1A-6913F5D54D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DAED0-F02C-47AA-8F80-D544166828B1}" type="datetimeFigureOut">
              <a:rPr lang="en-US" smtClean="0"/>
              <a:t>9/16/2019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AAD1D-A854-4681-A900-6D288520B3AF}" type="slidenum">
              <a:rPr lang="en-US" smtClean="0"/>
              <a:t>‹#›</a:t>
            </a:fld>
            <a:endParaRPr lang="en-US"/>
          </a:p>
        </p:txBody>
      </p:sp>
    </p:spTree>
    <p:extLst>
      <p:ext uri="{BB962C8B-B14F-4D97-AF65-F5344CB8AC3E}">
        <p14:creationId xmlns:p14="http://schemas.microsoft.com/office/powerpoint/2010/main" val="710428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98BAF-D7C3-449C-9C6C-6EB407E6DCEF}" type="slidenum">
              <a:rPr lang="zh-CN" altLang="en-US" smtClean="0"/>
              <a:t>1</a:t>
            </a:fld>
            <a:endParaRPr lang="zh-CN" altLang="en-US"/>
          </a:p>
        </p:txBody>
      </p:sp>
    </p:spTree>
    <p:extLst>
      <p:ext uri="{BB962C8B-B14F-4D97-AF65-F5344CB8AC3E}">
        <p14:creationId xmlns:p14="http://schemas.microsoft.com/office/powerpoint/2010/main" val="3308231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798BAF-D7C3-449C-9C6C-6EB407E6DCEF}"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389300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AAAD1D-A854-4681-A900-6D288520B3AF}" type="slidenum">
              <a:rPr lang="en-US" smtClean="0"/>
              <a:t>8</a:t>
            </a:fld>
            <a:endParaRPr lang="en-US"/>
          </a:p>
        </p:txBody>
      </p:sp>
    </p:spTree>
    <p:extLst>
      <p:ext uri="{BB962C8B-B14F-4D97-AF65-F5344CB8AC3E}">
        <p14:creationId xmlns:p14="http://schemas.microsoft.com/office/powerpoint/2010/main" val="1836920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98798BAF-D7C3-449C-9C6C-6EB407E6DCEF}" type="slidenum">
              <a:rPr lang="zh-CN" altLang="en-US" smtClean="0"/>
              <a:t>21</a:t>
            </a:fld>
            <a:endParaRPr lang="zh-CN" altLang="en-US"/>
          </a:p>
        </p:txBody>
      </p:sp>
    </p:spTree>
    <p:extLst>
      <p:ext uri="{BB962C8B-B14F-4D97-AF65-F5344CB8AC3E}">
        <p14:creationId xmlns:p14="http://schemas.microsoft.com/office/powerpoint/2010/main" val="365191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783E-6954-47C3-B516-2EB17C640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D6376-4E24-43C3-8839-B4495E105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7E6DD-FF77-4A34-AA1A-CC8BB941B4A0}"/>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5" name="Footer Placeholder 4">
            <a:extLst>
              <a:ext uri="{FF2B5EF4-FFF2-40B4-BE49-F238E27FC236}">
                <a16:creationId xmlns:a16="http://schemas.microsoft.com/office/drawing/2014/main" id="{0BF79DA7-463F-48F6-8242-78B121FB9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3B92B-64F1-4435-8EB5-3D9793CA3C86}"/>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3088227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A23B-ED4E-47DF-A077-57811FAC5D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778C69-848B-4303-A9F8-02DF68333E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31F9C-F94C-4C20-8020-95B38490C32A}"/>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5" name="Footer Placeholder 4">
            <a:extLst>
              <a:ext uri="{FF2B5EF4-FFF2-40B4-BE49-F238E27FC236}">
                <a16:creationId xmlns:a16="http://schemas.microsoft.com/office/drawing/2014/main" id="{7A69F1B9-5442-4DD1-A535-A960F43AD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B61E2-4F6B-40F8-9561-4B4C60069BB0}"/>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31084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9006F-2249-4780-8028-B2FD6500D9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75E1A0-3E5F-4C32-BB5C-D6CF30675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DC1F2-37A3-4217-8066-4C0F0329E972}"/>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5" name="Footer Placeholder 4">
            <a:extLst>
              <a:ext uri="{FF2B5EF4-FFF2-40B4-BE49-F238E27FC236}">
                <a16:creationId xmlns:a16="http://schemas.microsoft.com/office/drawing/2014/main" id="{FC837AEC-3157-4AC4-8D19-D4D36F8C2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70C76-214B-48FA-AD81-8DBDC281DCE6}"/>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40381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solidFill>
          <a:schemeClr val="tx1">
            <a:lumMod val="75000"/>
            <a:lumOff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30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D944-5A5A-45FF-A53F-FC253BB5E7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16273F-6964-4FF0-A91C-1FC7933FB3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287A9-F4E4-4AB7-9179-91AC5C320AED}"/>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5" name="Footer Placeholder 4">
            <a:extLst>
              <a:ext uri="{FF2B5EF4-FFF2-40B4-BE49-F238E27FC236}">
                <a16:creationId xmlns:a16="http://schemas.microsoft.com/office/drawing/2014/main" id="{BD4F1A93-4BA1-4787-B2D6-797054985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85289-FCDA-4C6E-B36C-07481FF6116B}"/>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162078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AC9A-B8B2-4A59-AF5C-7E224E09FC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3EADC6-0FB2-48FA-B2A9-11AB2DFB6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E11638-7AAB-4C07-BB66-D48A4E670D42}"/>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5" name="Footer Placeholder 4">
            <a:extLst>
              <a:ext uri="{FF2B5EF4-FFF2-40B4-BE49-F238E27FC236}">
                <a16:creationId xmlns:a16="http://schemas.microsoft.com/office/drawing/2014/main" id="{9EA64591-25B1-4B95-9C13-9BC08B73A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5417C-330F-41C8-9E3D-B1A793D46AF7}"/>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354428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05ED-58C2-443E-AC19-B109E9E7EA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FCBBF-70D5-480E-8833-AAFDA68013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61BE5-F7F8-4CB4-8E52-949825C926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C92392-ECF2-4576-B349-857DA25C172E}"/>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6" name="Footer Placeholder 5">
            <a:extLst>
              <a:ext uri="{FF2B5EF4-FFF2-40B4-BE49-F238E27FC236}">
                <a16:creationId xmlns:a16="http://schemas.microsoft.com/office/drawing/2014/main" id="{7ABB9884-DD0D-4A32-BD05-485B19AC4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DD31F-3988-444A-8BC5-8C708E8BBC27}"/>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99889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244B-BB60-435A-A72E-240ECABEC2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3B079F-A0CA-4912-AECD-5B052365E1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215970-43BA-421A-8221-7BADCB3E7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A49EEC-3A62-43EE-89FF-70C23DE02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F37237-9F8A-4304-8C45-CA61B73E1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8CA4B2-4A5E-4D0B-BFD5-EA71E7E470A7}"/>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8" name="Footer Placeholder 7">
            <a:extLst>
              <a:ext uri="{FF2B5EF4-FFF2-40B4-BE49-F238E27FC236}">
                <a16:creationId xmlns:a16="http://schemas.microsoft.com/office/drawing/2014/main" id="{0BD85B1E-01DF-4C92-90E4-82E0D4835B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BD3268-63BD-42EA-85F1-9B51249BEAC0}"/>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189268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A075-3168-4FDE-817D-2425F07FC7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981912-8271-4EE6-A2E2-83A13984F6D0}"/>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4" name="Footer Placeholder 3">
            <a:extLst>
              <a:ext uri="{FF2B5EF4-FFF2-40B4-BE49-F238E27FC236}">
                <a16:creationId xmlns:a16="http://schemas.microsoft.com/office/drawing/2014/main" id="{89E129D8-902A-420E-A541-AE8A2D4AD8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A3F7D8-D0D2-4365-81A1-3A07785D0DC1}"/>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343750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D621EF-2A18-4F42-B81D-DA8D12FB95C8}"/>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3" name="Footer Placeholder 2">
            <a:extLst>
              <a:ext uri="{FF2B5EF4-FFF2-40B4-BE49-F238E27FC236}">
                <a16:creationId xmlns:a16="http://schemas.microsoft.com/office/drawing/2014/main" id="{D0F0FE61-2253-459E-B2B4-E1D039A8D5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DA3FDC-9532-4B2B-A52D-EA6A011817BB}"/>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364543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ACAA-1252-494E-9F43-7E475903C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88012D-D3C7-4991-A475-B06C9A42FA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7167AD-F397-4A91-A5AC-E1227863B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69FC5-94A3-4DD5-8C6D-8375C5062FC5}"/>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6" name="Footer Placeholder 5">
            <a:extLst>
              <a:ext uri="{FF2B5EF4-FFF2-40B4-BE49-F238E27FC236}">
                <a16:creationId xmlns:a16="http://schemas.microsoft.com/office/drawing/2014/main" id="{15E7EED7-5BA8-41DA-9FEE-B33AC1B35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83A822-9B63-4BB4-9298-FCF7E4B48207}"/>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375939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D170-FAE5-4DBF-9D36-E2D3BA7DB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71D1EF-B7A3-40A2-BD81-8D8A2DBEE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D07D0E-DE83-4306-9F62-9CC5EB3DA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B25F1-BC8E-497A-8176-B7C8398E7A15}"/>
              </a:ext>
            </a:extLst>
          </p:cNvPr>
          <p:cNvSpPr>
            <a:spLocks noGrp="1"/>
          </p:cNvSpPr>
          <p:nvPr>
            <p:ph type="dt" sz="half" idx="10"/>
          </p:nvPr>
        </p:nvSpPr>
        <p:spPr/>
        <p:txBody>
          <a:bodyPr/>
          <a:lstStyle/>
          <a:p>
            <a:fld id="{C2F90454-B21E-4463-AA7A-00725CB8F9DA}" type="datetimeFigureOut">
              <a:rPr lang="en-US" smtClean="0"/>
              <a:t>9/16/2019</a:t>
            </a:fld>
            <a:endParaRPr lang="en-US"/>
          </a:p>
        </p:txBody>
      </p:sp>
      <p:sp>
        <p:nvSpPr>
          <p:cNvPr id="6" name="Footer Placeholder 5">
            <a:extLst>
              <a:ext uri="{FF2B5EF4-FFF2-40B4-BE49-F238E27FC236}">
                <a16:creationId xmlns:a16="http://schemas.microsoft.com/office/drawing/2014/main" id="{C4FD326A-28E2-45D0-A492-BA494A2D7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16AD9-CAB7-4195-B739-CBA3309A3D6E}"/>
              </a:ext>
            </a:extLst>
          </p:cNvPr>
          <p:cNvSpPr>
            <a:spLocks noGrp="1"/>
          </p:cNvSpPr>
          <p:nvPr>
            <p:ph type="sldNum" sz="quarter" idx="12"/>
          </p:nvPr>
        </p:nvSpPr>
        <p:spPr/>
        <p:txBody>
          <a:bodyPr/>
          <a:lstStyle/>
          <a:p>
            <a:fld id="{A6B4840E-E005-41BF-91AD-AFB27FF06C29}" type="slidenum">
              <a:rPr lang="en-US" smtClean="0"/>
              <a:t>‹#›</a:t>
            </a:fld>
            <a:endParaRPr lang="en-US"/>
          </a:p>
        </p:txBody>
      </p:sp>
    </p:spTree>
    <p:extLst>
      <p:ext uri="{BB962C8B-B14F-4D97-AF65-F5344CB8AC3E}">
        <p14:creationId xmlns:p14="http://schemas.microsoft.com/office/powerpoint/2010/main" val="320045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040C7-41F0-4B2D-A714-290BF6C46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C33D3-0CEE-41FB-A236-636073561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42594-13A1-4DC7-80C8-E196BEBB0F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90454-B21E-4463-AA7A-00725CB8F9DA}" type="datetimeFigureOut">
              <a:rPr lang="en-US" smtClean="0"/>
              <a:t>9/16/2019</a:t>
            </a:fld>
            <a:endParaRPr lang="en-US"/>
          </a:p>
        </p:txBody>
      </p:sp>
      <p:sp>
        <p:nvSpPr>
          <p:cNvPr id="5" name="Footer Placeholder 4">
            <a:extLst>
              <a:ext uri="{FF2B5EF4-FFF2-40B4-BE49-F238E27FC236}">
                <a16:creationId xmlns:a16="http://schemas.microsoft.com/office/drawing/2014/main" id="{0C5DF7DB-B53D-4FE5-B4AD-D06B6C8A3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77F40D-4E27-4D10-9076-6495553C6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4840E-E005-41BF-91AD-AFB27FF06C29}" type="slidenum">
              <a:rPr lang="en-US" smtClean="0"/>
              <a:t>‹#›</a:t>
            </a:fld>
            <a:endParaRPr lang="en-US"/>
          </a:p>
        </p:txBody>
      </p:sp>
    </p:spTree>
    <p:extLst>
      <p:ext uri="{BB962C8B-B14F-4D97-AF65-F5344CB8AC3E}">
        <p14:creationId xmlns:p14="http://schemas.microsoft.com/office/powerpoint/2010/main" val="59052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0.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sv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486718" y="1834705"/>
            <a:ext cx="9241399" cy="1988237"/>
          </a:xfrm>
          <a:prstGeom prst="rect">
            <a:avLst/>
          </a:prstGeom>
          <a:solidFill>
            <a:schemeClr val="tx1">
              <a:lumMod val="75000"/>
              <a:lumOff val="25000"/>
            </a:schemeClr>
          </a:solidFill>
          <a:ln>
            <a:noFill/>
          </a:ln>
        </p:spPr>
        <p:txBody>
          <a:bodyPr wrap="square">
            <a:spAutoFit/>
          </a:bodyPr>
          <a:lstStyle/>
          <a:p>
            <a:pPr algn="ctr">
              <a:lnSpc>
                <a:spcPct val="120000"/>
              </a:lnSpc>
            </a:pPr>
            <a:r>
              <a:rPr lang="en-US" altLang="zh-CN" sz="3200" b="1" dirty="0">
                <a:solidFill>
                  <a:schemeClr val="bg1"/>
                </a:solidFill>
                <a:cs typeface="+mn-ea"/>
                <a:sym typeface="+mn-lt"/>
              </a:rPr>
              <a:t>BME/ECE 6850  Pattern Recognition Lab </a:t>
            </a:r>
          </a:p>
          <a:p>
            <a:pPr algn="ctr">
              <a:lnSpc>
                <a:spcPct val="120000"/>
              </a:lnSpc>
            </a:pPr>
            <a:r>
              <a:rPr lang="en-US" altLang="zh-CN" sz="3200" b="1" dirty="0">
                <a:solidFill>
                  <a:schemeClr val="bg1"/>
                </a:solidFill>
                <a:cs typeface="+mn-ea"/>
                <a:sym typeface="+mn-lt"/>
              </a:rPr>
              <a:t>Presentation for 3.6.4 to 3.6.7</a:t>
            </a:r>
          </a:p>
          <a:p>
            <a:pPr algn="ctr">
              <a:lnSpc>
                <a:spcPct val="120000"/>
              </a:lnSpc>
            </a:pPr>
            <a:r>
              <a:rPr lang="en-US" altLang="zh-CN" sz="2000" dirty="0">
                <a:solidFill>
                  <a:schemeClr val="bg1"/>
                </a:solidFill>
                <a:sym typeface="+mn-lt"/>
              </a:rPr>
              <a:t>George Washington University</a:t>
            </a:r>
          </a:p>
          <a:p>
            <a:pPr algn="ctr">
              <a:lnSpc>
                <a:spcPct val="120000"/>
              </a:lnSpc>
            </a:pPr>
            <a:r>
              <a:rPr lang="en-US" altLang="zh-CN" sz="2000" dirty="0">
                <a:solidFill>
                  <a:schemeClr val="bg1"/>
                </a:solidFill>
                <a:sym typeface="+mn-lt"/>
              </a:rPr>
              <a:t>Department of Electrical and Computer Engineering</a:t>
            </a:r>
          </a:p>
        </p:txBody>
      </p:sp>
      <p:pic>
        <p:nvPicPr>
          <p:cNvPr id="4" name="Picture 3" descr="A close up of a sign&#10;&#10;Description automatically generated">
            <a:extLst>
              <a:ext uri="{FF2B5EF4-FFF2-40B4-BE49-F238E27FC236}">
                <a16:creationId xmlns:a16="http://schemas.microsoft.com/office/drawing/2014/main" id="{929C0407-A65B-479F-B573-9D056FB05FAE}"/>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15222" y1="37667" x2="15222" y2="37667"/>
                        <a14:foregroundMark x1="33667" y1="23000" x2="33667" y2="23000"/>
                        <a14:foregroundMark x1="64444" y1="23778" x2="62889" y2="23778"/>
                        <a14:foregroundMark x1="50556" y1="74556" x2="50556" y2="74556"/>
                        <a14:foregroundMark x1="44444" y1="76000" x2="44444" y2="76000"/>
                        <a14:foregroundMark x1="44444" y1="76000" x2="32889" y2="75333"/>
                        <a14:foregroundMark x1="54444" y1="76000" x2="64444" y2="77556"/>
                        <a14:foregroundMark x1="58222" y1="23778" x2="40556" y2="23778"/>
                      </a14:backgroundRemoval>
                    </a14:imgEffect>
                  </a14:imgLayer>
                </a14:imgProps>
              </a:ext>
              <a:ext uri="{28A0092B-C50C-407E-A947-70E740481C1C}">
                <a14:useLocalDpi xmlns:a14="http://schemas.microsoft.com/office/drawing/2010/main" val="0"/>
              </a:ext>
            </a:extLst>
          </a:blip>
          <a:stretch>
            <a:fillRect/>
          </a:stretch>
        </p:blipFill>
        <p:spPr>
          <a:xfrm>
            <a:off x="0" y="0"/>
            <a:ext cx="1397306" cy="1397306"/>
          </a:xfrm>
          <a:prstGeom prst="rect">
            <a:avLst/>
          </a:prstGeom>
        </p:spPr>
      </p:pic>
      <p:sp>
        <p:nvSpPr>
          <p:cNvPr id="7" name="文本框 43">
            <a:extLst>
              <a:ext uri="{FF2B5EF4-FFF2-40B4-BE49-F238E27FC236}">
                <a16:creationId xmlns:a16="http://schemas.microsoft.com/office/drawing/2014/main" id="{342962D6-8ACB-48A8-852E-C6CC5A9E37A9}"/>
              </a:ext>
            </a:extLst>
          </p:cNvPr>
          <p:cNvSpPr txBox="1"/>
          <p:nvPr/>
        </p:nvSpPr>
        <p:spPr>
          <a:xfrm>
            <a:off x="5585616" y="4541495"/>
            <a:ext cx="6606384" cy="369332"/>
          </a:xfrm>
          <a:prstGeom prst="rect">
            <a:avLst/>
          </a:prstGeom>
          <a:noFill/>
        </p:spPr>
        <p:txBody>
          <a:bodyPr wrap="square" rtlCol="0">
            <a:spAutoFit/>
          </a:bodyPr>
          <a:lstStyle/>
          <a:p>
            <a:pPr algn="ctr"/>
            <a:r>
              <a:rPr lang="en-US" altLang="zh-CN" b="1" dirty="0">
                <a:solidFill>
                  <a:srgbClr val="FFFFFF"/>
                </a:solidFill>
              </a:rPr>
              <a:t>Zeyu Liu &amp; Fangfang Cai</a:t>
            </a:r>
          </a:p>
        </p:txBody>
      </p:sp>
      <p:cxnSp>
        <p:nvCxnSpPr>
          <p:cNvPr id="8" name="直接连接符 10">
            <a:extLst>
              <a:ext uri="{FF2B5EF4-FFF2-40B4-BE49-F238E27FC236}">
                <a16:creationId xmlns:a16="http://schemas.microsoft.com/office/drawing/2014/main" id="{5B00429F-A5F2-4048-8780-CDDCBECCFA9E}"/>
              </a:ext>
            </a:extLst>
          </p:cNvPr>
          <p:cNvCxnSpPr/>
          <p:nvPr/>
        </p:nvCxnSpPr>
        <p:spPr>
          <a:xfrm>
            <a:off x="2697105" y="3034958"/>
            <a:ext cx="6797790" cy="0"/>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1" name="Freeform: Shape 10">
            <a:extLst>
              <a:ext uri="{FF2B5EF4-FFF2-40B4-BE49-F238E27FC236}">
                <a16:creationId xmlns:a16="http://schemas.microsoft.com/office/drawing/2014/main" id="{DDF5BE7F-4F96-44DE-A996-26C27DB78B48}"/>
              </a:ext>
            </a:extLst>
          </p:cNvPr>
          <p:cNvSpPr/>
          <p:nvPr/>
        </p:nvSpPr>
        <p:spPr>
          <a:xfrm>
            <a:off x="412806" y="6053966"/>
            <a:ext cx="11366387" cy="1397306"/>
          </a:xfrm>
          <a:custGeom>
            <a:avLst/>
            <a:gdLst/>
            <a:ahLst/>
            <a:cxnLst/>
            <a:rect l="l" t="t" r="r" b="b"/>
            <a:pathLst>
              <a:path w="11366387" h="406437">
                <a:moveTo>
                  <a:pt x="5869101" y="250791"/>
                </a:moveTo>
                <a:cubicBezTo>
                  <a:pt x="5877861" y="250791"/>
                  <a:pt x="5884705" y="253871"/>
                  <a:pt x="5889632" y="260031"/>
                </a:cubicBezTo>
                <a:cubicBezTo>
                  <a:pt x="5894561" y="266191"/>
                  <a:pt x="5897024" y="274379"/>
                  <a:pt x="5897024" y="284595"/>
                </a:cubicBezTo>
                <a:cubicBezTo>
                  <a:pt x="5897024" y="300281"/>
                  <a:pt x="5890073" y="318432"/>
                  <a:pt x="5876171" y="339046"/>
                </a:cubicBezTo>
                <a:cubicBezTo>
                  <a:pt x="5862269" y="359661"/>
                  <a:pt x="5849780" y="369968"/>
                  <a:pt x="5838706" y="369968"/>
                </a:cubicBezTo>
                <a:cubicBezTo>
                  <a:pt x="5834458" y="369968"/>
                  <a:pt x="5830704" y="368466"/>
                  <a:pt x="5827443" y="365462"/>
                </a:cubicBezTo>
                <a:cubicBezTo>
                  <a:pt x="5824182" y="362458"/>
                  <a:pt x="5822551" y="358901"/>
                  <a:pt x="5822551" y="354791"/>
                </a:cubicBezTo>
                <a:cubicBezTo>
                  <a:pt x="5822551" y="350301"/>
                  <a:pt x="5823589" y="346540"/>
                  <a:pt x="5825665" y="343505"/>
                </a:cubicBezTo>
                <a:cubicBezTo>
                  <a:pt x="5827741" y="340471"/>
                  <a:pt x="5833881" y="336625"/>
                  <a:pt x="5844084" y="331967"/>
                </a:cubicBezTo>
                <a:cubicBezTo>
                  <a:pt x="5846980" y="327259"/>
                  <a:pt x="5849867" y="322213"/>
                  <a:pt x="5852746" y="316830"/>
                </a:cubicBezTo>
                <a:cubicBezTo>
                  <a:pt x="5847401" y="316318"/>
                  <a:pt x="5842306" y="313413"/>
                  <a:pt x="5837462" y="308117"/>
                </a:cubicBezTo>
                <a:cubicBezTo>
                  <a:pt x="5832619" y="302820"/>
                  <a:pt x="5830197" y="296417"/>
                  <a:pt x="5830197" y="288907"/>
                </a:cubicBezTo>
                <a:cubicBezTo>
                  <a:pt x="5830197" y="278758"/>
                  <a:pt x="5834231" y="269868"/>
                  <a:pt x="5842300" y="262237"/>
                </a:cubicBezTo>
                <a:cubicBezTo>
                  <a:pt x="5850368" y="254606"/>
                  <a:pt x="5859302" y="250791"/>
                  <a:pt x="5869101" y="250791"/>
                </a:cubicBezTo>
                <a:close/>
                <a:moveTo>
                  <a:pt x="10642337" y="219498"/>
                </a:moveTo>
                <a:lnTo>
                  <a:pt x="10642451" y="219886"/>
                </a:lnTo>
                <a:cubicBezTo>
                  <a:pt x="10642451" y="220569"/>
                  <a:pt x="10642435" y="220772"/>
                  <a:pt x="10642403" y="220498"/>
                </a:cubicBezTo>
                <a:close/>
                <a:moveTo>
                  <a:pt x="307713" y="219497"/>
                </a:moveTo>
                <a:lnTo>
                  <a:pt x="307827" y="219886"/>
                </a:lnTo>
                <a:cubicBezTo>
                  <a:pt x="307827" y="220569"/>
                  <a:pt x="307811" y="220772"/>
                  <a:pt x="307778" y="220498"/>
                </a:cubicBezTo>
                <a:close/>
                <a:moveTo>
                  <a:pt x="2250813" y="219497"/>
                </a:moveTo>
                <a:lnTo>
                  <a:pt x="2250928" y="219886"/>
                </a:lnTo>
                <a:cubicBezTo>
                  <a:pt x="2250928" y="220569"/>
                  <a:pt x="2250911" y="220772"/>
                  <a:pt x="2250878" y="220498"/>
                </a:cubicBezTo>
                <a:close/>
                <a:moveTo>
                  <a:pt x="1003038" y="219497"/>
                </a:moveTo>
                <a:lnTo>
                  <a:pt x="1003152" y="219886"/>
                </a:lnTo>
                <a:cubicBezTo>
                  <a:pt x="1003152" y="220569"/>
                  <a:pt x="1003136" y="220772"/>
                  <a:pt x="1003103" y="220498"/>
                </a:cubicBezTo>
                <a:close/>
                <a:moveTo>
                  <a:pt x="9423137" y="219496"/>
                </a:moveTo>
                <a:lnTo>
                  <a:pt x="9423252" y="219886"/>
                </a:lnTo>
                <a:cubicBezTo>
                  <a:pt x="9423252" y="220569"/>
                  <a:pt x="9423236" y="220772"/>
                  <a:pt x="9423203" y="220498"/>
                </a:cubicBezTo>
                <a:close/>
                <a:moveTo>
                  <a:pt x="9042137" y="219496"/>
                </a:moveTo>
                <a:lnTo>
                  <a:pt x="9042252" y="219886"/>
                </a:lnTo>
                <a:cubicBezTo>
                  <a:pt x="9042252" y="220569"/>
                  <a:pt x="9042236" y="220772"/>
                  <a:pt x="9042203" y="220498"/>
                </a:cubicBezTo>
                <a:close/>
                <a:moveTo>
                  <a:pt x="5098787" y="219496"/>
                </a:moveTo>
                <a:lnTo>
                  <a:pt x="5098902" y="219886"/>
                </a:lnTo>
                <a:cubicBezTo>
                  <a:pt x="5098902" y="220569"/>
                  <a:pt x="5098885" y="220772"/>
                  <a:pt x="5098852" y="220498"/>
                </a:cubicBezTo>
                <a:close/>
                <a:moveTo>
                  <a:pt x="10642255" y="218240"/>
                </a:moveTo>
                <a:lnTo>
                  <a:pt x="10642337" y="219498"/>
                </a:lnTo>
                <a:lnTo>
                  <a:pt x="10642120" y="218760"/>
                </a:lnTo>
                <a:close/>
                <a:moveTo>
                  <a:pt x="9423055" y="218240"/>
                </a:moveTo>
                <a:lnTo>
                  <a:pt x="9423137" y="219496"/>
                </a:lnTo>
                <a:lnTo>
                  <a:pt x="9422920" y="218759"/>
                </a:lnTo>
                <a:close/>
                <a:moveTo>
                  <a:pt x="9042055" y="218240"/>
                </a:moveTo>
                <a:lnTo>
                  <a:pt x="9042137" y="219496"/>
                </a:lnTo>
                <a:lnTo>
                  <a:pt x="9041920" y="218759"/>
                </a:lnTo>
                <a:close/>
                <a:moveTo>
                  <a:pt x="5098705" y="218240"/>
                </a:moveTo>
                <a:lnTo>
                  <a:pt x="5098787" y="219496"/>
                </a:lnTo>
                <a:lnTo>
                  <a:pt x="5098570" y="218759"/>
                </a:lnTo>
                <a:close/>
                <a:moveTo>
                  <a:pt x="2250731" y="218240"/>
                </a:moveTo>
                <a:lnTo>
                  <a:pt x="2250813" y="219497"/>
                </a:lnTo>
                <a:lnTo>
                  <a:pt x="2250596" y="218759"/>
                </a:lnTo>
                <a:close/>
                <a:moveTo>
                  <a:pt x="1002955" y="218240"/>
                </a:moveTo>
                <a:lnTo>
                  <a:pt x="1003038" y="219497"/>
                </a:lnTo>
                <a:lnTo>
                  <a:pt x="1002820" y="218759"/>
                </a:lnTo>
                <a:close/>
                <a:moveTo>
                  <a:pt x="307630" y="218240"/>
                </a:moveTo>
                <a:lnTo>
                  <a:pt x="307713" y="219497"/>
                </a:lnTo>
                <a:lnTo>
                  <a:pt x="307495" y="218759"/>
                </a:lnTo>
                <a:close/>
                <a:moveTo>
                  <a:pt x="11183930" y="171730"/>
                </a:moveTo>
                <a:cubicBezTo>
                  <a:pt x="11178951" y="171730"/>
                  <a:pt x="11173918" y="173107"/>
                  <a:pt x="11168829" y="175861"/>
                </a:cubicBezTo>
                <a:cubicBezTo>
                  <a:pt x="11163739" y="178615"/>
                  <a:pt x="11158822" y="182175"/>
                  <a:pt x="11154076" y="186540"/>
                </a:cubicBezTo>
                <a:cubicBezTo>
                  <a:pt x="11149331" y="190905"/>
                  <a:pt x="11145174" y="195517"/>
                  <a:pt x="11141607" y="200375"/>
                </a:cubicBezTo>
                <a:cubicBezTo>
                  <a:pt x="11138040" y="205233"/>
                  <a:pt x="11135376" y="207789"/>
                  <a:pt x="11133618" y="208043"/>
                </a:cubicBezTo>
                <a:cubicBezTo>
                  <a:pt x="11139678" y="207327"/>
                  <a:pt x="11146544" y="206105"/>
                  <a:pt x="11154216" y="204378"/>
                </a:cubicBezTo>
                <a:cubicBezTo>
                  <a:pt x="11161886" y="202651"/>
                  <a:pt x="11168489" y="200514"/>
                  <a:pt x="11174024" y="197966"/>
                </a:cubicBezTo>
                <a:cubicBezTo>
                  <a:pt x="11179557" y="195418"/>
                  <a:pt x="11183889" y="192693"/>
                  <a:pt x="11187018" y="189790"/>
                </a:cubicBezTo>
                <a:cubicBezTo>
                  <a:pt x="11190147" y="186887"/>
                  <a:pt x="11192157" y="183819"/>
                  <a:pt x="11193048" y="180586"/>
                </a:cubicBezTo>
                <a:cubicBezTo>
                  <a:pt x="11193192" y="180227"/>
                  <a:pt x="11193264" y="179923"/>
                  <a:pt x="11193264" y="179673"/>
                </a:cubicBezTo>
                <a:cubicBezTo>
                  <a:pt x="11193264" y="179423"/>
                  <a:pt x="11193264" y="178971"/>
                  <a:pt x="11193264" y="178317"/>
                </a:cubicBezTo>
                <a:cubicBezTo>
                  <a:pt x="11193264" y="176250"/>
                  <a:pt x="11192404" y="174636"/>
                  <a:pt x="11190680" y="173474"/>
                </a:cubicBezTo>
                <a:cubicBezTo>
                  <a:pt x="11188958" y="172311"/>
                  <a:pt x="11186708" y="171730"/>
                  <a:pt x="11183930" y="171730"/>
                </a:cubicBezTo>
                <a:close/>
                <a:moveTo>
                  <a:pt x="9812330" y="171730"/>
                </a:moveTo>
                <a:cubicBezTo>
                  <a:pt x="9807352" y="171730"/>
                  <a:pt x="9802318" y="173107"/>
                  <a:pt x="9797229" y="175861"/>
                </a:cubicBezTo>
                <a:cubicBezTo>
                  <a:pt x="9792139" y="178615"/>
                  <a:pt x="9787222" y="182175"/>
                  <a:pt x="9782476" y="186540"/>
                </a:cubicBezTo>
                <a:cubicBezTo>
                  <a:pt x="9777731" y="190905"/>
                  <a:pt x="9773574" y="195517"/>
                  <a:pt x="9770007" y="200375"/>
                </a:cubicBezTo>
                <a:cubicBezTo>
                  <a:pt x="9766440" y="205233"/>
                  <a:pt x="9763776" y="207789"/>
                  <a:pt x="9762018" y="208043"/>
                </a:cubicBezTo>
                <a:cubicBezTo>
                  <a:pt x="9768078" y="207327"/>
                  <a:pt x="9774944" y="206105"/>
                  <a:pt x="9782616" y="204378"/>
                </a:cubicBezTo>
                <a:cubicBezTo>
                  <a:pt x="9790287" y="202651"/>
                  <a:pt x="9796889" y="200514"/>
                  <a:pt x="9802424" y="197966"/>
                </a:cubicBezTo>
                <a:cubicBezTo>
                  <a:pt x="9807957" y="195418"/>
                  <a:pt x="9812289" y="192693"/>
                  <a:pt x="9815418" y="189790"/>
                </a:cubicBezTo>
                <a:cubicBezTo>
                  <a:pt x="9818547" y="186887"/>
                  <a:pt x="9820557" y="183819"/>
                  <a:pt x="9821449" y="180586"/>
                </a:cubicBezTo>
                <a:cubicBezTo>
                  <a:pt x="9821592" y="180227"/>
                  <a:pt x="9821664" y="179923"/>
                  <a:pt x="9821664" y="179673"/>
                </a:cubicBezTo>
                <a:cubicBezTo>
                  <a:pt x="9821664" y="179423"/>
                  <a:pt x="9821664" y="178971"/>
                  <a:pt x="9821664" y="178317"/>
                </a:cubicBezTo>
                <a:cubicBezTo>
                  <a:pt x="9821664" y="176250"/>
                  <a:pt x="9820804" y="174636"/>
                  <a:pt x="9819080" y="173474"/>
                </a:cubicBezTo>
                <a:cubicBezTo>
                  <a:pt x="9817358" y="172311"/>
                  <a:pt x="9815108" y="171730"/>
                  <a:pt x="9812330" y="171730"/>
                </a:cubicBezTo>
                <a:close/>
                <a:moveTo>
                  <a:pt x="8345532" y="171730"/>
                </a:moveTo>
                <a:cubicBezTo>
                  <a:pt x="8340001" y="171730"/>
                  <a:pt x="8333832" y="173202"/>
                  <a:pt x="8327025" y="176145"/>
                </a:cubicBezTo>
                <a:cubicBezTo>
                  <a:pt x="8320219" y="179089"/>
                  <a:pt x="8313157" y="182879"/>
                  <a:pt x="8305842" y="187515"/>
                </a:cubicBezTo>
                <a:cubicBezTo>
                  <a:pt x="8298527" y="192151"/>
                  <a:pt x="8291024" y="197215"/>
                  <a:pt x="8283334" y="202708"/>
                </a:cubicBezTo>
                <a:cubicBezTo>
                  <a:pt x="8275644" y="208200"/>
                  <a:pt x="8270545" y="212447"/>
                  <a:pt x="8268036" y="215449"/>
                </a:cubicBezTo>
                <a:cubicBezTo>
                  <a:pt x="8266341" y="221238"/>
                  <a:pt x="8264750" y="226485"/>
                  <a:pt x="8263263" y="231190"/>
                </a:cubicBezTo>
                <a:cubicBezTo>
                  <a:pt x="8261778" y="235895"/>
                  <a:pt x="8260332" y="240630"/>
                  <a:pt x="8258926" y="245394"/>
                </a:cubicBezTo>
                <a:cubicBezTo>
                  <a:pt x="8257521" y="250158"/>
                  <a:pt x="8256212" y="255157"/>
                  <a:pt x="8255000" y="260389"/>
                </a:cubicBezTo>
                <a:cubicBezTo>
                  <a:pt x="8253788" y="265621"/>
                  <a:pt x="8252728" y="271218"/>
                  <a:pt x="8251822" y="277180"/>
                </a:cubicBezTo>
                <a:lnTo>
                  <a:pt x="8250860" y="283030"/>
                </a:lnTo>
                <a:lnTo>
                  <a:pt x="8253715" y="280525"/>
                </a:lnTo>
                <a:cubicBezTo>
                  <a:pt x="8256101" y="279707"/>
                  <a:pt x="8258419" y="278990"/>
                  <a:pt x="8260670" y="278373"/>
                </a:cubicBezTo>
                <a:cubicBezTo>
                  <a:pt x="8262921" y="277757"/>
                  <a:pt x="8265149" y="277141"/>
                  <a:pt x="8267354" y="276525"/>
                </a:cubicBezTo>
                <a:cubicBezTo>
                  <a:pt x="8269559" y="275909"/>
                  <a:pt x="8271279" y="275475"/>
                  <a:pt x="8272511" y="275220"/>
                </a:cubicBezTo>
                <a:cubicBezTo>
                  <a:pt x="8294146" y="266292"/>
                  <a:pt x="8311702" y="255120"/>
                  <a:pt x="8325181" y="241704"/>
                </a:cubicBezTo>
                <a:cubicBezTo>
                  <a:pt x="8338661" y="228288"/>
                  <a:pt x="8347908" y="211617"/>
                  <a:pt x="8352922" y="191691"/>
                </a:cubicBezTo>
                <a:cubicBezTo>
                  <a:pt x="8353434" y="189618"/>
                  <a:pt x="8353886" y="187410"/>
                  <a:pt x="8354278" y="185065"/>
                </a:cubicBezTo>
                <a:cubicBezTo>
                  <a:pt x="8354670" y="182720"/>
                  <a:pt x="8354865" y="180864"/>
                  <a:pt x="8354865" y="179495"/>
                </a:cubicBezTo>
                <a:cubicBezTo>
                  <a:pt x="8354865" y="176749"/>
                  <a:pt x="8354217" y="174769"/>
                  <a:pt x="8352919" y="173553"/>
                </a:cubicBezTo>
                <a:cubicBezTo>
                  <a:pt x="8351621" y="172338"/>
                  <a:pt x="8349159" y="171730"/>
                  <a:pt x="8345532" y="171730"/>
                </a:cubicBezTo>
                <a:close/>
                <a:moveTo>
                  <a:pt x="6869106" y="171730"/>
                </a:moveTo>
                <a:cubicBezTo>
                  <a:pt x="6864127" y="171730"/>
                  <a:pt x="6859093" y="173107"/>
                  <a:pt x="6854004" y="175861"/>
                </a:cubicBezTo>
                <a:cubicBezTo>
                  <a:pt x="6848915" y="178615"/>
                  <a:pt x="6843997" y="182175"/>
                  <a:pt x="6839251" y="186540"/>
                </a:cubicBezTo>
                <a:cubicBezTo>
                  <a:pt x="6834506" y="190905"/>
                  <a:pt x="6830349" y="195517"/>
                  <a:pt x="6826782" y="200375"/>
                </a:cubicBezTo>
                <a:cubicBezTo>
                  <a:pt x="6823215" y="205233"/>
                  <a:pt x="6820552" y="207789"/>
                  <a:pt x="6818793" y="208043"/>
                </a:cubicBezTo>
                <a:cubicBezTo>
                  <a:pt x="6824854" y="207327"/>
                  <a:pt x="6831719" y="206105"/>
                  <a:pt x="6839390" y="204378"/>
                </a:cubicBezTo>
                <a:cubicBezTo>
                  <a:pt x="6847062" y="202651"/>
                  <a:pt x="6853664" y="200514"/>
                  <a:pt x="6859198" y="197966"/>
                </a:cubicBezTo>
                <a:cubicBezTo>
                  <a:pt x="6864733" y="195418"/>
                  <a:pt x="6869065" y="192693"/>
                  <a:pt x="6872193" y="189790"/>
                </a:cubicBezTo>
                <a:cubicBezTo>
                  <a:pt x="6875322" y="186887"/>
                  <a:pt x="6877333" y="183819"/>
                  <a:pt x="6878224" y="180586"/>
                </a:cubicBezTo>
                <a:cubicBezTo>
                  <a:pt x="6878367" y="180227"/>
                  <a:pt x="6878440" y="179923"/>
                  <a:pt x="6878440" y="179673"/>
                </a:cubicBezTo>
                <a:cubicBezTo>
                  <a:pt x="6878440" y="179423"/>
                  <a:pt x="6878440" y="178971"/>
                  <a:pt x="6878440" y="178317"/>
                </a:cubicBezTo>
                <a:cubicBezTo>
                  <a:pt x="6878440" y="176250"/>
                  <a:pt x="6877579" y="174636"/>
                  <a:pt x="6875855" y="173474"/>
                </a:cubicBezTo>
                <a:cubicBezTo>
                  <a:pt x="6874133" y="172311"/>
                  <a:pt x="6871883" y="171730"/>
                  <a:pt x="6869106" y="171730"/>
                </a:cubicBezTo>
                <a:close/>
                <a:moveTo>
                  <a:pt x="6249981" y="171730"/>
                </a:moveTo>
                <a:cubicBezTo>
                  <a:pt x="6245002" y="171730"/>
                  <a:pt x="6239968" y="173107"/>
                  <a:pt x="6234879" y="175861"/>
                </a:cubicBezTo>
                <a:cubicBezTo>
                  <a:pt x="6229790" y="178615"/>
                  <a:pt x="6224872" y="182175"/>
                  <a:pt x="6220127" y="186540"/>
                </a:cubicBezTo>
                <a:cubicBezTo>
                  <a:pt x="6215381" y="190905"/>
                  <a:pt x="6211224" y="195517"/>
                  <a:pt x="6207657" y="200375"/>
                </a:cubicBezTo>
                <a:cubicBezTo>
                  <a:pt x="6204089" y="205233"/>
                  <a:pt x="6201427" y="207789"/>
                  <a:pt x="6199668" y="208043"/>
                </a:cubicBezTo>
                <a:cubicBezTo>
                  <a:pt x="6205729" y="207327"/>
                  <a:pt x="6212594" y="206105"/>
                  <a:pt x="6220266" y="204378"/>
                </a:cubicBezTo>
                <a:cubicBezTo>
                  <a:pt x="6227937" y="202651"/>
                  <a:pt x="6234540" y="200514"/>
                  <a:pt x="6240074" y="197966"/>
                </a:cubicBezTo>
                <a:cubicBezTo>
                  <a:pt x="6245608" y="195418"/>
                  <a:pt x="6249939" y="192693"/>
                  <a:pt x="6253068" y="189790"/>
                </a:cubicBezTo>
                <a:cubicBezTo>
                  <a:pt x="6256197" y="186887"/>
                  <a:pt x="6258208" y="183819"/>
                  <a:pt x="6259099" y="180586"/>
                </a:cubicBezTo>
                <a:cubicBezTo>
                  <a:pt x="6259243" y="180227"/>
                  <a:pt x="6259315" y="179923"/>
                  <a:pt x="6259315" y="179673"/>
                </a:cubicBezTo>
                <a:cubicBezTo>
                  <a:pt x="6259315" y="179423"/>
                  <a:pt x="6259315" y="178971"/>
                  <a:pt x="6259315" y="178317"/>
                </a:cubicBezTo>
                <a:cubicBezTo>
                  <a:pt x="6259315" y="176250"/>
                  <a:pt x="6258454" y="174636"/>
                  <a:pt x="6256730" y="173474"/>
                </a:cubicBezTo>
                <a:cubicBezTo>
                  <a:pt x="6255008" y="172311"/>
                  <a:pt x="6252758" y="171730"/>
                  <a:pt x="6249981" y="171730"/>
                </a:cubicBezTo>
                <a:close/>
                <a:moveTo>
                  <a:pt x="4344981" y="171730"/>
                </a:moveTo>
                <a:cubicBezTo>
                  <a:pt x="4340003" y="171730"/>
                  <a:pt x="4334969" y="173107"/>
                  <a:pt x="4329879" y="175861"/>
                </a:cubicBezTo>
                <a:cubicBezTo>
                  <a:pt x="4324790" y="178615"/>
                  <a:pt x="4319873" y="182175"/>
                  <a:pt x="4315127" y="186540"/>
                </a:cubicBezTo>
                <a:cubicBezTo>
                  <a:pt x="4310381" y="190905"/>
                  <a:pt x="4306226" y="195517"/>
                  <a:pt x="4302657" y="200375"/>
                </a:cubicBezTo>
                <a:cubicBezTo>
                  <a:pt x="4299090" y="205233"/>
                  <a:pt x="4296427" y="207789"/>
                  <a:pt x="4294669" y="208043"/>
                </a:cubicBezTo>
                <a:cubicBezTo>
                  <a:pt x="4300729" y="207327"/>
                  <a:pt x="4307594" y="206105"/>
                  <a:pt x="4315266" y="204378"/>
                </a:cubicBezTo>
                <a:cubicBezTo>
                  <a:pt x="4322937" y="202651"/>
                  <a:pt x="4329540" y="200514"/>
                  <a:pt x="4335074" y="197966"/>
                </a:cubicBezTo>
                <a:cubicBezTo>
                  <a:pt x="4340608" y="195418"/>
                  <a:pt x="4344940" y="192693"/>
                  <a:pt x="4348069" y="189790"/>
                </a:cubicBezTo>
                <a:cubicBezTo>
                  <a:pt x="4351198" y="186887"/>
                  <a:pt x="4353208" y="183819"/>
                  <a:pt x="4354100" y="180586"/>
                </a:cubicBezTo>
                <a:cubicBezTo>
                  <a:pt x="4354244" y="180227"/>
                  <a:pt x="4354315" y="179923"/>
                  <a:pt x="4354315" y="179673"/>
                </a:cubicBezTo>
                <a:cubicBezTo>
                  <a:pt x="4354315" y="179423"/>
                  <a:pt x="4354315" y="178971"/>
                  <a:pt x="4354315" y="178317"/>
                </a:cubicBezTo>
                <a:cubicBezTo>
                  <a:pt x="4354315" y="176250"/>
                  <a:pt x="4353454" y="174636"/>
                  <a:pt x="4351731" y="173474"/>
                </a:cubicBezTo>
                <a:cubicBezTo>
                  <a:pt x="4350008" y="172311"/>
                  <a:pt x="4347759" y="171730"/>
                  <a:pt x="4344981" y="171730"/>
                </a:cubicBezTo>
                <a:close/>
                <a:moveTo>
                  <a:pt x="3563932" y="171730"/>
                </a:moveTo>
                <a:cubicBezTo>
                  <a:pt x="3558953" y="171730"/>
                  <a:pt x="3553919" y="173107"/>
                  <a:pt x="3548830" y="175861"/>
                </a:cubicBezTo>
                <a:cubicBezTo>
                  <a:pt x="3543740" y="178615"/>
                  <a:pt x="3538823" y="182175"/>
                  <a:pt x="3534077" y="186540"/>
                </a:cubicBezTo>
                <a:cubicBezTo>
                  <a:pt x="3529332" y="190905"/>
                  <a:pt x="3525175" y="195517"/>
                  <a:pt x="3521608" y="200375"/>
                </a:cubicBezTo>
                <a:cubicBezTo>
                  <a:pt x="3518040" y="205233"/>
                  <a:pt x="3515377" y="207789"/>
                  <a:pt x="3513619" y="208043"/>
                </a:cubicBezTo>
                <a:cubicBezTo>
                  <a:pt x="3519679" y="207327"/>
                  <a:pt x="3526545" y="206105"/>
                  <a:pt x="3534216" y="204378"/>
                </a:cubicBezTo>
                <a:cubicBezTo>
                  <a:pt x="3541888" y="202651"/>
                  <a:pt x="3548490" y="200514"/>
                  <a:pt x="3554025" y="197966"/>
                </a:cubicBezTo>
                <a:cubicBezTo>
                  <a:pt x="3559558" y="195418"/>
                  <a:pt x="3563890" y="192693"/>
                  <a:pt x="3567019" y="189790"/>
                </a:cubicBezTo>
                <a:cubicBezTo>
                  <a:pt x="3570148" y="186887"/>
                  <a:pt x="3572158" y="183819"/>
                  <a:pt x="3573050" y="180586"/>
                </a:cubicBezTo>
                <a:cubicBezTo>
                  <a:pt x="3573193" y="180227"/>
                  <a:pt x="3573266" y="179923"/>
                  <a:pt x="3573266" y="179673"/>
                </a:cubicBezTo>
                <a:cubicBezTo>
                  <a:pt x="3573266" y="179423"/>
                  <a:pt x="3573266" y="178971"/>
                  <a:pt x="3573266" y="178317"/>
                </a:cubicBezTo>
                <a:cubicBezTo>
                  <a:pt x="3573266" y="176250"/>
                  <a:pt x="3572404" y="174636"/>
                  <a:pt x="3570681" y="173474"/>
                </a:cubicBezTo>
                <a:cubicBezTo>
                  <a:pt x="3568958" y="172311"/>
                  <a:pt x="3566709" y="171730"/>
                  <a:pt x="3563932" y="171730"/>
                </a:cubicBezTo>
                <a:close/>
                <a:moveTo>
                  <a:pt x="6671486" y="168983"/>
                </a:moveTo>
                <a:cubicBezTo>
                  <a:pt x="6667436" y="168983"/>
                  <a:pt x="6663503" y="169269"/>
                  <a:pt x="6659690" y="169841"/>
                </a:cubicBezTo>
                <a:cubicBezTo>
                  <a:pt x="6655875" y="170413"/>
                  <a:pt x="6652226" y="171300"/>
                  <a:pt x="6648744" y="172502"/>
                </a:cubicBezTo>
                <a:cubicBezTo>
                  <a:pt x="6645260" y="173704"/>
                  <a:pt x="6641719" y="175266"/>
                  <a:pt x="6638119" y="177189"/>
                </a:cubicBezTo>
                <a:cubicBezTo>
                  <a:pt x="6634520" y="179112"/>
                  <a:pt x="6630624" y="181560"/>
                  <a:pt x="6626435" y="184532"/>
                </a:cubicBezTo>
                <a:cubicBezTo>
                  <a:pt x="6622833" y="187490"/>
                  <a:pt x="6618578" y="190197"/>
                  <a:pt x="6613671" y="192651"/>
                </a:cubicBezTo>
                <a:cubicBezTo>
                  <a:pt x="6608762" y="195105"/>
                  <a:pt x="6604304" y="196577"/>
                  <a:pt x="6600297" y="197069"/>
                </a:cubicBezTo>
                <a:lnTo>
                  <a:pt x="6581369" y="267346"/>
                </a:lnTo>
                <a:cubicBezTo>
                  <a:pt x="6581405" y="267269"/>
                  <a:pt x="6581648" y="267399"/>
                  <a:pt x="6582101" y="267735"/>
                </a:cubicBezTo>
                <a:cubicBezTo>
                  <a:pt x="6582552" y="268071"/>
                  <a:pt x="6584773" y="268487"/>
                  <a:pt x="6588761" y="268982"/>
                </a:cubicBezTo>
                <a:cubicBezTo>
                  <a:pt x="6592749" y="269477"/>
                  <a:pt x="6595259" y="269836"/>
                  <a:pt x="6596289" y="270061"/>
                </a:cubicBezTo>
                <a:cubicBezTo>
                  <a:pt x="6597318" y="270286"/>
                  <a:pt x="6598004" y="270399"/>
                  <a:pt x="6598347" y="270399"/>
                </a:cubicBezTo>
                <a:cubicBezTo>
                  <a:pt x="6600640" y="270399"/>
                  <a:pt x="6603192" y="270099"/>
                  <a:pt x="6606004" y="269500"/>
                </a:cubicBezTo>
                <a:cubicBezTo>
                  <a:pt x="6608815" y="268902"/>
                  <a:pt x="6611698" y="268100"/>
                  <a:pt x="6614653" y="267094"/>
                </a:cubicBezTo>
                <a:cubicBezTo>
                  <a:pt x="6617608" y="266089"/>
                  <a:pt x="6620474" y="264987"/>
                  <a:pt x="6623251" y="263788"/>
                </a:cubicBezTo>
                <a:cubicBezTo>
                  <a:pt x="6626028" y="262589"/>
                  <a:pt x="6629560" y="261263"/>
                  <a:pt x="6633847" y="259809"/>
                </a:cubicBezTo>
                <a:cubicBezTo>
                  <a:pt x="6638341" y="256701"/>
                  <a:pt x="6644045" y="252935"/>
                  <a:pt x="6650959" y="248513"/>
                </a:cubicBezTo>
                <a:cubicBezTo>
                  <a:pt x="6657873" y="244090"/>
                  <a:pt x="6664300" y="239002"/>
                  <a:pt x="6670239" y="233250"/>
                </a:cubicBezTo>
                <a:cubicBezTo>
                  <a:pt x="6676177" y="227497"/>
                  <a:pt x="6681060" y="221105"/>
                  <a:pt x="6684886" y="214073"/>
                </a:cubicBezTo>
                <a:cubicBezTo>
                  <a:pt x="6688712" y="207041"/>
                  <a:pt x="6690625" y="199371"/>
                  <a:pt x="6690625" y="191063"/>
                </a:cubicBezTo>
                <a:cubicBezTo>
                  <a:pt x="6690625" y="187867"/>
                  <a:pt x="6690226" y="184903"/>
                  <a:pt x="6689428" y="182170"/>
                </a:cubicBezTo>
                <a:cubicBezTo>
                  <a:pt x="6688630" y="179437"/>
                  <a:pt x="6687485" y="177111"/>
                  <a:pt x="6685993" y="175192"/>
                </a:cubicBezTo>
                <a:cubicBezTo>
                  <a:pt x="6684500" y="173274"/>
                  <a:pt x="6682565" y="171759"/>
                  <a:pt x="6680187" y="170649"/>
                </a:cubicBezTo>
                <a:cubicBezTo>
                  <a:pt x="6677809" y="169538"/>
                  <a:pt x="6674908" y="168983"/>
                  <a:pt x="6671486" y="168983"/>
                </a:cubicBezTo>
                <a:close/>
                <a:moveTo>
                  <a:pt x="3956861" y="168983"/>
                </a:moveTo>
                <a:cubicBezTo>
                  <a:pt x="3952811" y="168983"/>
                  <a:pt x="3948879" y="169269"/>
                  <a:pt x="3945064" y="169841"/>
                </a:cubicBezTo>
                <a:cubicBezTo>
                  <a:pt x="3941250" y="170413"/>
                  <a:pt x="3937601" y="171300"/>
                  <a:pt x="3934119" y="172502"/>
                </a:cubicBezTo>
                <a:cubicBezTo>
                  <a:pt x="3930635" y="173704"/>
                  <a:pt x="3927094" y="175266"/>
                  <a:pt x="3923494" y="177189"/>
                </a:cubicBezTo>
                <a:cubicBezTo>
                  <a:pt x="3919894" y="179112"/>
                  <a:pt x="3916000" y="181560"/>
                  <a:pt x="3911810" y="184532"/>
                </a:cubicBezTo>
                <a:cubicBezTo>
                  <a:pt x="3908208" y="187490"/>
                  <a:pt x="3903954" y="190197"/>
                  <a:pt x="3899045" y="192651"/>
                </a:cubicBezTo>
                <a:cubicBezTo>
                  <a:pt x="3894137" y="195105"/>
                  <a:pt x="3889679" y="196577"/>
                  <a:pt x="3885672" y="197069"/>
                </a:cubicBezTo>
                <a:lnTo>
                  <a:pt x="3866744" y="267346"/>
                </a:lnTo>
                <a:cubicBezTo>
                  <a:pt x="3866780" y="267269"/>
                  <a:pt x="3867024" y="267399"/>
                  <a:pt x="3867476" y="267735"/>
                </a:cubicBezTo>
                <a:cubicBezTo>
                  <a:pt x="3867928" y="268071"/>
                  <a:pt x="3870147" y="268487"/>
                  <a:pt x="3874136" y="268982"/>
                </a:cubicBezTo>
                <a:cubicBezTo>
                  <a:pt x="3878125" y="269477"/>
                  <a:pt x="3880633" y="269836"/>
                  <a:pt x="3881664" y="270061"/>
                </a:cubicBezTo>
                <a:cubicBezTo>
                  <a:pt x="3882694" y="270286"/>
                  <a:pt x="3883379" y="270399"/>
                  <a:pt x="3883722" y="270399"/>
                </a:cubicBezTo>
                <a:cubicBezTo>
                  <a:pt x="3886015" y="270399"/>
                  <a:pt x="3888568" y="270099"/>
                  <a:pt x="3891379" y="269500"/>
                </a:cubicBezTo>
                <a:cubicBezTo>
                  <a:pt x="3894190" y="268902"/>
                  <a:pt x="3897073" y="268100"/>
                  <a:pt x="3900029" y="267094"/>
                </a:cubicBezTo>
                <a:cubicBezTo>
                  <a:pt x="3902983" y="266089"/>
                  <a:pt x="3905849" y="264987"/>
                  <a:pt x="3908626" y="263788"/>
                </a:cubicBezTo>
                <a:cubicBezTo>
                  <a:pt x="3911403" y="262589"/>
                  <a:pt x="3914936" y="261263"/>
                  <a:pt x="3919223" y="259809"/>
                </a:cubicBezTo>
                <a:cubicBezTo>
                  <a:pt x="3923716" y="256701"/>
                  <a:pt x="3929420" y="252935"/>
                  <a:pt x="3936334" y="248513"/>
                </a:cubicBezTo>
                <a:cubicBezTo>
                  <a:pt x="3943248" y="244090"/>
                  <a:pt x="3949675" y="239002"/>
                  <a:pt x="3955614" y="233250"/>
                </a:cubicBezTo>
                <a:cubicBezTo>
                  <a:pt x="3961553" y="227497"/>
                  <a:pt x="3966435" y="221105"/>
                  <a:pt x="3970261" y="214073"/>
                </a:cubicBezTo>
                <a:cubicBezTo>
                  <a:pt x="3974087" y="207041"/>
                  <a:pt x="3976000" y="199371"/>
                  <a:pt x="3976000" y="191063"/>
                </a:cubicBezTo>
                <a:cubicBezTo>
                  <a:pt x="3976000" y="187867"/>
                  <a:pt x="3975601" y="184903"/>
                  <a:pt x="3974804" y="182170"/>
                </a:cubicBezTo>
                <a:cubicBezTo>
                  <a:pt x="3974006" y="179437"/>
                  <a:pt x="3972861" y="177111"/>
                  <a:pt x="3971367" y="175192"/>
                </a:cubicBezTo>
                <a:cubicBezTo>
                  <a:pt x="3969875" y="173274"/>
                  <a:pt x="3967940" y="171759"/>
                  <a:pt x="3965562" y="170649"/>
                </a:cubicBezTo>
                <a:cubicBezTo>
                  <a:pt x="3963184" y="169538"/>
                  <a:pt x="3960283" y="168983"/>
                  <a:pt x="3956861" y="168983"/>
                </a:cubicBezTo>
                <a:close/>
                <a:moveTo>
                  <a:pt x="4566377" y="168002"/>
                </a:moveTo>
                <a:cubicBezTo>
                  <a:pt x="4561596" y="168002"/>
                  <a:pt x="4556226" y="168841"/>
                  <a:pt x="4550267" y="170517"/>
                </a:cubicBezTo>
                <a:cubicBezTo>
                  <a:pt x="4544308" y="172194"/>
                  <a:pt x="4538141" y="174611"/>
                  <a:pt x="4531764" y="177767"/>
                </a:cubicBezTo>
                <a:cubicBezTo>
                  <a:pt x="4525387" y="180923"/>
                  <a:pt x="4519095" y="184805"/>
                  <a:pt x="4512887" y="189413"/>
                </a:cubicBezTo>
                <a:cubicBezTo>
                  <a:pt x="4506678" y="194021"/>
                  <a:pt x="4501002" y="199084"/>
                  <a:pt x="4495857" y="204601"/>
                </a:cubicBezTo>
                <a:cubicBezTo>
                  <a:pt x="4490711" y="210119"/>
                  <a:pt x="4486179" y="216226"/>
                  <a:pt x="4482262" y="222922"/>
                </a:cubicBezTo>
                <a:cubicBezTo>
                  <a:pt x="4478344" y="229619"/>
                  <a:pt x="4475561" y="236254"/>
                  <a:pt x="4473911" y="242829"/>
                </a:cubicBezTo>
                <a:cubicBezTo>
                  <a:pt x="4472865" y="247099"/>
                  <a:pt x="4472343" y="250955"/>
                  <a:pt x="4472343" y="254397"/>
                </a:cubicBezTo>
                <a:cubicBezTo>
                  <a:pt x="4472343" y="258134"/>
                  <a:pt x="4472619" y="261411"/>
                  <a:pt x="4473171" y="264227"/>
                </a:cubicBezTo>
                <a:cubicBezTo>
                  <a:pt x="4473722" y="267044"/>
                  <a:pt x="4474722" y="269472"/>
                  <a:pt x="4476170" y="271511"/>
                </a:cubicBezTo>
                <a:cubicBezTo>
                  <a:pt x="4477619" y="273551"/>
                  <a:pt x="4479476" y="275150"/>
                  <a:pt x="4481743" y="276308"/>
                </a:cubicBezTo>
                <a:cubicBezTo>
                  <a:pt x="4484011" y="277466"/>
                  <a:pt x="4487189" y="278045"/>
                  <a:pt x="4491279" y="278045"/>
                </a:cubicBezTo>
                <a:cubicBezTo>
                  <a:pt x="4493512" y="278045"/>
                  <a:pt x="4495952" y="277643"/>
                  <a:pt x="4498599" y="276838"/>
                </a:cubicBezTo>
                <a:cubicBezTo>
                  <a:pt x="4501245" y="276032"/>
                  <a:pt x="4504025" y="274950"/>
                  <a:pt x="4506939" y="273591"/>
                </a:cubicBezTo>
                <a:cubicBezTo>
                  <a:pt x="4509852" y="272232"/>
                  <a:pt x="4512667" y="270751"/>
                  <a:pt x="4515383" y="269149"/>
                </a:cubicBezTo>
                <a:cubicBezTo>
                  <a:pt x="4518100" y="267547"/>
                  <a:pt x="4519451" y="266937"/>
                  <a:pt x="4519436" y="267318"/>
                </a:cubicBezTo>
                <a:cubicBezTo>
                  <a:pt x="4525471" y="262966"/>
                  <a:pt x="4530588" y="259240"/>
                  <a:pt x="4534785" y="256139"/>
                </a:cubicBezTo>
                <a:cubicBezTo>
                  <a:pt x="4538983" y="253038"/>
                  <a:pt x="4542658" y="249791"/>
                  <a:pt x="4545810" y="246397"/>
                </a:cubicBezTo>
                <a:cubicBezTo>
                  <a:pt x="4548961" y="243004"/>
                  <a:pt x="4551738" y="239183"/>
                  <a:pt x="4554141" y="234934"/>
                </a:cubicBezTo>
                <a:cubicBezTo>
                  <a:pt x="4556542" y="230685"/>
                  <a:pt x="4558439" y="226747"/>
                  <a:pt x="4559831" y="223121"/>
                </a:cubicBezTo>
                <a:cubicBezTo>
                  <a:pt x="4561285" y="215602"/>
                  <a:pt x="4562513" y="209635"/>
                  <a:pt x="4563517" y="205218"/>
                </a:cubicBezTo>
                <a:cubicBezTo>
                  <a:pt x="4564520" y="200802"/>
                  <a:pt x="4565365" y="196916"/>
                  <a:pt x="4566052" y="193560"/>
                </a:cubicBezTo>
                <a:cubicBezTo>
                  <a:pt x="4566740" y="190204"/>
                  <a:pt x="4567424" y="186111"/>
                  <a:pt x="4568108" y="181282"/>
                </a:cubicBezTo>
                <a:cubicBezTo>
                  <a:pt x="4568792" y="176454"/>
                  <a:pt x="4569431" y="172242"/>
                  <a:pt x="4570027" y="168649"/>
                </a:cubicBezTo>
                <a:cubicBezTo>
                  <a:pt x="4570127" y="168947"/>
                  <a:pt x="4569896" y="168913"/>
                  <a:pt x="4569333" y="168549"/>
                </a:cubicBezTo>
                <a:cubicBezTo>
                  <a:pt x="4568771" y="168184"/>
                  <a:pt x="4567786" y="168002"/>
                  <a:pt x="4566377" y="168002"/>
                </a:cubicBezTo>
                <a:close/>
                <a:moveTo>
                  <a:pt x="8119314" y="161337"/>
                </a:moveTo>
                <a:cubicBezTo>
                  <a:pt x="8113440" y="161337"/>
                  <a:pt x="8107483" y="162495"/>
                  <a:pt x="8101444" y="164812"/>
                </a:cubicBezTo>
                <a:cubicBezTo>
                  <a:pt x="8095404" y="167128"/>
                  <a:pt x="8089512" y="170285"/>
                  <a:pt x="8083766" y="174283"/>
                </a:cubicBezTo>
                <a:cubicBezTo>
                  <a:pt x="8078020" y="178281"/>
                  <a:pt x="8072486" y="183070"/>
                  <a:pt x="8067162" y="188652"/>
                </a:cubicBezTo>
                <a:cubicBezTo>
                  <a:pt x="8061839" y="194234"/>
                  <a:pt x="8057025" y="200159"/>
                  <a:pt x="8052720" y="206426"/>
                </a:cubicBezTo>
                <a:cubicBezTo>
                  <a:pt x="8048415" y="212694"/>
                  <a:pt x="8044714" y="219147"/>
                  <a:pt x="8041614" y="225788"/>
                </a:cubicBezTo>
                <a:cubicBezTo>
                  <a:pt x="8038516" y="232428"/>
                  <a:pt x="8036085" y="239139"/>
                  <a:pt x="8034323" y="245922"/>
                </a:cubicBezTo>
                <a:cubicBezTo>
                  <a:pt x="8034008" y="247026"/>
                  <a:pt x="8033566" y="249224"/>
                  <a:pt x="8032996" y="252514"/>
                </a:cubicBezTo>
                <a:cubicBezTo>
                  <a:pt x="8032426" y="255804"/>
                  <a:pt x="8032142" y="259046"/>
                  <a:pt x="8032142" y="262240"/>
                </a:cubicBezTo>
                <a:cubicBezTo>
                  <a:pt x="8032142" y="265440"/>
                  <a:pt x="8032446" y="267861"/>
                  <a:pt x="8033059" y="269504"/>
                </a:cubicBezTo>
                <a:cubicBezTo>
                  <a:pt x="8033670" y="271146"/>
                  <a:pt x="8034775" y="271968"/>
                  <a:pt x="8036372" y="271968"/>
                </a:cubicBezTo>
                <a:cubicBezTo>
                  <a:pt x="8041231" y="271968"/>
                  <a:pt x="8045840" y="270862"/>
                  <a:pt x="8050202" y="268651"/>
                </a:cubicBezTo>
                <a:cubicBezTo>
                  <a:pt x="8054565" y="266439"/>
                  <a:pt x="8058708" y="263739"/>
                  <a:pt x="8062634" y="260549"/>
                </a:cubicBezTo>
                <a:cubicBezTo>
                  <a:pt x="8068280" y="255956"/>
                  <a:pt x="8073914" y="250909"/>
                  <a:pt x="8079540" y="245410"/>
                </a:cubicBezTo>
                <a:cubicBezTo>
                  <a:pt x="8085166" y="239910"/>
                  <a:pt x="8090526" y="234066"/>
                  <a:pt x="8095620" y="227876"/>
                </a:cubicBezTo>
                <a:cubicBezTo>
                  <a:pt x="8100714" y="221687"/>
                  <a:pt x="8105185" y="215408"/>
                  <a:pt x="8109030" y="209040"/>
                </a:cubicBezTo>
                <a:cubicBezTo>
                  <a:pt x="8112876" y="202672"/>
                  <a:pt x="8115666" y="196391"/>
                  <a:pt x="8117402" y="190198"/>
                </a:cubicBezTo>
                <a:cubicBezTo>
                  <a:pt x="8118373" y="186675"/>
                  <a:pt x="8119216" y="182446"/>
                  <a:pt x="8119930" y="177511"/>
                </a:cubicBezTo>
                <a:cubicBezTo>
                  <a:pt x="8120645" y="172576"/>
                  <a:pt x="8121002" y="168334"/>
                  <a:pt x="8121002" y="164787"/>
                </a:cubicBezTo>
                <a:cubicBezTo>
                  <a:pt x="8121002" y="163735"/>
                  <a:pt x="8120852" y="162897"/>
                  <a:pt x="8120554" y="162273"/>
                </a:cubicBezTo>
                <a:cubicBezTo>
                  <a:pt x="8120254" y="161649"/>
                  <a:pt x="8119842" y="161337"/>
                  <a:pt x="8119314" y="161337"/>
                </a:cubicBezTo>
                <a:close/>
                <a:moveTo>
                  <a:pt x="7347790" y="161337"/>
                </a:moveTo>
                <a:cubicBezTo>
                  <a:pt x="7341915" y="161337"/>
                  <a:pt x="7335959" y="162495"/>
                  <a:pt x="7329919" y="164812"/>
                </a:cubicBezTo>
                <a:cubicBezTo>
                  <a:pt x="7323880" y="167128"/>
                  <a:pt x="7317988" y="170285"/>
                  <a:pt x="7312242" y="174283"/>
                </a:cubicBezTo>
                <a:cubicBezTo>
                  <a:pt x="7306496" y="178281"/>
                  <a:pt x="7300962" y="183070"/>
                  <a:pt x="7295638" y="188652"/>
                </a:cubicBezTo>
                <a:cubicBezTo>
                  <a:pt x="7290314" y="194234"/>
                  <a:pt x="7285501" y="200159"/>
                  <a:pt x="7281195" y="206426"/>
                </a:cubicBezTo>
                <a:cubicBezTo>
                  <a:pt x="7276890" y="212694"/>
                  <a:pt x="7273189" y="219147"/>
                  <a:pt x="7270090" y="225788"/>
                </a:cubicBezTo>
                <a:cubicBezTo>
                  <a:pt x="7266991" y="232428"/>
                  <a:pt x="7264561" y="239139"/>
                  <a:pt x="7262798" y="245922"/>
                </a:cubicBezTo>
                <a:cubicBezTo>
                  <a:pt x="7262484" y="247026"/>
                  <a:pt x="7262041" y="249224"/>
                  <a:pt x="7261471" y="252514"/>
                </a:cubicBezTo>
                <a:cubicBezTo>
                  <a:pt x="7260902" y="255804"/>
                  <a:pt x="7260617" y="259046"/>
                  <a:pt x="7260617" y="262240"/>
                </a:cubicBezTo>
                <a:cubicBezTo>
                  <a:pt x="7260617" y="265440"/>
                  <a:pt x="7260923" y="267861"/>
                  <a:pt x="7261534" y="269504"/>
                </a:cubicBezTo>
                <a:cubicBezTo>
                  <a:pt x="7262146" y="271146"/>
                  <a:pt x="7263250" y="271968"/>
                  <a:pt x="7264848" y="271968"/>
                </a:cubicBezTo>
                <a:cubicBezTo>
                  <a:pt x="7269706" y="271968"/>
                  <a:pt x="7274316" y="270862"/>
                  <a:pt x="7278678" y="268651"/>
                </a:cubicBezTo>
                <a:cubicBezTo>
                  <a:pt x="7283040" y="266439"/>
                  <a:pt x="7287184" y="263739"/>
                  <a:pt x="7291109" y="260549"/>
                </a:cubicBezTo>
                <a:cubicBezTo>
                  <a:pt x="7296755" y="255956"/>
                  <a:pt x="7302390" y="250909"/>
                  <a:pt x="7308016" y="245410"/>
                </a:cubicBezTo>
                <a:cubicBezTo>
                  <a:pt x="7313641" y="239910"/>
                  <a:pt x="7319002" y="234066"/>
                  <a:pt x="7324096" y="227876"/>
                </a:cubicBezTo>
                <a:cubicBezTo>
                  <a:pt x="7329190" y="221687"/>
                  <a:pt x="7333660" y="215408"/>
                  <a:pt x="7337506" y="209040"/>
                </a:cubicBezTo>
                <a:cubicBezTo>
                  <a:pt x="7341352" y="202672"/>
                  <a:pt x="7344143" y="196391"/>
                  <a:pt x="7345877" y="190198"/>
                </a:cubicBezTo>
                <a:cubicBezTo>
                  <a:pt x="7346848" y="186675"/>
                  <a:pt x="7347691" y="182446"/>
                  <a:pt x="7348406" y="177511"/>
                </a:cubicBezTo>
                <a:cubicBezTo>
                  <a:pt x="7349120" y="172576"/>
                  <a:pt x="7349477" y="168334"/>
                  <a:pt x="7349477" y="164787"/>
                </a:cubicBezTo>
                <a:cubicBezTo>
                  <a:pt x="7349477" y="163735"/>
                  <a:pt x="7349328" y="162897"/>
                  <a:pt x="7349029" y="162273"/>
                </a:cubicBezTo>
                <a:cubicBezTo>
                  <a:pt x="7348729" y="161649"/>
                  <a:pt x="7348317" y="161337"/>
                  <a:pt x="7347790" y="161337"/>
                </a:cubicBezTo>
                <a:close/>
                <a:moveTo>
                  <a:pt x="3175840" y="161337"/>
                </a:moveTo>
                <a:cubicBezTo>
                  <a:pt x="3169966" y="161337"/>
                  <a:pt x="3164008" y="162495"/>
                  <a:pt x="3157969" y="164812"/>
                </a:cubicBezTo>
                <a:cubicBezTo>
                  <a:pt x="3151930" y="167128"/>
                  <a:pt x="3146038" y="170285"/>
                  <a:pt x="3140293" y="174283"/>
                </a:cubicBezTo>
                <a:cubicBezTo>
                  <a:pt x="3134547" y="178281"/>
                  <a:pt x="3129012" y="183070"/>
                  <a:pt x="3123689" y="188652"/>
                </a:cubicBezTo>
                <a:cubicBezTo>
                  <a:pt x="3118365" y="194234"/>
                  <a:pt x="3113551" y="200159"/>
                  <a:pt x="3109246" y="206426"/>
                </a:cubicBezTo>
                <a:cubicBezTo>
                  <a:pt x="3104941" y="212694"/>
                  <a:pt x="3101239" y="219147"/>
                  <a:pt x="3098140" y="225788"/>
                </a:cubicBezTo>
                <a:cubicBezTo>
                  <a:pt x="3095042" y="232428"/>
                  <a:pt x="3092611" y="239139"/>
                  <a:pt x="3090848" y="245922"/>
                </a:cubicBezTo>
                <a:cubicBezTo>
                  <a:pt x="3090534" y="247026"/>
                  <a:pt x="3090092" y="249224"/>
                  <a:pt x="3089522" y="252514"/>
                </a:cubicBezTo>
                <a:cubicBezTo>
                  <a:pt x="3088952" y="255804"/>
                  <a:pt x="3088668" y="259046"/>
                  <a:pt x="3088668" y="262240"/>
                </a:cubicBezTo>
                <a:cubicBezTo>
                  <a:pt x="3088668" y="265440"/>
                  <a:pt x="3088973" y="267861"/>
                  <a:pt x="3089585" y="269504"/>
                </a:cubicBezTo>
                <a:cubicBezTo>
                  <a:pt x="3090196" y="271146"/>
                  <a:pt x="3091301" y="271968"/>
                  <a:pt x="3092898" y="271968"/>
                </a:cubicBezTo>
                <a:cubicBezTo>
                  <a:pt x="3097756" y="271968"/>
                  <a:pt x="3102367" y="270862"/>
                  <a:pt x="3106729" y="268651"/>
                </a:cubicBezTo>
                <a:cubicBezTo>
                  <a:pt x="3111091" y="266439"/>
                  <a:pt x="3115235" y="263739"/>
                  <a:pt x="3119159" y="260549"/>
                </a:cubicBezTo>
                <a:cubicBezTo>
                  <a:pt x="3124805" y="255956"/>
                  <a:pt x="3130441" y="250909"/>
                  <a:pt x="3136066" y="245410"/>
                </a:cubicBezTo>
                <a:cubicBezTo>
                  <a:pt x="3141692" y="239910"/>
                  <a:pt x="3147052" y="234066"/>
                  <a:pt x="3152146" y="227876"/>
                </a:cubicBezTo>
                <a:cubicBezTo>
                  <a:pt x="3157241" y="221687"/>
                  <a:pt x="3161711" y="215408"/>
                  <a:pt x="3165556" y="209040"/>
                </a:cubicBezTo>
                <a:cubicBezTo>
                  <a:pt x="3169402" y="202672"/>
                  <a:pt x="3172193" y="196391"/>
                  <a:pt x="3173928" y="190198"/>
                </a:cubicBezTo>
                <a:cubicBezTo>
                  <a:pt x="3174899" y="186675"/>
                  <a:pt x="3175742" y="182446"/>
                  <a:pt x="3176456" y="177511"/>
                </a:cubicBezTo>
                <a:cubicBezTo>
                  <a:pt x="3177170" y="172576"/>
                  <a:pt x="3177527" y="168334"/>
                  <a:pt x="3177527" y="164787"/>
                </a:cubicBezTo>
                <a:cubicBezTo>
                  <a:pt x="3177527" y="163735"/>
                  <a:pt x="3177378" y="162897"/>
                  <a:pt x="3177080" y="162273"/>
                </a:cubicBezTo>
                <a:cubicBezTo>
                  <a:pt x="3176780" y="161649"/>
                  <a:pt x="3176367" y="161337"/>
                  <a:pt x="3175840" y="161337"/>
                </a:cubicBezTo>
                <a:close/>
                <a:moveTo>
                  <a:pt x="8558462" y="161027"/>
                </a:moveTo>
                <a:lnTo>
                  <a:pt x="8552460" y="165279"/>
                </a:lnTo>
                <a:cubicBezTo>
                  <a:pt x="8549652" y="166605"/>
                  <a:pt x="8546147" y="167743"/>
                  <a:pt x="8541946" y="168693"/>
                </a:cubicBezTo>
                <a:cubicBezTo>
                  <a:pt x="8537744" y="169643"/>
                  <a:pt x="8532395" y="170441"/>
                  <a:pt x="8525897" y="171089"/>
                </a:cubicBezTo>
                <a:cubicBezTo>
                  <a:pt x="8522304" y="172289"/>
                  <a:pt x="8518414" y="174305"/>
                  <a:pt x="8514228" y="177136"/>
                </a:cubicBezTo>
                <a:cubicBezTo>
                  <a:pt x="8510041" y="179967"/>
                  <a:pt x="8505862" y="183373"/>
                  <a:pt x="8501690" y="187354"/>
                </a:cubicBezTo>
                <a:cubicBezTo>
                  <a:pt x="8497516" y="191335"/>
                  <a:pt x="8493579" y="195585"/>
                  <a:pt x="8489876" y="200103"/>
                </a:cubicBezTo>
                <a:cubicBezTo>
                  <a:pt x="8486173" y="204622"/>
                  <a:pt x="8482814" y="209287"/>
                  <a:pt x="8479799" y="214099"/>
                </a:cubicBezTo>
                <a:cubicBezTo>
                  <a:pt x="8476783" y="218911"/>
                  <a:pt x="8474197" y="223534"/>
                  <a:pt x="8472043" y="227966"/>
                </a:cubicBezTo>
                <a:cubicBezTo>
                  <a:pt x="8469887" y="232398"/>
                  <a:pt x="8468417" y="236067"/>
                  <a:pt x="8467629" y="238973"/>
                </a:cubicBezTo>
                <a:cubicBezTo>
                  <a:pt x="8466793" y="242606"/>
                  <a:pt x="8466225" y="245656"/>
                  <a:pt x="8465924" y="248122"/>
                </a:cubicBezTo>
                <a:cubicBezTo>
                  <a:pt x="8465623" y="250589"/>
                  <a:pt x="8465473" y="253073"/>
                  <a:pt x="8465473" y="255575"/>
                </a:cubicBezTo>
                <a:cubicBezTo>
                  <a:pt x="8465473" y="259577"/>
                  <a:pt x="8465959" y="263208"/>
                  <a:pt x="8466932" y="266468"/>
                </a:cubicBezTo>
                <a:cubicBezTo>
                  <a:pt x="8467905" y="269728"/>
                  <a:pt x="8469410" y="272457"/>
                  <a:pt x="8471446" y="274653"/>
                </a:cubicBezTo>
                <a:cubicBezTo>
                  <a:pt x="8473482" y="276850"/>
                  <a:pt x="8476078" y="278585"/>
                  <a:pt x="8479235" y="279859"/>
                </a:cubicBezTo>
                <a:cubicBezTo>
                  <a:pt x="8482391" y="281133"/>
                  <a:pt x="8486404" y="281770"/>
                  <a:pt x="8491275" y="281770"/>
                </a:cubicBezTo>
                <a:cubicBezTo>
                  <a:pt x="8500472" y="281770"/>
                  <a:pt x="8509094" y="279405"/>
                  <a:pt x="8517140" y="274675"/>
                </a:cubicBezTo>
                <a:cubicBezTo>
                  <a:pt x="8525186" y="269945"/>
                  <a:pt x="8532442" y="263903"/>
                  <a:pt x="8538909" y="256548"/>
                </a:cubicBezTo>
                <a:cubicBezTo>
                  <a:pt x="8545375" y="249193"/>
                  <a:pt x="8550762" y="241367"/>
                  <a:pt x="8555067" y="233068"/>
                </a:cubicBezTo>
                <a:cubicBezTo>
                  <a:pt x="8559373" y="224770"/>
                  <a:pt x="8562428" y="217057"/>
                  <a:pt x="8564232" y="209931"/>
                </a:cubicBezTo>
                <a:cubicBezTo>
                  <a:pt x="8565345" y="205881"/>
                  <a:pt x="8566326" y="201768"/>
                  <a:pt x="8567176" y="197591"/>
                </a:cubicBezTo>
                <a:cubicBezTo>
                  <a:pt x="8568026" y="193414"/>
                  <a:pt x="8568451" y="189800"/>
                  <a:pt x="8568451" y="186748"/>
                </a:cubicBezTo>
                <a:cubicBezTo>
                  <a:pt x="8568451" y="183898"/>
                  <a:pt x="8567930" y="181239"/>
                  <a:pt x="8566889" y="178770"/>
                </a:cubicBezTo>
                <a:cubicBezTo>
                  <a:pt x="8565846" y="176302"/>
                  <a:pt x="8564292" y="173126"/>
                  <a:pt x="8562223" y="169243"/>
                </a:cubicBezTo>
                <a:cubicBezTo>
                  <a:pt x="8560790" y="166518"/>
                  <a:pt x="8559536" y="164052"/>
                  <a:pt x="8558462" y="161846"/>
                </a:cubicBezTo>
                <a:close/>
                <a:moveTo>
                  <a:pt x="5367588" y="161027"/>
                </a:moveTo>
                <a:lnTo>
                  <a:pt x="5361585" y="165279"/>
                </a:lnTo>
                <a:cubicBezTo>
                  <a:pt x="5358778" y="166605"/>
                  <a:pt x="5355274" y="167743"/>
                  <a:pt x="5351072" y="168693"/>
                </a:cubicBezTo>
                <a:cubicBezTo>
                  <a:pt x="5346869" y="169643"/>
                  <a:pt x="5341519" y="170441"/>
                  <a:pt x="5335023" y="171089"/>
                </a:cubicBezTo>
                <a:cubicBezTo>
                  <a:pt x="5331429" y="172289"/>
                  <a:pt x="5327539" y="174305"/>
                  <a:pt x="5323353" y="177136"/>
                </a:cubicBezTo>
                <a:cubicBezTo>
                  <a:pt x="5319166" y="179967"/>
                  <a:pt x="5314987" y="183373"/>
                  <a:pt x="5310814" y="187354"/>
                </a:cubicBezTo>
                <a:cubicBezTo>
                  <a:pt x="5306642" y="191335"/>
                  <a:pt x="5302704" y="195585"/>
                  <a:pt x="5299001" y="200103"/>
                </a:cubicBezTo>
                <a:cubicBezTo>
                  <a:pt x="5295298" y="204622"/>
                  <a:pt x="5291939" y="209287"/>
                  <a:pt x="5288924" y="214099"/>
                </a:cubicBezTo>
                <a:cubicBezTo>
                  <a:pt x="5285909" y="218911"/>
                  <a:pt x="5283323" y="223534"/>
                  <a:pt x="5281168" y="227966"/>
                </a:cubicBezTo>
                <a:cubicBezTo>
                  <a:pt x="5279013" y="232398"/>
                  <a:pt x="5277541" y="236067"/>
                  <a:pt x="5276755" y="238973"/>
                </a:cubicBezTo>
                <a:cubicBezTo>
                  <a:pt x="5275919" y="242606"/>
                  <a:pt x="5275350" y="245656"/>
                  <a:pt x="5275050" y="248122"/>
                </a:cubicBezTo>
                <a:cubicBezTo>
                  <a:pt x="5274748" y="250589"/>
                  <a:pt x="5274598" y="253073"/>
                  <a:pt x="5274598" y="255575"/>
                </a:cubicBezTo>
                <a:cubicBezTo>
                  <a:pt x="5274598" y="259577"/>
                  <a:pt x="5275084" y="263208"/>
                  <a:pt x="5276057" y="266468"/>
                </a:cubicBezTo>
                <a:cubicBezTo>
                  <a:pt x="5277030" y="269728"/>
                  <a:pt x="5278534" y="272457"/>
                  <a:pt x="5280571" y="274653"/>
                </a:cubicBezTo>
                <a:cubicBezTo>
                  <a:pt x="5282608" y="276850"/>
                  <a:pt x="5285204" y="278585"/>
                  <a:pt x="5288360" y="279859"/>
                </a:cubicBezTo>
                <a:cubicBezTo>
                  <a:pt x="5291515" y="281133"/>
                  <a:pt x="5295529" y="281770"/>
                  <a:pt x="5300400" y="281770"/>
                </a:cubicBezTo>
                <a:cubicBezTo>
                  <a:pt x="5309596" y="281770"/>
                  <a:pt x="5318218" y="279405"/>
                  <a:pt x="5326265" y="274675"/>
                </a:cubicBezTo>
                <a:cubicBezTo>
                  <a:pt x="5334312" y="269945"/>
                  <a:pt x="5341568" y="263903"/>
                  <a:pt x="5348034" y="256548"/>
                </a:cubicBezTo>
                <a:cubicBezTo>
                  <a:pt x="5354500" y="249193"/>
                  <a:pt x="5359886" y="241367"/>
                  <a:pt x="5364192" y="233068"/>
                </a:cubicBezTo>
                <a:cubicBezTo>
                  <a:pt x="5368499" y="224770"/>
                  <a:pt x="5371554" y="217057"/>
                  <a:pt x="5373358" y="209931"/>
                </a:cubicBezTo>
                <a:cubicBezTo>
                  <a:pt x="5374470" y="205881"/>
                  <a:pt x="5375451" y="201768"/>
                  <a:pt x="5376301" y="197591"/>
                </a:cubicBezTo>
                <a:cubicBezTo>
                  <a:pt x="5377151" y="193414"/>
                  <a:pt x="5377576" y="189800"/>
                  <a:pt x="5377576" y="186748"/>
                </a:cubicBezTo>
                <a:cubicBezTo>
                  <a:pt x="5377576" y="183898"/>
                  <a:pt x="5377055" y="181239"/>
                  <a:pt x="5376014" y="178770"/>
                </a:cubicBezTo>
                <a:cubicBezTo>
                  <a:pt x="5374972" y="176302"/>
                  <a:pt x="5373417" y="173126"/>
                  <a:pt x="5371348" y="169243"/>
                </a:cubicBezTo>
                <a:cubicBezTo>
                  <a:pt x="5369915" y="166518"/>
                  <a:pt x="5368661" y="164052"/>
                  <a:pt x="5367588" y="161846"/>
                </a:cubicBezTo>
                <a:close/>
                <a:moveTo>
                  <a:pt x="2433888" y="161027"/>
                </a:moveTo>
                <a:lnTo>
                  <a:pt x="2427885" y="165279"/>
                </a:lnTo>
                <a:cubicBezTo>
                  <a:pt x="2425078" y="166605"/>
                  <a:pt x="2421574" y="167743"/>
                  <a:pt x="2417372" y="168693"/>
                </a:cubicBezTo>
                <a:cubicBezTo>
                  <a:pt x="2413170" y="169643"/>
                  <a:pt x="2407821" y="170441"/>
                  <a:pt x="2401323" y="171089"/>
                </a:cubicBezTo>
                <a:cubicBezTo>
                  <a:pt x="2397729" y="172289"/>
                  <a:pt x="2393839" y="174305"/>
                  <a:pt x="2389653" y="177136"/>
                </a:cubicBezTo>
                <a:cubicBezTo>
                  <a:pt x="2385467" y="179967"/>
                  <a:pt x="2381288" y="183373"/>
                  <a:pt x="2377115" y="187354"/>
                </a:cubicBezTo>
                <a:cubicBezTo>
                  <a:pt x="2372942" y="191335"/>
                  <a:pt x="2369004" y="195585"/>
                  <a:pt x="2365301" y="200103"/>
                </a:cubicBezTo>
                <a:cubicBezTo>
                  <a:pt x="2361598" y="204622"/>
                  <a:pt x="2358239" y="209287"/>
                  <a:pt x="2355224" y="214099"/>
                </a:cubicBezTo>
                <a:cubicBezTo>
                  <a:pt x="2352208" y="218911"/>
                  <a:pt x="2349623" y="223534"/>
                  <a:pt x="2347468" y="227966"/>
                </a:cubicBezTo>
                <a:cubicBezTo>
                  <a:pt x="2345313" y="232398"/>
                  <a:pt x="2343842" y="236067"/>
                  <a:pt x="2343054" y="238973"/>
                </a:cubicBezTo>
                <a:cubicBezTo>
                  <a:pt x="2342219" y="242606"/>
                  <a:pt x="2341651" y="245656"/>
                  <a:pt x="2341350" y="248122"/>
                </a:cubicBezTo>
                <a:cubicBezTo>
                  <a:pt x="2341049" y="250589"/>
                  <a:pt x="2340898" y="253073"/>
                  <a:pt x="2340898" y="255575"/>
                </a:cubicBezTo>
                <a:cubicBezTo>
                  <a:pt x="2340898" y="259577"/>
                  <a:pt x="2341385" y="263208"/>
                  <a:pt x="2342358" y="266468"/>
                </a:cubicBezTo>
                <a:cubicBezTo>
                  <a:pt x="2343330" y="269728"/>
                  <a:pt x="2344835" y="272457"/>
                  <a:pt x="2346871" y="274653"/>
                </a:cubicBezTo>
                <a:cubicBezTo>
                  <a:pt x="2348908" y="276850"/>
                  <a:pt x="2351504" y="278585"/>
                  <a:pt x="2354660" y="279859"/>
                </a:cubicBezTo>
                <a:cubicBezTo>
                  <a:pt x="2357816" y="281133"/>
                  <a:pt x="2361829" y="281770"/>
                  <a:pt x="2366700" y="281770"/>
                </a:cubicBezTo>
                <a:cubicBezTo>
                  <a:pt x="2375897" y="281770"/>
                  <a:pt x="2384519" y="279405"/>
                  <a:pt x="2392566" y="274675"/>
                </a:cubicBezTo>
                <a:cubicBezTo>
                  <a:pt x="2400612" y="269945"/>
                  <a:pt x="2407868" y="263903"/>
                  <a:pt x="2414334" y="256548"/>
                </a:cubicBezTo>
                <a:cubicBezTo>
                  <a:pt x="2420801" y="249193"/>
                  <a:pt x="2426187" y="241367"/>
                  <a:pt x="2430493" y="233068"/>
                </a:cubicBezTo>
                <a:cubicBezTo>
                  <a:pt x="2434799" y="224770"/>
                  <a:pt x="2437854" y="217057"/>
                  <a:pt x="2439658" y="209931"/>
                </a:cubicBezTo>
                <a:cubicBezTo>
                  <a:pt x="2440770" y="205881"/>
                  <a:pt x="2441752" y="201768"/>
                  <a:pt x="2442602" y="197591"/>
                </a:cubicBezTo>
                <a:cubicBezTo>
                  <a:pt x="2443451" y="193414"/>
                  <a:pt x="2443876" y="189800"/>
                  <a:pt x="2443876" y="186748"/>
                </a:cubicBezTo>
                <a:cubicBezTo>
                  <a:pt x="2443876" y="183898"/>
                  <a:pt x="2443356" y="181239"/>
                  <a:pt x="2442314" y="178770"/>
                </a:cubicBezTo>
                <a:cubicBezTo>
                  <a:pt x="2441272" y="176302"/>
                  <a:pt x="2439718" y="173126"/>
                  <a:pt x="2437649" y="169243"/>
                </a:cubicBezTo>
                <a:cubicBezTo>
                  <a:pt x="2436216" y="166518"/>
                  <a:pt x="2434962" y="164052"/>
                  <a:pt x="2433888" y="161846"/>
                </a:cubicBezTo>
                <a:close/>
                <a:moveTo>
                  <a:pt x="1186113" y="161027"/>
                </a:moveTo>
                <a:lnTo>
                  <a:pt x="1180110" y="165279"/>
                </a:lnTo>
                <a:cubicBezTo>
                  <a:pt x="1177303" y="166605"/>
                  <a:pt x="1173798" y="167743"/>
                  <a:pt x="1169597" y="168693"/>
                </a:cubicBezTo>
                <a:cubicBezTo>
                  <a:pt x="1165395" y="169643"/>
                  <a:pt x="1160045" y="170441"/>
                  <a:pt x="1153548" y="171089"/>
                </a:cubicBezTo>
                <a:cubicBezTo>
                  <a:pt x="1149954" y="172289"/>
                  <a:pt x="1146064" y="174305"/>
                  <a:pt x="1141878" y="177136"/>
                </a:cubicBezTo>
                <a:cubicBezTo>
                  <a:pt x="1137692" y="179967"/>
                  <a:pt x="1133512" y="183373"/>
                  <a:pt x="1129340" y="187354"/>
                </a:cubicBezTo>
                <a:cubicBezTo>
                  <a:pt x="1125167" y="191335"/>
                  <a:pt x="1121229" y="195585"/>
                  <a:pt x="1117526" y="200103"/>
                </a:cubicBezTo>
                <a:cubicBezTo>
                  <a:pt x="1113824" y="204622"/>
                  <a:pt x="1110464" y="209287"/>
                  <a:pt x="1107449" y="214099"/>
                </a:cubicBezTo>
                <a:cubicBezTo>
                  <a:pt x="1104433" y="218911"/>
                  <a:pt x="1101848" y="223534"/>
                  <a:pt x="1099693" y="227966"/>
                </a:cubicBezTo>
                <a:cubicBezTo>
                  <a:pt x="1097538" y="232398"/>
                  <a:pt x="1096067" y="236067"/>
                  <a:pt x="1095279" y="238973"/>
                </a:cubicBezTo>
                <a:cubicBezTo>
                  <a:pt x="1094444" y="242606"/>
                  <a:pt x="1093876" y="245656"/>
                  <a:pt x="1093575" y="248122"/>
                </a:cubicBezTo>
                <a:cubicBezTo>
                  <a:pt x="1093274" y="250589"/>
                  <a:pt x="1093123" y="253073"/>
                  <a:pt x="1093123" y="255575"/>
                </a:cubicBezTo>
                <a:cubicBezTo>
                  <a:pt x="1093123" y="259577"/>
                  <a:pt x="1093610" y="263208"/>
                  <a:pt x="1094583" y="266468"/>
                </a:cubicBezTo>
                <a:cubicBezTo>
                  <a:pt x="1095556" y="269728"/>
                  <a:pt x="1097060" y="272457"/>
                  <a:pt x="1099096" y="274653"/>
                </a:cubicBezTo>
                <a:cubicBezTo>
                  <a:pt x="1101133" y="276850"/>
                  <a:pt x="1103729" y="278585"/>
                  <a:pt x="1106885" y="279859"/>
                </a:cubicBezTo>
                <a:cubicBezTo>
                  <a:pt x="1110041" y="281133"/>
                  <a:pt x="1114054" y="281770"/>
                  <a:pt x="1118925" y="281770"/>
                </a:cubicBezTo>
                <a:cubicBezTo>
                  <a:pt x="1128122" y="281770"/>
                  <a:pt x="1136744" y="279405"/>
                  <a:pt x="1144791" y="274675"/>
                </a:cubicBezTo>
                <a:cubicBezTo>
                  <a:pt x="1152837" y="269945"/>
                  <a:pt x="1160093" y="263903"/>
                  <a:pt x="1166559" y="256548"/>
                </a:cubicBezTo>
                <a:cubicBezTo>
                  <a:pt x="1173026" y="249193"/>
                  <a:pt x="1178412" y="241367"/>
                  <a:pt x="1182718" y="233068"/>
                </a:cubicBezTo>
                <a:cubicBezTo>
                  <a:pt x="1187024" y="224770"/>
                  <a:pt x="1190079" y="217057"/>
                  <a:pt x="1191883" y="209931"/>
                </a:cubicBezTo>
                <a:cubicBezTo>
                  <a:pt x="1192995" y="205881"/>
                  <a:pt x="1193976" y="201768"/>
                  <a:pt x="1194827" y="197591"/>
                </a:cubicBezTo>
                <a:cubicBezTo>
                  <a:pt x="1195676" y="193414"/>
                  <a:pt x="1196101" y="189800"/>
                  <a:pt x="1196101" y="186748"/>
                </a:cubicBezTo>
                <a:cubicBezTo>
                  <a:pt x="1196101" y="183898"/>
                  <a:pt x="1195581" y="181239"/>
                  <a:pt x="1194539" y="178770"/>
                </a:cubicBezTo>
                <a:cubicBezTo>
                  <a:pt x="1193497" y="176302"/>
                  <a:pt x="1191942" y="173126"/>
                  <a:pt x="1189874" y="169243"/>
                </a:cubicBezTo>
                <a:cubicBezTo>
                  <a:pt x="1188440" y="166518"/>
                  <a:pt x="1187187" y="164052"/>
                  <a:pt x="1186113" y="161846"/>
                </a:cubicBezTo>
                <a:close/>
                <a:moveTo>
                  <a:pt x="1615383" y="158825"/>
                </a:moveTo>
                <a:lnTo>
                  <a:pt x="1607588" y="161191"/>
                </a:lnTo>
                <a:cubicBezTo>
                  <a:pt x="1603861" y="163055"/>
                  <a:pt x="1599846" y="165545"/>
                  <a:pt x="1595542" y="168663"/>
                </a:cubicBezTo>
                <a:cubicBezTo>
                  <a:pt x="1591238" y="171780"/>
                  <a:pt x="1586910" y="175298"/>
                  <a:pt x="1582560" y="179215"/>
                </a:cubicBezTo>
                <a:cubicBezTo>
                  <a:pt x="1578209" y="183133"/>
                  <a:pt x="1574006" y="187216"/>
                  <a:pt x="1569950" y="191466"/>
                </a:cubicBezTo>
                <a:cubicBezTo>
                  <a:pt x="1565894" y="195716"/>
                  <a:pt x="1562191" y="199844"/>
                  <a:pt x="1558842" y="203851"/>
                </a:cubicBezTo>
                <a:cubicBezTo>
                  <a:pt x="1555494" y="207858"/>
                  <a:pt x="1553178" y="210918"/>
                  <a:pt x="1551895" y="213031"/>
                </a:cubicBezTo>
                <a:cubicBezTo>
                  <a:pt x="1548843" y="217824"/>
                  <a:pt x="1546232" y="222298"/>
                  <a:pt x="1544062" y="226453"/>
                </a:cubicBezTo>
                <a:cubicBezTo>
                  <a:pt x="1541892" y="230608"/>
                  <a:pt x="1540107" y="235484"/>
                  <a:pt x="1538705" y="241082"/>
                </a:cubicBezTo>
                <a:cubicBezTo>
                  <a:pt x="1538188" y="243155"/>
                  <a:pt x="1537819" y="244742"/>
                  <a:pt x="1537598" y="245843"/>
                </a:cubicBezTo>
                <a:cubicBezTo>
                  <a:pt x="1537378" y="246944"/>
                  <a:pt x="1537267" y="248226"/>
                  <a:pt x="1537267" y="249691"/>
                </a:cubicBezTo>
                <a:cubicBezTo>
                  <a:pt x="1537267" y="252014"/>
                  <a:pt x="1537526" y="253693"/>
                  <a:pt x="1538044" y="254728"/>
                </a:cubicBezTo>
                <a:cubicBezTo>
                  <a:pt x="1538561" y="255763"/>
                  <a:pt x="1539321" y="256281"/>
                  <a:pt x="1540324" y="256281"/>
                </a:cubicBezTo>
                <a:cubicBezTo>
                  <a:pt x="1544019" y="256281"/>
                  <a:pt x="1548547" y="254865"/>
                  <a:pt x="1553908" y="252033"/>
                </a:cubicBezTo>
                <a:cubicBezTo>
                  <a:pt x="1559270" y="249201"/>
                  <a:pt x="1564799" y="245480"/>
                  <a:pt x="1570497" y="240871"/>
                </a:cubicBezTo>
                <a:cubicBezTo>
                  <a:pt x="1576194" y="236262"/>
                  <a:pt x="1581521" y="231323"/>
                  <a:pt x="1586477" y="226053"/>
                </a:cubicBezTo>
                <a:cubicBezTo>
                  <a:pt x="1591433" y="220784"/>
                  <a:pt x="1595361" y="215753"/>
                  <a:pt x="1598260" y="210962"/>
                </a:cubicBezTo>
                <a:cubicBezTo>
                  <a:pt x="1599246" y="209385"/>
                  <a:pt x="1600889" y="206645"/>
                  <a:pt x="1603190" y="202742"/>
                </a:cubicBezTo>
                <a:cubicBezTo>
                  <a:pt x="1605491" y="198839"/>
                  <a:pt x="1607697" y="194807"/>
                  <a:pt x="1609810" y="190646"/>
                </a:cubicBezTo>
                <a:cubicBezTo>
                  <a:pt x="1611922" y="186485"/>
                  <a:pt x="1613775" y="182410"/>
                  <a:pt x="1615370" y="178422"/>
                </a:cubicBezTo>
                <a:cubicBezTo>
                  <a:pt x="1616965" y="174433"/>
                  <a:pt x="1617937" y="170984"/>
                  <a:pt x="1618287" y="168074"/>
                </a:cubicBezTo>
                <a:cubicBezTo>
                  <a:pt x="1618287" y="166795"/>
                  <a:pt x="1617855" y="165261"/>
                  <a:pt x="1616992" y="163473"/>
                </a:cubicBezTo>
                <a:close/>
                <a:moveTo>
                  <a:pt x="11338465" y="142747"/>
                </a:moveTo>
                <a:cubicBezTo>
                  <a:pt x="11346458" y="142747"/>
                  <a:pt x="11353110" y="145596"/>
                  <a:pt x="11358422" y="151292"/>
                </a:cubicBezTo>
                <a:cubicBezTo>
                  <a:pt x="11363733" y="156989"/>
                  <a:pt x="11366387" y="163905"/>
                  <a:pt x="11366387" y="172042"/>
                </a:cubicBezTo>
                <a:cubicBezTo>
                  <a:pt x="11366387" y="182188"/>
                  <a:pt x="11362520" y="190946"/>
                  <a:pt x="11354783" y="198319"/>
                </a:cubicBezTo>
                <a:cubicBezTo>
                  <a:pt x="11347048" y="205691"/>
                  <a:pt x="11338144" y="209378"/>
                  <a:pt x="11328071" y="209378"/>
                </a:cubicBezTo>
                <a:cubicBezTo>
                  <a:pt x="11320108" y="209378"/>
                  <a:pt x="11313365" y="206617"/>
                  <a:pt x="11307843" y="201095"/>
                </a:cubicBezTo>
                <a:cubicBezTo>
                  <a:pt x="11302322" y="195574"/>
                  <a:pt x="11299561" y="188831"/>
                  <a:pt x="11299561" y="180867"/>
                </a:cubicBezTo>
                <a:cubicBezTo>
                  <a:pt x="11299561" y="170717"/>
                  <a:pt x="11303595" y="161827"/>
                  <a:pt x="11311663" y="154195"/>
                </a:cubicBezTo>
                <a:cubicBezTo>
                  <a:pt x="11319731" y="146563"/>
                  <a:pt x="11328665" y="142747"/>
                  <a:pt x="11338465" y="142747"/>
                </a:cubicBezTo>
                <a:close/>
                <a:moveTo>
                  <a:pt x="7185087" y="133729"/>
                </a:moveTo>
                <a:cubicBezTo>
                  <a:pt x="7187498" y="133729"/>
                  <a:pt x="7189954" y="134003"/>
                  <a:pt x="7192455" y="134551"/>
                </a:cubicBezTo>
                <a:cubicBezTo>
                  <a:pt x="7194957" y="135099"/>
                  <a:pt x="7197268" y="135965"/>
                  <a:pt x="7199385" y="137151"/>
                </a:cubicBezTo>
                <a:cubicBezTo>
                  <a:pt x="7201502" y="138336"/>
                  <a:pt x="7203258" y="139997"/>
                  <a:pt x="7204650" y="142135"/>
                </a:cubicBezTo>
                <a:cubicBezTo>
                  <a:pt x="7206043" y="144272"/>
                  <a:pt x="7206739" y="146660"/>
                  <a:pt x="7206739" y="149297"/>
                </a:cubicBezTo>
                <a:cubicBezTo>
                  <a:pt x="7206739" y="149689"/>
                  <a:pt x="7206739" y="150202"/>
                  <a:pt x="7206739" y="150836"/>
                </a:cubicBezTo>
                <a:cubicBezTo>
                  <a:pt x="7206739" y="151470"/>
                  <a:pt x="7206585" y="152250"/>
                  <a:pt x="7206276" y="153175"/>
                </a:cubicBezTo>
                <a:lnTo>
                  <a:pt x="7200855" y="173692"/>
                </a:lnTo>
                <a:cubicBezTo>
                  <a:pt x="7194712" y="196962"/>
                  <a:pt x="7188503" y="219747"/>
                  <a:pt x="7182228" y="242049"/>
                </a:cubicBezTo>
                <a:cubicBezTo>
                  <a:pt x="7175953" y="264351"/>
                  <a:pt x="7169793" y="288237"/>
                  <a:pt x="7163745" y="313709"/>
                </a:cubicBezTo>
                <a:cubicBezTo>
                  <a:pt x="7163272" y="315125"/>
                  <a:pt x="7162745" y="316485"/>
                  <a:pt x="7162165" y="317788"/>
                </a:cubicBezTo>
                <a:cubicBezTo>
                  <a:pt x="7161586" y="319091"/>
                  <a:pt x="7160720" y="320484"/>
                  <a:pt x="7159568" y="321966"/>
                </a:cubicBezTo>
                <a:cubicBezTo>
                  <a:pt x="7158418" y="323448"/>
                  <a:pt x="7156891" y="324760"/>
                  <a:pt x="7154988" y="325902"/>
                </a:cubicBezTo>
                <a:cubicBezTo>
                  <a:pt x="7153084" y="327043"/>
                  <a:pt x="7150830" y="327614"/>
                  <a:pt x="7148224" y="327614"/>
                </a:cubicBezTo>
                <a:cubicBezTo>
                  <a:pt x="7144133" y="327614"/>
                  <a:pt x="7140510" y="326786"/>
                  <a:pt x="7137357" y="325130"/>
                </a:cubicBezTo>
                <a:cubicBezTo>
                  <a:pt x="7134204" y="323474"/>
                  <a:pt x="7131562" y="321428"/>
                  <a:pt x="7129429" y="318991"/>
                </a:cubicBezTo>
                <a:cubicBezTo>
                  <a:pt x="7127298" y="316555"/>
                  <a:pt x="7125701" y="313898"/>
                  <a:pt x="7124640" y="311021"/>
                </a:cubicBezTo>
                <a:cubicBezTo>
                  <a:pt x="7123579" y="308145"/>
                  <a:pt x="7123047" y="305283"/>
                  <a:pt x="7123047" y="302438"/>
                </a:cubicBezTo>
                <a:cubicBezTo>
                  <a:pt x="7123047" y="301783"/>
                  <a:pt x="7123047" y="301059"/>
                  <a:pt x="7123047" y="300264"/>
                </a:cubicBezTo>
                <a:cubicBezTo>
                  <a:pt x="7123047" y="299470"/>
                  <a:pt x="7123206" y="298677"/>
                  <a:pt x="7123522" y="297888"/>
                </a:cubicBezTo>
                <a:lnTo>
                  <a:pt x="7129128" y="279342"/>
                </a:lnTo>
                <a:cubicBezTo>
                  <a:pt x="7131172" y="268843"/>
                  <a:pt x="7133566" y="258561"/>
                  <a:pt x="7136310" y="248496"/>
                </a:cubicBezTo>
                <a:cubicBezTo>
                  <a:pt x="7139056" y="238431"/>
                  <a:pt x="7141964" y="227777"/>
                  <a:pt x="7145037" y="216535"/>
                </a:cubicBezTo>
                <a:cubicBezTo>
                  <a:pt x="7148110" y="205293"/>
                  <a:pt x="7151194" y="194197"/>
                  <a:pt x="7154289" y="183246"/>
                </a:cubicBezTo>
                <a:cubicBezTo>
                  <a:pt x="7157385" y="172296"/>
                  <a:pt x="7160325" y="160471"/>
                  <a:pt x="7163111" y="147772"/>
                </a:cubicBezTo>
                <a:cubicBezTo>
                  <a:pt x="7163350" y="146814"/>
                  <a:pt x="7163959" y="145561"/>
                  <a:pt x="7164935" y="144014"/>
                </a:cubicBezTo>
                <a:cubicBezTo>
                  <a:pt x="7165913" y="142468"/>
                  <a:pt x="7167307" y="140911"/>
                  <a:pt x="7169119" y="139344"/>
                </a:cubicBezTo>
                <a:cubicBezTo>
                  <a:pt x="7170932" y="137778"/>
                  <a:pt x="7173160" y="136450"/>
                  <a:pt x="7175805" y="135362"/>
                </a:cubicBezTo>
                <a:cubicBezTo>
                  <a:pt x="7178450" y="134273"/>
                  <a:pt x="7181544" y="133729"/>
                  <a:pt x="7185087" y="133729"/>
                </a:cubicBezTo>
                <a:close/>
                <a:moveTo>
                  <a:pt x="5184838" y="133729"/>
                </a:moveTo>
                <a:cubicBezTo>
                  <a:pt x="5187248" y="133729"/>
                  <a:pt x="5189704" y="134003"/>
                  <a:pt x="5192206" y="134551"/>
                </a:cubicBezTo>
                <a:cubicBezTo>
                  <a:pt x="5194708" y="135099"/>
                  <a:pt x="5197018" y="135965"/>
                  <a:pt x="5199135" y="137151"/>
                </a:cubicBezTo>
                <a:cubicBezTo>
                  <a:pt x="5201253" y="138336"/>
                  <a:pt x="5203008" y="139997"/>
                  <a:pt x="5204400" y="142135"/>
                </a:cubicBezTo>
                <a:cubicBezTo>
                  <a:pt x="5205793" y="144272"/>
                  <a:pt x="5206489" y="146660"/>
                  <a:pt x="5206489" y="149297"/>
                </a:cubicBezTo>
                <a:cubicBezTo>
                  <a:pt x="5206489" y="149689"/>
                  <a:pt x="5206489" y="150202"/>
                  <a:pt x="5206489" y="150836"/>
                </a:cubicBezTo>
                <a:cubicBezTo>
                  <a:pt x="5206489" y="151470"/>
                  <a:pt x="5206336" y="152250"/>
                  <a:pt x="5206026" y="153175"/>
                </a:cubicBezTo>
                <a:lnTo>
                  <a:pt x="5200605" y="173692"/>
                </a:lnTo>
                <a:cubicBezTo>
                  <a:pt x="5194462" y="196962"/>
                  <a:pt x="5188253" y="219747"/>
                  <a:pt x="5181978" y="242049"/>
                </a:cubicBezTo>
                <a:cubicBezTo>
                  <a:pt x="5175703" y="264351"/>
                  <a:pt x="5169543" y="288237"/>
                  <a:pt x="5163495" y="313709"/>
                </a:cubicBezTo>
                <a:cubicBezTo>
                  <a:pt x="5163022" y="315125"/>
                  <a:pt x="5162496" y="316485"/>
                  <a:pt x="5161915" y="317788"/>
                </a:cubicBezTo>
                <a:cubicBezTo>
                  <a:pt x="5161336" y="319091"/>
                  <a:pt x="5160470" y="320484"/>
                  <a:pt x="5159319" y="321966"/>
                </a:cubicBezTo>
                <a:cubicBezTo>
                  <a:pt x="5158168" y="323448"/>
                  <a:pt x="5156641" y="324760"/>
                  <a:pt x="5154738" y="325902"/>
                </a:cubicBezTo>
                <a:cubicBezTo>
                  <a:pt x="5152835" y="327043"/>
                  <a:pt x="5150580" y="327614"/>
                  <a:pt x="5147974" y="327614"/>
                </a:cubicBezTo>
                <a:cubicBezTo>
                  <a:pt x="5143883" y="327614"/>
                  <a:pt x="5140261" y="326786"/>
                  <a:pt x="5137107" y="325130"/>
                </a:cubicBezTo>
                <a:cubicBezTo>
                  <a:pt x="5133955" y="323474"/>
                  <a:pt x="5131312" y="321428"/>
                  <a:pt x="5129180" y="318991"/>
                </a:cubicBezTo>
                <a:cubicBezTo>
                  <a:pt x="5127048" y="316555"/>
                  <a:pt x="5125451" y="313898"/>
                  <a:pt x="5124390" y="311021"/>
                </a:cubicBezTo>
                <a:cubicBezTo>
                  <a:pt x="5123328" y="308145"/>
                  <a:pt x="5122797" y="305283"/>
                  <a:pt x="5122797" y="302438"/>
                </a:cubicBezTo>
                <a:cubicBezTo>
                  <a:pt x="5122797" y="301783"/>
                  <a:pt x="5122797" y="301059"/>
                  <a:pt x="5122797" y="300264"/>
                </a:cubicBezTo>
                <a:cubicBezTo>
                  <a:pt x="5122797" y="299470"/>
                  <a:pt x="5122956" y="298677"/>
                  <a:pt x="5123272" y="297888"/>
                </a:cubicBezTo>
                <a:lnTo>
                  <a:pt x="5128878" y="279342"/>
                </a:lnTo>
                <a:cubicBezTo>
                  <a:pt x="5130922" y="268843"/>
                  <a:pt x="5133316" y="258561"/>
                  <a:pt x="5136061" y="248496"/>
                </a:cubicBezTo>
                <a:cubicBezTo>
                  <a:pt x="5138806" y="238431"/>
                  <a:pt x="5141714" y="227777"/>
                  <a:pt x="5144787" y="216535"/>
                </a:cubicBezTo>
                <a:cubicBezTo>
                  <a:pt x="5147860" y="205293"/>
                  <a:pt x="5150944" y="194197"/>
                  <a:pt x="5154040" y="183246"/>
                </a:cubicBezTo>
                <a:cubicBezTo>
                  <a:pt x="5157135" y="172296"/>
                  <a:pt x="5160076" y="160471"/>
                  <a:pt x="5162861" y="147772"/>
                </a:cubicBezTo>
                <a:cubicBezTo>
                  <a:pt x="5163101" y="146814"/>
                  <a:pt x="5163709" y="145561"/>
                  <a:pt x="5164685" y="144014"/>
                </a:cubicBezTo>
                <a:cubicBezTo>
                  <a:pt x="5165663" y="142468"/>
                  <a:pt x="5167057" y="140911"/>
                  <a:pt x="5168870" y="139344"/>
                </a:cubicBezTo>
                <a:cubicBezTo>
                  <a:pt x="5170682" y="137778"/>
                  <a:pt x="5172911" y="136450"/>
                  <a:pt x="5175555" y="135362"/>
                </a:cubicBezTo>
                <a:cubicBezTo>
                  <a:pt x="5178200" y="134273"/>
                  <a:pt x="5181294" y="133729"/>
                  <a:pt x="5184838" y="133729"/>
                </a:cubicBezTo>
                <a:close/>
                <a:moveTo>
                  <a:pt x="4708588" y="133729"/>
                </a:moveTo>
                <a:cubicBezTo>
                  <a:pt x="4710998" y="133729"/>
                  <a:pt x="4713454" y="134003"/>
                  <a:pt x="4715956" y="134551"/>
                </a:cubicBezTo>
                <a:cubicBezTo>
                  <a:pt x="4718458" y="135099"/>
                  <a:pt x="4720768" y="135965"/>
                  <a:pt x="4722886" y="137151"/>
                </a:cubicBezTo>
                <a:cubicBezTo>
                  <a:pt x="4725003" y="138336"/>
                  <a:pt x="4726758" y="139997"/>
                  <a:pt x="4728151" y="142135"/>
                </a:cubicBezTo>
                <a:cubicBezTo>
                  <a:pt x="4729544" y="144272"/>
                  <a:pt x="4730240" y="146660"/>
                  <a:pt x="4730240" y="149297"/>
                </a:cubicBezTo>
                <a:cubicBezTo>
                  <a:pt x="4730240" y="149689"/>
                  <a:pt x="4730240" y="150202"/>
                  <a:pt x="4730240" y="150836"/>
                </a:cubicBezTo>
                <a:cubicBezTo>
                  <a:pt x="4730240" y="151470"/>
                  <a:pt x="4730085" y="152250"/>
                  <a:pt x="4729778" y="153175"/>
                </a:cubicBezTo>
                <a:lnTo>
                  <a:pt x="4724356" y="173692"/>
                </a:lnTo>
                <a:cubicBezTo>
                  <a:pt x="4718213" y="196962"/>
                  <a:pt x="4712003" y="219747"/>
                  <a:pt x="4705729" y="242049"/>
                </a:cubicBezTo>
                <a:cubicBezTo>
                  <a:pt x="4699455" y="264351"/>
                  <a:pt x="4693293" y="288237"/>
                  <a:pt x="4687246" y="313709"/>
                </a:cubicBezTo>
                <a:cubicBezTo>
                  <a:pt x="4686772" y="315125"/>
                  <a:pt x="4686246" y="316485"/>
                  <a:pt x="4685666" y="317788"/>
                </a:cubicBezTo>
                <a:cubicBezTo>
                  <a:pt x="4685086" y="319091"/>
                  <a:pt x="4684220" y="320484"/>
                  <a:pt x="4683069" y="321966"/>
                </a:cubicBezTo>
                <a:cubicBezTo>
                  <a:pt x="4681918" y="323448"/>
                  <a:pt x="4680391" y="324760"/>
                  <a:pt x="4678488" y="325902"/>
                </a:cubicBezTo>
                <a:cubicBezTo>
                  <a:pt x="4676586" y="327043"/>
                  <a:pt x="4674331" y="327614"/>
                  <a:pt x="4671725" y="327614"/>
                </a:cubicBezTo>
                <a:cubicBezTo>
                  <a:pt x="4667633" y="327614"/>
                  <a:pt x="4664011" y="326786"/>
                  <a:pt x="4660858" y="325130"/>
                </a:cubicBezTo>
                <a:cubicBezTo>
                  <a:pt x="4657705" y="323474"/>
                  <a:pt x="4655062" y="321428"/>
                  <a:pt x="4652930" y="318991"/>
                </a:cubicBezTo>
                <a:cubicBezTo>
                  <a:pt x="4650798" y="316555"/>
                  <a:pt x="4649201" y="313898"/>
                  <a:pt x="4648140" y="311021"/>
                </a:cubicBezTo>
                <a:cubicBezTo>
                  <a:pt x="4647079" y="308145"/>
                  <a:pt x="4646548" y="305283"/>
                  <a:pt x="4646548" y="302438"/>
                </a:cubicBezTo>
                <a:cubicBezTo>
                  <a:pt x="4646548" y="301783"/>
                  <a:pt x="4646548" y="301059"/>
                  <a:pt x="4646548" y="300264"/>
                </a:cubicBezTo>
                <a:cubicBezTo>
                  <a:pt x="4646548" y="299470"/>
                  <a:pt x="4646707" y="298677"/>
                  <a:pt x="4647023" y="297888"/>
                </a:cubicBezTo>
                <a:lnTo>
                  <a:pt x="4652629" y="279342"/>
                </a:lnTo>
                <a:cubicBezTo>
                  <a:pt x="4654673" y="268843"/>
                  <a:pt x="4657067" y="258561"/>
                  <a:pt x="4659812" y="248496"/>
                </a:cubicBezTo>
                <a:cubicBezTo>
                  <a:pt x="4662556" y="238431"/>
                  <a:pt x="4665465" y="227777"/>
                  <a:pt x="4668538" y="216535"/>
                </a:cubicBezTo>
                <a:cubicBezTo>
                  <a:pt x="4671610" y="205293"/>
                  <a:pt x="4674694" y="194197"/>
                  <a:pt x="4677791" y="183246"/>
                </a:cubicBezTo>
                <a:cubicBezTo>
                  <a:pt x="4680886" y="172296"/>
                  <a:pt x="4683826" y="160471"/>
                  <a:pt x="4686611" y="147772"/>
                </a:cubicBezTo>
                <a:cubicBezTo>
                  <a:pt x="4686851" y="146814"/>
                  <a:pt x="4687459" y="145561"/>
                  <a:pt x="4688436" y="144014"/>
                </a:cubicBezTo>
                <a:cubicBezTo>
                  <a:pt x="4689413" y="142468"/>
                  <a:pt x="4690808" y="140911"/>
                  <a:pt x="4692620" y="139344"/>
                </a:cubicBezTo>
                <a:cubicBezTo>
                  <a:pt x="4694432" y="137778"/>
                  <a:pt x="4696661" y="136450"/>
                  <a:pt x="4699306" y="135362"/>
                </a:cubicBezTo>
                <a:cubicBezTo>
                  <a:pt x="4701950" y="134273"/>
                  <a:pt x="4705045" y="133729"/>
                  <a:pt x="4708588" y="133729"/>
                </a:cubicBezTo>
                <a:close/>
                <a:moveTo>
                  <a:pt x="11189811" y="132945"/>
                </a:moveTo>
                <a:cubicBezTo>
                  <a:pt x="11197713" y="132945"/>
                  <a:pt x="11204759" y="133953"/>
                  <a:pt x="11210949" y="135968"/>
                </a:cubicBezTo>
                <a:cubicBezTo>
                  <a:pt x="11217140" y="137984"/>
                  <a:pt x="11222299" y="140834"/>
                  <a:pt x="11226426" y="144519"/>
                </a:cubicBezTo>
                <a:cubicBezTo>
                  <a:pt x="11230554" y="148204"/>
                  <a:pt x="11233635" y="152551"/>
                  <a:pt x="11235668" y="157560"/>
                </a:cubicBezTo>
                <a:cubicBezTo>
                  <a:pt x="11237701" y="162570"/>
                  <a:pt x="11238717" y="167920"/>
                  <a:pt x="11238717" y="173611"/>
                </a:cubicBezTo>
                <a:cubicBezTo>
                  <a:pt x="11238717" y="178355"/>
                  <a:pt x="11238129" y="182706"/>
                  <a:pt x="11236952" y="186667"/>
                </a:cubicBezTo>
                <a:cubicBezTo>
                  <a:pt x="11234899" y="194999"/>
                  <a:pt x="11231195" y="202124"/>
                  <a:pt x="11225840" y="208042"/>
                </a:cubicBezTo>
                <a:cubicBezTo>
                  <a:pt x="11220487" y="213959"/>
                  <a:pt x="11214305" y="219061"/>
                  <a:pt x="11207295" y="223349"/>
                </a:cubicBezTo>
                <a:cubicBezTo>
                  <a:pt x="11200285" y="227636"/>
                  <a:pt x="11192685" y="231201"/>
                  <a:pt x="11184496" y="234045"/>
                </a:cubicBezTo>
                <a:cubicBezTo>
                  <a:pt x="11176307" y="236888"/>
                  <a:pt x="11168222" y="239234"/>
                  <a:pt x="11160241" y="241080"/>
                </a:cubicBezTo>
                <a:cubicBezTo>
                  <a:pt x="11152261" y="242927"/>
                  <a:pt x="11144625" y="244339"/>
                  <a:pt x="11137336" y="245314"/>
                </a:cubicBezTo>
                <a:cubicBezTo>
                  <a:pt x="11130047" y="246290"/>
                  <a:pt x="11124342" y="246981"/>
                  <a:pt x="11120219" y="247385"/>
                </a:cubicBezTo>
                <a:cubicBezTo>
                  <a:pt x="11119850" y="248124"/>
                  <a:pt x="11119279" y="250130"/>
                  <a:pt x="11118505" y="253403"/>
                </a:cubicBezTo>
                <a:cubicBezTo>
                  <a:pt x="11117732" y="256676"/>
                  <a:pt x="11117343" y="259883"/>
                  <a:pt x="11117343" y="263024"/>
                </a:cubicBezTo>
                <a:cubicBezTo>
                  <a:pt x="11117343" y="269293"/>
                  <a:pt x="11119865" y="274180"/>
                  <a:pt x="11124906" y="277687"/>
                </a:cubicBezTo>
                <a:cubicBezTo>
                  <a:pt x="11129947" y="281195"/>
                  <a:pt x="11137335" y="282948"/>
                  <a:pt x="11147067" y="282948"/>
                </a:cubicBezTo>
                <a:cubicBezTo>
                  <a:pt x="11152885" y="282948"/>
                  <a:pt x="11158504" y="282287"/>
                  <a:pt x="11163920" y="280964"/>
                </a:cubicBezTo>
                <a:cubicBezTo>
                  <a:pt x="11169336" y="279641"/>
                  <a:pt x="11174442" y="277951"/>
                  <a:pt x="11179240" y="275894"/>
                </a:cubicBezTo>
                <a:cubicBezTo>
                  <a:pt x="11184038" y="273837"/>
                  <a:pt x="11188655" y="271536"/>
                  <a:pt x="11193091" y="268993"/>
                </a:cubicBezTo>
                <a:cubicBezTo>
                  <a:pt x="11197527" y="266449"/>
                  <a:pt x="11203179" y="263781"/>
                  <a:pt x="11210045" y="260987"/>
                </a:cubicBezTo>
                <a:cubicBezTo>
                  <a:pt x="11211386" y="258229"/>
                  <a:pt x="11214369" y="255676"/>
                  <a:pt x="11218991" y="253330"/>
                </a:cubicBezTo>
                <a:cubicBezTo>
                  <a:pt x="11223614" y="250983"/>
                  <a:pt x="11227875" y="249810"/>
                  <a:pt x="11231775" y="249810"/>
                </a:cubicBezTo>
                <a:cubicBezTo>
                  <a:pt x="11236677" y="249810"/>
                  <a:pt x="11239877" y="251146"/>
                  <a:pt x="11241374" y="253820"/>
                </a:cubicBezTo>
                <a:cubicBezTo>
                  <a:pt x="11242872" y="256494"/>
                  <a:pt x="11243621" y="259039"/>
                  <a:pt x="11243621" y="261456"/>
                </a:cubicBezTo>
                <a:cubicBezTo>
                  <a:pt x="11243621" y="262056"/>
                  <a:pt x="11243574" y="263054"/>
                  <a:pt x="11243480" y="264449"/>
                </a:cubicBezTo>
                <a:cubicBezTo>
                  <a:pt x="11243386" y="265845"/>
                  <a:pt x="11243258" y="266948"/>
                  <a:pt x="11243095" y="267758"/>
                </a:cubicBezTo>
                <a:cubicBezTo>
                  <a:pt x="11242369" y="271550"/>
                  <a:pt x="11240910" y="275344"/>
                  <a:pt x="11238717" y="279142"/>
                </a:cubicBezTo>
                <a:cubicBezTo>
                  <a:pt x="11236527" y="282940"/>
                  <a:pt x="11233608" y="286343"/>
                  <a:pt x="11229966" y="289351"/>
                </a:cubicBezTo>
                <a:cubicBezTo>
                  <a:pt x="11216243" y="300169"/>
                  <a:pt x="11201984" y="307943"/>
                  <a:pt x="11187184" y="312674"/>
                </a:cubicBezTo>
                <a:cubicBezTo>
                  <a:pt x="11172388" y="317405"/>
                  <a:pt x="11156662" y="319771"/>
                  <a:pt x="11140008" y="319771"/>
                </a:cubicBezTo>
                <a:cubicBezTo>
                  <a:pt x="11136621" y="319771"/>
                  <a:pt x="11132769" y="319571"/>
                  <a:pt x="11128451" y="319172"/>
                </a:cubicBezTo>
                <a:cubicBezTo>
                  <a:pt x="11124134" y="318774"/>
                  <a:pt x="11119509" y="317941"/>
                  <a:pt x="11114578" y="316674"/>
                </a:cubicBezTo>
                <a:cubicBezTo>
                  <a:pt x="11109647" y="315408"/>
                  <a:pt x="11104838" y="313602"/>
                  <a:pt x="11100151" y="311257"/>
                </a:cubicBezTo>
                <a:cubicBezTo>
                  <a:pt x="11095464" y="308913"/>
                  <a:pt x="11091204" y="305716"/>
                  <a:pt x="11087374" y="301667"/>
                </a:cubicBezTo>
                <a:cubicBezTo>
                  <a:pt x="11083543" y="297619"/>
                  <a:pt x="11080462" y="292698"/>
                  <a:pt x="11078131" y="286906"/>
                </a:cubicBezTo>
                <a:cubicBezTo>
                  <a:pt x="11075799" y="281113"/>
                  <a:pt x="11074634" y="274133"/>
                  <a:pt x="11074634" y="265965"/>
                </a:cubicBezTo>
                <a:cubicBezTo>
                  <a:pt x="11074634" y="259424"/>
                  <a:pt x="11075484" y="253676"/>
                  <a:pt x="11077184" y="248722"/>
                </a:cubicBezTo>
                <a:cubicBezTo>
                  <a:pt x="11076848" y="248762"/>
                  <a:pt x="11075589" y="247689"/>
                  <a:pt x="11073403" y="245504"/>
                </a:cubicBezTo>
                <a:cubicBezTo>
                  <a:pt x="11071218" y="243318"/>
                  <a:pt x="11070125" y="240204"/>
                  <a:pt x="11070125" y="236160"/>
                </a:cubicBezTo>
                <a:cubicBezTo>
                  <a:pt x="11070125" y="229663"/>
                  <a:pt x="11071904" y="224093"/>
                  <a:pt x="11075462" y="219452"/>
                </a:cubicBezTo>
                <a:cubicBezTo>
                  <a:pt x="11079020" y="214811"/>
                  <a:pt x="11083122" y="211880"/>
                  <a:pt x="11087767" y="210659"/>
                </a:cubicBezTo>
                <a:cubicBezTo>
                  <a:pt x="11088686" y="208821"/>
                  <a:pt x="11090703" y="205363"/>
                  <a:pt x="11093819" y="200284"/>
                </a:cubicBezTo>
                <a:cubicBezTo>
                  <a:pt x="11096934" y="195206"/>
                  <a:pt x="11100725" y="189777"/>
                  <a:pt x="11105188" y="183998"/>
                </a:cubicBezTo>
                <a:cubicBezTo>
                  <a:pt x="11109653" y="178219"/>
                  <a:pt x="11114841" y="172306"/>
                  <a:pt x="11120751" y="166260"/>
                </a:cubicBezTo>
                <a:cubicBezTo>
                  <a:pt x="11126663" y="160213"/>
                  <a:pt x="11133144" y="154739"/>
                  <a:pt x="11140194" y="149836"/>
                </a:cubicBezTo>
                <a:cubicBezTo>
                  <a:pt x="11147245" y="144933"/>
                  <a:pt x="11154953" y="140892"/>
                  <a:pt x="11163316" y="137713"/>
                </a:cubicBezTo>
                <a:cubicBezTo>
                  <a:pt x="11171681" y="134534"/>
                  <a:pt x="11180512" y="132945"/>
                  <a:pt x="11189811" y="132945"/>
                </a:cubicBezTo>
                <a:close/>
                <a:moveTo>
                  <a:pt x="9818211" y="132945"/>
                </a:moveTo>
                <a:cubicBezTo>
                  <a:pt x="9826113" y="132945"/>
                  <a:pt x="9833159" y="133953"/>
                  <a:pt x="9839349" y="135968"/>
                </a:cubicBezTo>
                <a:cubicBezTo>
                  <a:pt x="9845540" y="137984"/>
                  <a:pt x="9850699" y="140834"/>
                  <a:pt x="9854826" y="144519"/>
                </a:cubicBezTo>
                <a:cubicBezTo>
                  <a:pt x="9858954" y="148204"/>
                  <a:pt x="9862035" y="152551"/>
                  <a:pt x="9864068" y="157560"/>
                </a:cubicBezTo>
                <a:cubicBezTo>
                  <a:pt x="9866101" y="162570"/>
                  <a:pt x="9867117" y="167920"/>
                  <a:pt x="9867117" y="173611"/>
                </a:cubicBezTo>
                <a:cubicBezTo>
                  <a:pt x="9867117" y="178355"/>
                  <a:pt x="9866529" y="182706"/>
                  <a:pt x="9865352" y="186667"/>
                </a:cubicBezTo>
                <a:cubicBezTo>
                  <a:pt x="9863299" y="194999"/>
                  <a:pt x="9859595" y="202124"/>
                  <a:pt x="9854240" y="208042"/>
                </a:cubicBezTo>
                <a:cubicBezTo>
                  <a:pt x="9848887" y="213959"/>
                  <a:pt x="9842705" y="219061"/>
                  <a:pt x="9835695" y="223349"/>
                </a:cubicBezTo>
                <a:cubicBezTo>
                  <a:pt x="9828685" y="227636"/>
                  <a:pt x="9821085" y="231201"/>
                  <a:pt x="9812896" y="234045"/>
                </a:cubicBezTo>
                <a:cubicBezTo>
                  <a:pt x="9804707" y="236888"/>
                  <a:pt x="9796622" y="239234"/>
                  <a:pt x="9788642" y="241080"/>
                </a:cubicBezTo>
                <a:cubicBezTo>
                  <a:pt x="9780661" y="242927"/>
                  <a:pt x="9773025" y="244339"/>
                  <a:pt x="9765736" y="245314"/>
                </a:cubicBezTo>
                <a:cubicBezTo>
                  <a:pt x="9758448" y="246290"/>
                  <a:pt x="9752742" y="246981"/>
                  <a:pt x="9748619" y="247385"/>
                </a:cubicBezTo>
                <a:cubicBezTo>
                  <a:pt x="9748250" y="248124"/>
                  <a:pt x="9747679" y="250130"/>
                  <a:pt x="9746905" y="253403"/>
                </a:cubicBezTo>
                <a:cubicBezTo>
                  <a:pt x="9746132" y="256676"/>
                  <a:pt x="9745744" y="259883"/>
                  <a:pt x="9745744" y="263024"/>
                </a:cubicBezTo>
                <a:cubicBezTo>
                  <a:pt x="9745744" y="269293"/>
                  <a:pt x="9748265" y="274180"/>
                  <a:pt x="9753306" y="277687"/>
                </a:cubicBezTo>
                <a:cubicBezTo>
                  <a:pt x="9758348" y="281195"/>
                  <a:pt x="9765735" y="282948"/>
                  <a:pt x="9775467" y="282948"/>
                </a:cubicBezTo>
                <a:cubicBezTo>
                  <a:pt x="9781285" y="282948"/>
                  <a:pt x="9786904" y="282287"/>
                  <a:pt x="9792320" y="280964"/>
                </a:cubicBezTo>
                <a:cubicBezTo>
                  <a:pt x="9797736" y="279641"/>
                  <a:pt x="9802843" y="277951"/>
                  <a:pt x="9807641" y="275894"/>
                </a:cubicBezTo>
                <a:cubicBezTo>
                  <a:pt x="9812438" y="273837"/>
                  <a:pt x="9817055" y="271536"/>
                  <a:pt x="9821491" y="268993"/>
                </a:cubicBezTo>
                <a:cubicBezTo>
                  <a:pt x="9825927" y="266449"/>
                  <a:pt x="9831579" y="263781"/>
                  <a:pt x="9838445" y="260987"/>
                </a:cubicBezTo>
                <a:cubicBezTo>
                  <a:pt x="9839786" y="258229"/>
                  <a:pt x="9842769" y="255676"/>
                  <a:pt x="9847391" y="253330"/>
                </a:cubicBezTo>
                <a:cubicBezTo>
                  <a:pt x="9852014" y="250983"/>
                  <a:pt x="9856275" y="249810"/>
                  <a:pt x="9860175" y="249810"/>
                </a:cubicBezTo>
                <a:cubicBezTo>
                  <a:pt x="9865077" y="249810"/>
                  <a:pt x="9868277" y="251146"/>
                  <a:pt x="9869774" y="253820"/>
                </a:cubicBezTo>
                <a:cubicBezTo>
                  <a:pt x="9871272" y="256494"/>
                  <a:pt x="9872021" y="259039"/>
                  <a:pt x="9872021" y="261456"/>
                </a:cubicBezTo>
                <a:cubicBezTo>
                  <a:pt x="9872021" y="262056"/>
                  <a:pt x="9871974" y="263054"/>
                  <a:pt x="9871880" y="264449"/>
                </a:cubicBezTo>
                <a:cubicBezTo>
                  <a:pt x="9871787" y="265845"/>
                  <a:pt x="9871658" y="266948"/>
                  <a:pt x="9871496" y="267758"/>
                </a:cubicBezTo>
                <a:cubicBezTo>
                  <a:pt x="9870769" y="271550"/>
                  <a:pt x="9869310" y="275344"/>
                  <a:pt x="9867117" y="279142"/>
                </a:cubicBezTo>
                <a:cubicBezTo>
                  <a:pt x="9864927" y="282940"/>
                  <a:pt x="9862008" y="286343"/>
                  <a:pt x="9858366" y="289351"/>
                </a:cubicBezTo>
                <a:cubicBezTo>
                  <a:pt x="9844643" y="300169"/>
                  <a:pt x="9830384" y="307943"/>
                  <a:pt x="9815586" y="312674"/>
                </a:cubicBezTo>
                <a:cubicBezTo>
                  <a:pt x="9800788" y="317405"/>
                  <a:pt x="9785062" y="319771"/>
                  <a:pt x="9768408" y="319771"/>
                </a:cubicBezTo>
                <a:cubicBezTo>
                  <a:pt x="9765021" y="319771"/>
                  <a:pt x="9761169" y="319571"/>
                  <a:pt x="9756851" y="319172"/>
                </a:cubicBezTo>
                <a:cubicBezTo>
                  <a:pt x="9752534" y="318774"/>
                  <a:pt x="9747909" y="317941"/>
                  <a:pt x="9742978" y="316674"/>
                </a:cubicBezTo>
                <a:cubicBezTo>
                  <a:pt x="9738047" y="315408"/>
                  <a:pt x="9733238" y="313602"/>
                  <a:pt x="9728551" y="311257"/>
                </a:cubicBezTo>
                <a:cubicBezTo>
                  <a:pt x="9723864" y="308913"/>
                  <a:pt x="9719605" y="305716"/>
                  <a:pt x="9715774" y="301667"/>
                </a:cubicBezTo>
                <a:cubicBezTo>
                  <a:pt x="9711943" y="297619"/>
                  <a:pt x="9708862" y="292698"/>
                  <a:pt x="9706531" y="286906"/>
                </a:cubicBezTo>
                <a:cubicBezTo>
                  <a:pt x="9704199" y="281113"/>
                  <a:pt x="9703034" y="274133"/>
                  <a:pt x="9703034" y="265965"/>
                </a:cubicBezTo>
                <a:cubicBezTo>
                  <a:pt x="9703034" y="259424"/>
                  <a:pt x="9703884" y="253676"/>
                  <a:pt x="9705584" y="248722"/>
                </a:cubicBezTo>
                <a:cubicBezTo>
                  <a:pt x="9705249" y="248762"/>
                  <a:pt x="9703989" y="247689"/>
                  <a:pt x="9701803" y="245504"/>
                </a:cubicBezTo>
                <a:cubicBezTo>
                  <a:pt x="9699618" y="243318"/>
                  <a:pt x="9698525" y="240204"/>
                  <a:pt x="9698525" y="236160"/>
                </a:cubicBezTo>
                <a:cubicBezTo>
                  <a:pt x="9698525" y="229663"/>
                  <a:pt x="9700304" y="224093"/>
                  <a:pt x="9703862" y="219452"/>
                </a:cubicBezTo>
                <a:cubicBezTo>
                  <a:pt x="9707421" y="214811"/>
                  <a:pt x="9711522" y="211880"/>
                  <a:pt x="9716167" y="210659"/>
                </a:cubicBezTo>
                <a:cubicBezTo>
                  <a:pt x="9717086" y="208821"/>
                  <a:pt x="9719103" y="205363"/>
                  <a:pt x="9722219" y="200284"/>
                </a:cubicBezTo>
                <a:cubicBezTo>
                  <a:pt x="9725334" y="195206"/>
                  <a:pt x="9729125" y="189777"/>
                  <a:pt x="9733588" y="183998"/>
                </a:cubicBezTo>
                <a:cubicBezTo>
                  <a:pt x="9738053" y="178219"/>
                  <a:pt x="9743241" y="172306"/>
                  <a:pt x="9749151" y="166260"/>
                </a:cubicBezTo>
                <a:cubicBezTo>
                  <a:pt x="9755063" y="160213"/>
                  <a:pt x="9761544" y="154739"/>
                  <a:pt x="9768594" y="149836"/>
                </a:cubicBezTo>
                <a:cubicBezTo>
                  <a:pt x="9775645" y="144933"/>
                  <a:pt x="9783353" y="140892"/>
                  <a:pt x="9791716" y="137713"/>
                </a:cubicBezTo>
                <a:cubicBezTo>
                  <a:pt x="9800081" y="134534"/>
                  <a:pt x="9808912" y="132945"/>
                  <a:pt x="9818211" y="132945"/>
                </a:cubicBezTo>
                <a:close/>
                <a:moveTo>
                  <a:pt x="6874987" y="132945"/>
                </a:moveTo>
                <a:cubicBezTo>
                  <a:pt x="6882889" y="132945"/>
                  <a:pt x="6889934" y="133953"/>
                  <a:pt x="6896124" y="135968"/>
                </a:cubicBezTo>
                <a:cubicBezTo>
                  <a:pt x="6902315" y="137984"/>
                  <a:pt x="6907474" y="140834"/>
                  <a:pt x="6911601" y="144519"/>
                </a:cubicBezTo>
                <a:cubicBezTo>
                  <a:pt x="6915730" y="148204"/>
                  <a:pt x="6918810" y="152551"/>
                  <a:pt x="6920843" y="157560"/>
                </a:cubicBezTo>
                <a:cubicBezTo>
                  <a:pt x="6922877" y="162570"/>
                  <a:pt x="6923893" y="167920"/>
                  <a:pt x="6923893" y="173611"/>
                </a:cubicBezTo>
                <a:cubicBezTo>
                  <a:pt x="6923893" y="178355"/>
                  <a:pt x="6923305" y="182706"/>
                  <a:pt x="6922128" y="186667"/>
                </a:cubicBezTo>
                <a:cubicBezTo>
                  <a:pt x="6920074" y="194999"/>
                  <a:pt x="6916370" y="202124"/>
                  <a:pt x="6911015" y="208042"/>
                </a:cubicBezTo>
                <a:cubicBezTo>
                  <a:pt x="6905662" y="213959"/>
                  <a:pt x="6899481" y="219061"/>
                  <a:pt x="6892470" y="223349"/>
                </a:cubicBezTo>
                <a:cubicBezTo>
                  <a:pt x="6885460" y="227636"/>
                  <a:pt x="6877860" y="231201"/>
                  <a:pt x="6869671" y="234045"/>
                </a:cubicBezTo>
                <a:cubicBezTo>
                  <a:pt x="6861483" y="236888"/>
                  <a:pt x="6853397" y="239234"/>
                  <a:pt x="6845417" y="241080"/>
                </a:cubicBezTo>
                <a:cubicBezTo>
                  <a:pt x="6837436" y="242927"/>
                  <a:pt x="6829801" y="244339"/>
                  <a:pt x="6822512" y="245314"/>
                </a:cubicBezTo>
                <a:cubicBezTo>
                  <a:pt x="6815223" y="246290"/>
                  <a:pt x="6809517" y="246981"/>
                  <a:pt x="6805394" y="247385"/>
                </a:cubicBezTo>
                <a:cubicBezTo>
                  <a:pt x="6805025" y="248124"/>
                  <a:pt x="6804454" y="250130"/>
                  <a:pt x="6803680" y="253403"/>
                </a:cubicBezTo>
                <a:cubicBezTo>
                  <a:pt x="6802907" y="256676"/>
                  <a:pt x="6802519" y="259883"/>
                  <a:pt x="6802519" y="263024"/>
                </a:cubicBezTo>
                <a:cubicBezTo>
                  <a:pt x="6802519" y="269293"/>
                  <a:pt x="6805040" y="274180"/>
                  <a:pt x="6810081" y="277687"/>
                </a:cubicBezTo>
                <a:cubicBezTo>
                  <a:pt x="6815123" y="281195"/>
                  <a:pt x="6822510" y="282948"/>
                  <a:pt x="6832242" y="282948"/>
                </a:cubicBezTo>
                <a:cubicBezTo>
                  <a:pt x="6838061" y="282948"/>
                  <a:pt x="6843678" y="282287"/>
                  <a:pt x="6849094" y="280964"/>
                </a:cubicBezTo>
                <a:cubicBezTo>
                  <a:pt x="6854511" y="279641"/>
                  <a:pt x="6859618" y="277951"/>
                  <a:pt x="6864415" y="275894"/>
                </a:cubicBezTo>
                <a:cubicBezTo>
                  <a:pt x="6869213" y="273837"/>
                  <a:pt x="6873831" y="271536"/>
                  <a:pt x="6878266" y="268993"/>
                </a:cubicBezTo>
                <a:cubicBezTo>
                  <a:pt x="6882703" y="266449"/>
                  <a:pt x="6888354" y="263781"/>
                  <a:pt x="6895220" y="260987"/>
                </a:cubicBezTo>
                <a:cubicBezTo>
                  <a:pt x="6896562" y="258229"/>
                  <a:pt x="6899543" y="255676"/>
                  <a:pt x="6904166" y="253330"/>
                </a:cubicBezTo>
                <a:cubicBezTo>
                  <a:pt x="6908789" y="250983"/>
                  <a:pt x="6913050" y="249810"/>
                  <a:pt x="6916950" y="249810"/>
                </a:cubicBezTo>
                <a:cubicBezTo>
                  <a:pt x="6921852" y="249810"/>
                  <a:pt x="6925052" y="251146"/>
                  <a:pt x="6926549" y="253820"/>
                </a:cubicBezTo>
                <a:cubicBezTo>
                  <a:pt x="6928048" y="256494"/>
                  <a:pt x="6928796" y="259039"/>
                  <a:pt x="6928796" y="261456"/>
                </a:cubicBezTo>
                <a:cubicBezTo>
                  <a:pt x="6928796" y="262056"/>
                  <a:pt x="6928749" y="263054"/>
                  <a:pt x="6928655" y="264449"/>
                </a:cubicBezTo>
                <a:cubicBezTo>
                  <a:pt x="6928561" y="265845"/>
                  <a:pt x="6928434" y="266948"/>
                  <a:pt x="6928271" y="267758"/>
                </a:cubicBezTo>
                <a:cubicBezTo>
                  <a:pt x="6927544" y="271550"/>
                  <a:pt x="6926085" y="275344"/>
                  <a:pt x="6923893" y="279142"/>
                </a:cubicBezTo>
                <a:cubicBezTo>
                  <a:pt x="6921702" y="282940"/>
                  <a:pt x="6918784" y="286343"/>
                  <a:pt x="6915140" y="289351"/>
                </a:cubicBezTo>
                <a:cubicBezTo>
                  <a:pt x="6901418" y="300169"/>
                  <a:pt x="6887159" y="307943"/>
                  <a:pt x="6872360" y="312674"/>
                </a:cubicBezTo>
                <a:cubicBezTo>
                  <a:pt x="6857563" y="317405"/>
                  <a:pt x="6841837" y="319771"/>
                  <a:pt x="6825183" y="319771"/>
                </a:cubicBezTo>
                <a:cubicBezTo>
                  <a:pt x="6821796" y="319771"/>
                  <a:pt x="6817944" y="319571"/>
                  <a:pt x="6813626" y="319172"/>
                </a:cubicBezTo>
                <a:cubicBezTo>
                  <a:pt x="6809309" y="318774"/>
                  <a:pt x="6804685" y="317941"/>
                  <a:pt x="6799754" y="316674"/>
                </a:cubicBezTo>
                <a:cubicBezTo>
                  <a:pt x="6794823" y="315408"/>
                  <a:pt x="6790014" y="313602"/>
                  <a:pt x="6785327" y="311257"/>
                </a:cubicBezTo>
                <a:cubicBezTo>
                  <a:pt x="6780639" y="308913"/>
                  <a:pt x="6776380" y="305716"/>
                  <a:pt x="6772549" y="301667"/>
                </a:cubicBezTo>
                <a:cubicBezTo>
                  <a:pt x="6768718" y="297619"/>
                  <a:pt x="6765637" y="292698"/>
                  <a:pt x="6763306" y="286906"/>
                </a:cubicBezTo>
                <a:cubicBezTo>
                  <a:pt x="6760975" y="281113"/>
                  <a:pt x="6759810" y="274133"/>
                  <a:pt x="6759810" y="265965"/>
                </a:cubicBezTo>
                <a:cubicBezTo>
                  <a:pt x="6759810" y="259424"/>
                  <a:pt x="6760660" y="253676"/>
                  <a:pt x="6762359" y="248722"/>
                </a:cubicBezTo>
                <a:cubicBezTo>
                  <a:pt x="6762024" y="248762"/>
                  <a:pt x="6760764" y="247689"/>
                  <a:pt x="6758578" y="245504"/>
                </a:cubicBezTo>
                <a:cubicBezTo>
                  <a:pt x="6756393" y="243318"/>
                  <a:pt x="6755300" y="240204"/>
                  <a:pt x="6755300" y="236160"/>
                </a:cubicBezTo>
                <a:cubicBezTo>
                  <a:pt x="6755300" y="229663"/>
                  <a:pt x="6757079" y="224093"/>
                  <a:pt x="6760637" y="219452"/>
                </a:cubicBezTo>
                <a:cubicBezTo>
                  <a:pt x="6764196" y="214811"/>
                  <a:pt x="6768298" y="211880"/>
                  <a:pt x="6772943" y="210659"/>
                </a:cubicBezTo>
                <a:cubicBezTo>
                  <a:pt x="6773862" y="208821"/>
                  <a:pt x="6775878" y="205363"/>
                  <a:pt x="6778994" y="200284"/>
                </a:cubicBezTo>
                <a:cubicBezTo>
                  <a:pt x="6782109" y="195206"/>
                  <a:pt x="6785900" y="189777"/>
                  <a:pt x="6790364" y="183998"/>
                </a:cubicBezTo>
                <a:cubicBezTo>
                  <a:pt x="6794828" y="178219"/>
                  <a:pt x="6800016" y="172306"/>
                  <a:pt x="6805927" y="166260"/>
                </a:cubicBezTo>
                <a:cubicBezTo>
                  <a:pt x="6811838" y="160213"/>
                  <a:pt x="6818319" y="154739"/>
                  <a:pt x="6825370" y="149836"/>
                </a:cubicBezTo>
                <a:cubicBezTo>
                  <a:pt x="6832420" y="144933"/>
                  <a:pt x="6840128" y="140892"/>
                  <a:pt x="6848491" y="137713"/>
                </a:cubicBezTo>
                <a:cubicBezTo>
                  <a:pt x="6856856" y="134534"/>
                  <a:pt x="6865687" y="132945"/>
                  <a:pt x="6874987" y="132945"/>
                </a:cubicBezTo>
                <a:close/>
                <a:moveTo>
                  <a:pt x="6255862" y="132945"/>
                </a:moveTo>
                <a:cubicBezTo>
                  <a:pt x="6263763" y="132945"/>
                  <a:pt x="6270809" y="133953"/>
                  <a:pt x="6276999" y="135968"/>
                </a:cubicBezTo>
                <a:cubicBezTo>
                  <a:pt x="6283190" y="137984"/>
                  <a:pt x="6288349" y="140834"/>
                  <a:pt x="6292477" y="144519"/>
                </a:cubicBezTo>
                <a:cubicBezTo>
                  <a:pt x="6296605" y="148204"/>
                  <a:pt x="6299685" y="152551"/>
                  <a:pt x="6301718" y="157560"/>
                </a:cubicBezTo>
                <a:cubicBezTo>
                  <a:pt x="6303751" y="162570"/>
                  <a:pt x="6304768" y="167920"/>
                  <a:pt x="6304768" y="173611"/>
                </a:cubicBezTo>
                <a:cubicBezTo>
                  <a:pt x="6304768" y="178355"/>
                  <a:pt x="6304180" y="182706"/>
                  <a:pt x="6303003" y="186667"/>
                </a:cubicBezTo>
                <a:cubicBezTo>
                  <a:pt x="6300949" y="194999"/>
                  <a:pt x="6297245" y="202124"/>
                  <a:pt x="6291891" y="208042"/>
                </a:cubicBezTo>
                <a:cubicBezTo>
                  <a:pt x="6286537" y="213959"/>
                  <a:pt x="6280355" y="219061"/>
                  <a:pt x="6273345" y="223349"/>
                </a:cubicBezTo>
                <a:cubicBezTo>
                  <a:pt x="6266335" y="227636"/>
                  <a:pt x="6258735" y="231201"/>
                  <a:pt x="6250546" y="234045"/>
                </a:cubicBezTo>
                <a:cubicBezTo>
                  <a:pt x="6242357" y="236888"/>
                  <a:pt x="6234272" y="239234"/>
                  <a:pt x="6226292" y="241080"/>
                </a:cubicBezTo>
                <a:cubicBezTo>
                  <a:pt x="6218311" y="242927"/>
                  <a:pt x="6210676" y="244339"/>
                  <a:pt x="6203387" y="245314"/>
                </a:cubicBezTo>
                <a:cubicBezTo>
                  <a:pt x="6196098" y="246290"/>
                  <a:pt x="6190392" y="246981"/>
                  <a:pt x="6186269" y="247385"/>
                </a:cubicBezTo>
                <a:cubicBezTo>
                  <a:pt x="6185900" y="248124"/>
                  <a:pt x="6185329" y="250130"/>
                  <a:pt x="6184555" y="253403"/>
                </a:cubicBezTo>
                <a:cubicBezTo>
                  <a:pt x="6183781" y="256676"/>
                  <a:pt x="6183395" y="259883"/>
                  <a:pt x="6183395" y="263024"/>
                </a:cubicBezTo>
                <a:cubicBezTo>
                  <a:pt x="6183395" y="269293"/>
                  <a:pt x="6185915" y="274180"/>
                  <a:pt x="6190956" y="277687"/>
                </a:cubicBezTo>
                <a:cubicBezTo>
                  <a:pt x="6195998" y="281195"/>
                  <a:pt x="6203385" y="282948"/>
                  <a:pt x="6213117" y="282948"/>
                </a:cubicBezTo>
                <a:cubicBezTo>
                  <a:pt x="6218936" y="282948"/>
                  <a:pt x="6224553" y="282287"/>
                  <a:pt x="6229970" y="280964"/>
                </a:cubicBezTo>
                <a:cubicBezTo>
                  <a:pt x="6235386" y="279641"/>
                  <a:pt x="6240493" y="277951"/>
                  <a:pt x="6245291" y="275894"/>
                </a:cubicBezTo>
                <a:cubicBezTo>
                  <a:pt x="6250088" y="273837"/>
                  <a:pt x="6254706" y="271536"/>
                  <a:pt x="6259141" y="268993"/>
                </a:cubicBezTo>
                <a:cubicBezTo>
                  <a:pt x="6263578" y="266449"/>
                  <a:pt x="6269228" y="263781"/>
                  <a:pt x="6276095" y="260987"/>
                </a:cubicBezTo>
                <a:cubicBezTo>
                  <a:pt x="6277437" y="258229"/>
                  <a:pt x="6280418" y="255676"/>
                  <a:pt x="6285041" y="253330"/>
                </a:cubicBezTo>
                <a:cubicBezTo>
                  <a:pt x="6289664" y="250983"/>
                  <a:pt x="6293925" y="249810"/>
                  <a:pt x="6297825" y="249810"/>
                </a:cubicBezTo>
                <a:cubicBezTo>
                  <a:pt x="6302726" y="249810"/>
                  <a:pt x="6305926" y="251146"/>
                  <a:pt x="6307424" y="253820"/>
                </a:cubicBezTo>
                <a:cubicBezTo>
                  <a:pt x="6308923" y="256494"/>
                  <a:pt x="6309671" y="259039"/>
                  <a:pt x="6309671" y="261456"/>
                </a:cubicBezTo>
                <a:cubicBezTo>
                  <a:pt x="6309671" y="262056"/>
                  <a:pt x="6309624" y="263054"/>
                  <a:pt x="6309531" y="264449"/>
                </a:cubicBezTo>
                <a:cubicBezTo>
                  <a:pt x="6309437" y="265845"/>
                  <a:pt x="6309309" y="266948"/>
                  <a:pt x="6309146" y="267758"/>
                </a:cubicBezTo>
                <a:cubicBezTo>
                  <a:pt x="6308419" y="271550"/>
                  <a:pt x="6306960" y="275344"/>
                  <a:pt x="6304768" y="279142"/>
                </a:cubicBezTo>
                <a:cubicBezTo>
                  <a:pt x="6302576" y="282940"/>
                  <a:pt x="6299659" y="286343"/>
                  <a:pt x="6296016" y="289351"/>
                </a:cubicBezTo>
                <a:cubicBezTo>
                  <a:pt x="6282293" y="300169"/>
                  <a:pt x="6268033" y="307943"/>
                  <a:pt x="6253235" y="312674"/>
                </a:cubicBezTo>
                <a:cubicBezTo>
                  <a:pt x="6238437" y="317405"/>
                  <a:pt x="6222712" y="319771"/>
                  <a:pt x="6206058" y="319771"/>
                </a:cubicBezTo>
                <a:cubicBezTo>
                  <a:pt x="6202671" y="319771"/>
                  <a:pt x="6198819" y="319571"/>
                  <a:pt x="6194502" y="319172"/>
                </a:cubicBezTo>
                <a:cubicBezTo>
                  <a:pt x="6190184" y="318774"/>
                  <a:pt x="6185560" y="317941"/>
                  <a:pt x="6180629" y="316674"/>
                </a:cubicBezTo>
                <a:cubicBezTo>
                  <a:pt x="6175698" y="315408"/>
                  <a:pt x="6170889" y="313602"/>
                  <a:pt x="6166202" y="311257"/>
                </a:cubicBezTo>
                <a:cubicBezTo>
                  <a:pt x="6161515" y="308913"/>
                  <a:pt x="6157256" y="305716"/>
                  <a:pt x="6153424" y="301667"/>
                </a:cubicBezTo>
                <a:cubicBezTo>
                  <a:pt x="6149593" y="297619"/>
                  <a:pt x="6146512" y="292698"/>
                  <a:pt x="6144181" y="286906"/>
                </a:cubicBezTo>
                <a:cubicBezTo>
                  <a:pt x="6141850" y="281113"/>
                  <a:pt x="6140685" y="274133"/>
                  <a:pt x="6140685" y="265965"/>
                </a:cubicBezTo>
                <a:cubicBezTo>
                  <a:pt x="6140685" y="259424"/>
                  <a:pt x="6141535" y="253676"/>
                  <a:pt x="6143234" y="248722"/>
                </a:cubicBezTo>
                <a:cubicBezTo>
                  <a:pt x="6142899" y="248762"/>
                  <a:pt x="6141639" y="247689"/>
                  <a:pt x="6139453" y="245504"/>
                </a:cubicBezTo>
                <a:cubicBezTo>
                  <a:pt x="6137268" y="243318"/>
                  <a:pt x="6136176" y="240204"/>
                  <a:pt x="6136176" y="236160"/>
                </a:cubicBezTo>
                <a:cubicBezTo>
                  <a:pt x="6136176" y="229663"/>
                  <a:pt x="6137954" y="224093"/>
                  <a:pt x="6141512" y="219452"/>
                </a:cubicBezTo>
                <a:cubicBezTo>
                  <a:pt x="6145070" y="214811"/>
                  <a:pt x="6149173" y="211880"/>
                  <a:pt x="6153818" y="210659"/>
                </a:cubicBezTo>
                <a:cubicBezTo>
                  <a:pt x="6154737" y="208821"/>
                  <a:pt x="6156754" y="205363"/>
                  <a:pt x="6159869" y="200284"/>
                </a:cubicBezTo>
                <a:cubicBezTo>
                  <a:pt x="6162985" y="195206"/>
                  <a:pt x="6166775" y="189777"/>
                  <a:pt x="6171239" y="183998"/>
                </a:cubicBezTo>
                <a:cubicBezTo>
                  <a:pt x="6175703" y="178219"/>
                  <a:pt x="6180891" y="172306"/>
                  <a:pt x="6186802" y="166260"/>
                </a:cubicBezTo>
                <a:cubicBezTo>
                  <a:pt x="6192713" y="160213"/>
                  <a:pt x="6199194" y="154739"/>
                  <a:pt x="6206245" y="149836"/>
                </a:cubicBezTo>
                <a:cubicBezTo>
                  <a:pt x="6213295" y="144933"/>
                  <a:pt x="6221003" y="140892"/>
                  <a:pt x="6229366" y="137713"/>
                </a:cubicBezTo>
                <a:cubicBezTo>
                  <a:pt x="6237730" y="134534"/>
                  <a:pt x="6246562" y="132945"/>
                  <a:pt x="6255862" y="132945"/>
                </a:cubicBezTo>
                <a:close/>
                <a:moveTo>
                  <a:pt x="4350862" y="132945"/>
                </a:moveTo>
                <a:cubicBezTo>
                  <a:pt x="4358764" y="132945"/>
                  <a:pt x="4365810" y="133953"/>
                  <a:pt x="4372000" y="135968"/>
                </a:cubicBezTo>
                <a:cubicBezTo>
                  <a:pt x="4378190" y="137984"/>
                  <a:pt x="4383349" y="140834"/>
                  <a:pt x="4387477" y="144519"/>
                </a:cubicBezTo>
                <a:cubicBezTo>
                  <a:pt x="4391605" y="148204"/>
                  <a:pt x="4394686" y="152551"/>
                  <a:pt x="4396719" y="157560"/>
                </a:cubicBezTo>
                <a:cubicBezTo>
                  <a:pt x="4398753" y="162570"/>
                  <a:pt x="4399769" y="167920"/>
                  <a:pt x="4399769" y="173611"/>
                </a:cubicBezTo>
                <a:cubicBezTo>
                  <a:pt x="4399769" y="178355"/>
                  <a:pt x="4399181" y="182706"/>
                  <a:pt x="4398003" y="186667"/>
                </a:cubicBezTo>
                <a:cubicBezTo>
                  <a:pt x="4395949" y="194999"/>
                  <a:pt x="4392245" y="202124"/>
                  <a:pt x="4386891" y="208042"/>
                </a:cubicBezTo>
                <a:cubicBezTo>
                  <a:pt x="4381538" y="213959"/>
                  <a:pt x="4375355" y="219061"/>
                  <a:pt x="4368346" y="223349"/>
                </a:cubicBezTo>
                <a:cubicBezTo>
                  <a:pt x="4361336" y="227636"/>
                  <a:pt x="4353736" y="231201"/>
                  <a:pt x="4345547" y="234045"/>
                </a:cubicBezTo>
                <a:cubicBezTo>
                  <a:pt x="4337358" y="236888"/>
                  <a:pt x="4329273" y="239234"/>
                  <a:pt x="4321292" y="241080"/>
                </a:cubicBezTo>
                <a:cubicBezTo>
                  <a:pt x="4313311" y="242927"/>
                  <a:pt x="4305677" y="244339"/>
                  <a:pt x="4298387" y="245314"/>
                </a:cubicBezTo>
                <a:cubicBezTo>
                  <a:pt x="4291099" y="246290"/>
                  <a:pt x="4285393" y="246981"/>
                  <a:pt x="4281270" y="247385"/>
                </a:cubicBezTo>
                <a:cubicBezTo>
                  <a:pt x="4280901" y="248124"/>
                  <a:pt x="4280331" y="250130"/>
                  <a:pt x="4279556" y="253403"/>
                </a:cubicBezTo>
                <a:cubicBezTo>
                  <a:pt x="4278782" y="256676"/>
                  <a:pt x="4278395" y="259883"/>
                  <a:pt x="4278395" y="263024"/>
                </a:cubicBezTo>
                <a:cubicBezTo>
                  <a:pt x="4278395" y="269293"/>
                  <a:pt x="4280916" y="274180"/>
                  <a:pt x="4285957" y="277687"/>
                </a:cubicBezTo>
                <a:cubicBezTo>
                  <a:pt x="4290998" y="281195"/>
                  <a:pt x="4298385" y="282948"/>
                  <a:pt x="4308118" y="282948"/>
                </a:cubicBezTo>
                <a:cubicBezTo>
                  <a:pt x="4313936" y="282948"/>
                  <a:pt x="4319554" y="282287"/>
                  <a:pt x="4324970" y="280964"/>
                </a:cubicBezTo>
                <a:cubicBezTo>
                  <a:pt x="4330386" y="279641"/>
                  <a:pt x="4335494" y="277951"/>
                  <a:pt x="4340291" y="275894"/>
                </a:cubicBezTo>
                <a:cubicBezTo>
                  <a:pt x="4345089" y="273837"/>
                  <a:pt x="4349706" y="271536"/>
                  <a:pt x="4354142" y="268993"/>
                </a:cubicBezTo>
                <a:cubicBezTo>
                  <a:pt x="4358578" y="266449"/>
                  <a:pt x="4364229" y="263781"/>
                  <a:pt x="4371095" y="260987"/>
                </a:cubicBezTo>
                <a:cubicBezTo>
                  <a:pt x="4372437" y="258229"/>
                  <a:pt x="4375419" y="255676"/>
                  <a:pt x="4380042" y="253330"/>
                </a:cubicBezTo>
                <a:cubicBezTo>
                  <a:pt x="4384664" y="250983"/>
                  <a:pt x="4388926" y="249810"/>
                  <a:pt x="4392826" y="249810"/>
                </a:cubicBezTo>
                <a:cubicBezTo>
                  <a:pt x="4397727" y="249810"/>
                  <a:pt x="4400927" y="251146"/>
                  <a:pt x="4402425" y="253820"/>
                </a:cubicBezTo>
                <a:cubicBezTo>
                  <a:pt x="4403923" y="256494"/>
                  <a:pt x="4404672" y="259039"/>
                  <a:pt x="4404672" y="261456"/>
                </a:cubicBezTo>
                <a:cubicBezTo>
                  <a:pt x="4404672" y="262056"/>
                  <a:pt x="4404625" y="263054"/>
                  <a:pt x="4404531" y="264449"/>
                </a:cubicBezTo>
                <a:cubicBezTo>
                  <a:pt x="4404437" y="265845"/>
                  <a:pt x="4404309" y="266948"/>
                  <a:pt x="4404147" y="267758"/>
                </a:cubicBezTo>
                <a:cubicBezTo>
                  <a:pt x="4403419" y="271550"/>
                  <a:pt x="4401960" y="275344"/>
                  <a:pt x="4399769" y="279142"/>
                </a:cubicBezTo>
                <a:cubicBezTo>
                  <a:pt x="4397578" y="282940"/>
                  <a:pt x="4394660" y="286343"/>
                  <a:pt x="4391016" y="289351"/>
                </a:cubicBezTo>
                <a:cubicBezTo>
                  <a:pt x="4377294" y="300169"/>
                  <a:pt x="4363034" y="307943"/>
                  <a:pt x="4348236" y="312674"/>
                </a:cubicBezTo>
                <a:cubicBezTo>
                  <a:pt x="4333438" y="317405"/>
                  <a:pt x="4317712" y="319771"/>
                  <a:pt x="4301059" y="319771"/>
                </a:cubicBezTo>
                <a:cubicBezTo>
                  <a:pt x="4297672" y="319771"/>
                  <a:pt x="4293820" y="319571"/>
                  <a:pt x="4289502" y="319172"/>
                </a:cubicBezTo>
                <a:cubicBezTo>
                  <a:pt x="4285185" y="318774"/>
                  <a:pt x="4280560" y="317941"/>
                  <a:pt x="4275630" y="316674"/>
                </a:cubicBezTo>
                <a:cubicBezTo>
                  <a:pt x="4270698" y="315408"/>
                  <a:pt x="4265889" y="313602"/>
                  <a:pt x="4261202" y="311257"/>
                </a:cubicBezTo>
                <a:cubicBezTo>
                  <a:pt x="4256515" y="308913"/>
                  <a:pt x="4252256" y="305716"/>
                  <a:pt x="4248424" y="301667"/>
                </a:cubicBezTo>
                <a:cubicBezTo>
                  <a:pt x="4244594" y="297619"/>
                  <a:pt x="4241512" y="292698"/>
                  <a:pt x="4239182" y="286906"/>
                </a:cubicBezTo>
                <a:cubicBezTo>
                  <a:pt x="4236850" y="281113"/>
                  <a:pt x="4235685" y="274133"/>
                  <a:pt x="4235685" y="265965"/>
                </a:cubicBezTo>
                <a:cubicBezTo>
                  <a:pt x="4235685" y="259424"/>
                  <a:pt x="4236535" y="253676"/>
                  <a:pt x="4238235" y="248722"/>
                </a:cubicBezTo>
                <a:cubicBezTo>
                  <a:pt x="4237900" y="248762"/>
                  <a:pt x="4236639" y="247689"/>
                  <a:pt x="4234454" y="245504"/>
                </a:cubicBezTo>
                <a:cubicBezTo>
                  <a:pt x="4232269" y="243318"/>
                  <a:pt x="4231176" y="240204"/>
                  <a:pt x="4231176" y="236160"/>
                </a:cubicBezTo>
                <a:cubicBezTo>
                  <a:pt x="4231176" y="229663"/>
                  <a:pt x="4232955" y="224093"/>
                  <a:pt x="4236513" y="219452"/>
                </a:cubicBezTo>
                <a:cubicBezTo>
                  <a:pt x="4240071" y="214811"/>
                  <a:pt x="4244173" y="211880"/>
                  <a:pt x="4248819" y="210659"/>
                </a:cubicBezTo>
                <a:cubicBezTo>
                  <a:pt x="4249737" y="208821"/>
                  <a:pt x="4251754" y="205363"/>
                  <a:pt x="4254869" y="200284"/>
                </a:cubicBezTo>
                <a:cubicBezTo>
                  <a:pt x="4257985" y="195206"/>
                  <a:pt x="4261775" y="189777"/>
                  <a:pt x="4266239" y="183998"/>
                </a:cubicBezTo>
                <a:cubicBezTo>
                  <a:pt x="4270704" y="178219"/>
                  <a:pt x="4275891" y="172306"/>
                  <a:pt x="4281802" y="166260"/>
                </a:cubicBezTo>
                <a:cubicBezTo>
                  <a:pt x="4287714" y="160213"/>
                  <a:pt x="4294194" y="154739"/>
                  <a:pt x="4301245" y="149836"/>
                </a:cubicBezTo>
                <a:cubicBezTo>
                  <a:pt x="4308296" y="144933"/>
                  <a:pt x="4316003" y="140892"/>
                  <a:pt x="4324367" y="137713"/>
                </a:cubicBezTo>
                <a:cubicBezTo>
                  <a:pt x="4332732" y="134534"/>
                  <a:pt x="4341563" y="132945"/>
                  <a:pt x="4350862" y="132945"/>
                </a:cubicBezTo>
                <a:close/>
                <a:moveTo>
                  <a:pt x="3569812" y="132945"/>
                </a:moveTo>
                <a:cubicBezTo>
                  <a:pt x="3577714" y="132945"/>
                  <a:pt x="3584760" y="133953"/>
                  <a:pt x="3590950" y="135968"/>
                </a:cubicBezTo>
                <a:cubicBezTo>
                  <a:pt x="3597140" y="137984"/>
                  <a:pt x="3602300" y="140834"/>
                  <a:pt x="3606427" y="144519"/>
                </a:cubicBezTo>
                <a:cubicBezTo>
                  <a:pt x="3610555" y="148204"/>
                  <a:pt x="3613636" y="152551"/>
                  <a:pt x="3615669" y="157560"/>
                </a:cubicBezTo>
                <a:cubicBezTo>
                  <a:pt x="3617702" y="162570"/>
                  <a:pt x="3618719" y="167920"/>
                  <a:pt x="3618719" y="173611"/>
                </a:cubicBezTo>
                <a:cubicBezTo>
                  <a:pt x="3618719" y="178355"/>
                  <a:pt x="3618130" y="182706"/>
                  <a:pt x="3616953" y="186667"/>
                </a:cubicBezTo>
                <a:cubicBezTo>
                  <a:pt x="3614899" y="194999"/>
                  <a:pt x="3611195" y="202124"/>
                  <a:pt x="3605841" y="208042"/>
                </a:cubicBezTo>
                <a:cubicBezTo>
                  <a:pt x="3600488" y="213959"/>
                  <a:pt x="3594306" y="219061"/>
                  <a:pt x="3587295" y="223349"/>
                </a:cubicBezTo>
                <a:cubicBezTo>
                  <a:pt x="3580286" y="227636"/>
                  <a:pt x="3572686" y="231201"/>
                  <a:pt x="3564497" y="234045"/>
                </a:cubicBezTo>
                <a:cubicBezTo>
                  <a:pt x="3556308" y="236888"/>
                  <a:pt x="3548223" y="239234"/>
                  <a:pt x="3540243" y="241080"/>
                </a:cubicBezTo>
                <a:cubicBezTo>
                  <a:pt x="3532261" y="242927"/>
                  <a:pt x="3524627" y="244339"/>
                  <a:pt x="3517337" y="245314"/>
                </a:cubicBezTo>
                <a:cubicBezTo>
                  <a:pt x="3510048" y="246290"/>
                  <a:pt x="3504342" y="246981"/>
                  <a:pt x="3500220" y="247385"/>
                </a:cubicBezTo>
                <a:cubicBezTo>
                  <a:pt x="3499851" y="248124"/>
                  <a:pt x="3499280" y="250130"/>
                  <a:pt x="3498505" y="253403"/>
                </a:cubicBezTo>
                <a:cubicBezTo>
                  <a:pt x="3497732" y="256676"/>
                  <a:pt x="3497345" y="259883"/>
                  <a:pt x="3497345" y="263024"/>
                </a:cubicBezTo>
                <a:cubicBezTo>
                  <a:pt x="3497345" y="269293"/>
                  <a:pt x="3499866" y="274180"/>
                  <a:pt x="3504907" y="277687"/>
                </a:cubicBezTo>
                <a:cubicBezTo>
                  <a:pt x="3509948" y="281195"/>
                  <a:pt x="3517335" y="282948"/>
                  <a:pt x="3527068" y="282948"/>
                </a:cubicBezTo>
                <a:cubicBezTo>
                  <a:pt x="3532886" y="282948"/>
                  <a:pt x="3538504" y="282287"/>
                  <a:pt x="3543920" y="280964"/>
                </a:cubicBezTo>
                <a:cubicBezTo>
                  <a:pt x="3549337" y="279641"/>
                  <a:pt x="3554444" y="277951"/>
                  <a:pt x="3559241" y="275894"/>
                </a:cubicBezTo>
                <a:cubicBezTo>
                  <a:pt x="3564039" y="273837"/>
                  <a:pt x="3568656" y="271536"/>
                  <a:pt x="3573092" y="268993"/>
                </a:cubicBezTo>
                <a:cubicBezTo>
                  <a:pt x="3577528" y="266449"/>
                  <a:pt x="3583180" y="263781"/>
                  <a:pt x="3590046" y="260987"/>
                </a:cubicBezTo>
                <a:cubicBezTo>
                  <a:pt x="3591387" y="258229"/>
                  <a:pt x="3594369" y="255676"/>
                  <a:pt x="3598992" y="253330"/>
                </a:cubicBezTo>
                <a:cubicBezTo>
                  <a:pt x="3603614" y="250983"/>
                  <a:pt x="3607876" y="249810"/>
                  <a:pt x="3611775" y="249810"/>
                </a:cubicBezTo>
                <a:cubicBezTo>
                  <a:pt x="3616678" y="249810"/>
                  <a:pt x="3619878" y="251146"/>
                  <a:pt x="3621375" y="253820"/>
                </a:cubicBezTo>
                <a:cubicBezTo>
                  <a:pt x="3622872" y="256494"/>
                  <a:pt x="3623621" y="259039"/>
                  <a:pt x="3623621" y="261456"/>
                </a:cubicBezTo>
                <a:cubicBezTo>
                  <a:pt x="3623621" y="262056"/>
                  <a:pt x="3623575" y="263054"/>
                  <a:pt x="3623481" y="264449"/>
                </a:cubicBezTo>
                <a:cubicBezTo>
                  <a:pt x="3623387" y="265845"/>
                  <a:pt x="3623259" y="266948"/>
                  <a:pt x="3623097" y="267758"/>
                </a:cubicBezTo>
                <a:cubicBezTo>
                  <a:pt x="3622370" y="271550"/>
                  <a:pt x="3620910" y="275344"/>
                  <a:pt x="3618719" y="279142"/>
                </a:cubicBezTo>
                <a:cubicBezTo>
                  <a:pt x="3616528" y="282940"/>
                  <a:pt x="3613610" y="286343"/>
                  <a:pt x="3609966" y="289351"/>
                </a:cubicBezTo>
                <a:cubicBezTo>
                  <a:pt x="3596244" y="300169"/>
                  <a:pt x="3581984" y="307943"/>
                  <a:pt x="3567186" y="312674"/>
                </a:cubicBezTo>
                <a:cubicBezTo>
                  <a:pt x="3552388" y="317405"/>
                  <a:pt x="3536662" y="319771"/>
                  <a:pt x="3520009" y="319771"/>
                </a:cubicBezTo>
                <a:cubicBezTo>
                  <a:pt x="3516622" y="319771"/>
                  <a:pt x="3512770" y="319571"/>
                  <a:pt x="3508452" y="319172"/>
                </a:cubicBezTo>
                <a:cubicBezTo>
                  <a:pt x="3504135" y="318774"/>
                  <a:pt x="3499510" y="317941"/>
                  <a:pt x="3494579" y="316674"/>
                </a:cubicBezTo>
                <a:cubicBezTo>
                  <a:pt x="3489648" y="315408"/>
                  <a:pt x="3484839" y="313602"/>
                  <a:pt x="3480152" y="311257"/>
                </a:cubicBezTo>
                <a:cubicBezTo>
                  <a:pt x="3475465" y="308913"/>
                  <a:pt x="3471206" y="305716"/>
                  <a:pt x="3467374" y="301667"/>
                </a:cubicBezTo>
                <a:cubicBezTo>
                  <a:pt x="3463544" y="297619"/>
                  <a:pt x="3460463" y="292698"/>
                  <a:pt x="3458132" y="286906"/>
                </a:cubicBezTo>
                <a:cubicBezTo>
                  <a:pt x="3455801" y="281113"/>
                  <a:pt x="3454635" y="274133"/>
                  <a:pt x="3454635" y="265965"/>
                </a:cubicBezTo>
                <a:cubicBezTo>
                  <a:pt x="3454635" y="259424"/>
                  <a:pt x="3455485" y="253676"/>
                  <a:pt x="3457185" y="248722"/>
                </a:cubicBezTo>
                <a:cubicBezTo>
                  <a:pt x="3456850" y="248762"/>
                  <a:pt x="3455589" y="247689"/>
                  <a:pt x="3453404" y="245504"/>
                </a:cubicBezTo>
                <a:cubicBezTo>
                  <a:pt x="3451219" y="243318"/>
                  <a:pt x="3450126" y="240204"/>
                  <a:pt x="3450126" y="236160"/>
                </a:cubicBezTo>
                <a:cubicBezTo>
                  <a:pt x="3450126" y="229663"/>
                  <a:pt x="3451905" y="224093"/>
                  <a:pt x="3455463" y="219452"/>
                </a:cubicBezTo>
                <a:cubicBezTo>
                  <a:pt x="3459021" y="214811"/>
                  <a:pt x="3463123" y="211880"/>
                  <a:pt x="3467769" y="210659"/>
                </a:cubicBezTo>
                <a:cubicBezTo>
                  <a:pt x="3468687" y="208821"/>
                  <a:pt x="3470705" y="205363"/>
                  <a:pt x="3473820" y="200284"/>
                </a:cubicBezTo>
                <a:cubicBezTo>
                  <a:pt x="3476935" y="195206"/>
                  <a:pt x="3480725" y="189777"/>
                  <a:pt x="3485190" y="183998"/>
                </a:cubicBezTo>
                <a:cubicBezTo>
                  <a:pt x="3489654" y="178219"/>
                  <a:pt x="3494841" y="172306"/>
                  <a:pt x="3500753" y="166260"/>
                </a:cubicBezTo>
                <a:cubicBezTo>
                  <a:pt x="3506664" y="160213"/>
                  <a:pt x="3513145" y="154739"/>
                  <a:pt x="3520195" y="149836"/>
                </a:cubicBezTo>
                <a:cubicBezTo>
                  <a:pt x="3527246" y="144933"/>
                  <a:pt x="3534953" y="140892"/>
                  <a:pt x="3543317" y="137713"/>
                </a:cubicBezTo>
                <a:cubicBezTo>
                  <a:pt x="3551681" y="134534"/>
                  <a:pt x="3560513" y="132945"/>
                  <a:pt x="3569812" y="132945"/>
                </a:cubicBezTo>
                <a:close/>
                <a:moveTo>
                  <a:pt x="8111080" y="125298"/>
                </a:moveTo>
                <a:cubicBezTo>
                  <a:pt x="8113953" y="125298"/>
                  <a:pt x="8117456" y="125516"/>
                  <a:pt x="8121590" y="125950"/>
                </a:cubicBezTo>
                <a:cubicBezTo>
                  <a:pt x="8125725" y="126384"/>
                  <a:pt x="8128896" y="126755"/>
                  <a:pt x="8131104" y="127061"/>
                </a:cubicBezTo>
                <a:cubicBezTo>
                  <a:pt x="8133798" y="126457"/>
                  <a:pt x="8136180" y="126012"/>
                  <a:pt x="8138252" y="125726"/>
                </a:cubicBezTo>
                <a:cubicBezTo>
                  <a:pt x="8140324" y="125441"/>
                  <a:pt x="8142444" y="125298"/>
                  <a:pt x="8144610" y="125298"/>
                </a:cubicBezTo>
                <a:cubicBezTo>
                  <a:pt x="8149018" y="125298"/>
                  <a:pt x="8152822" y="125939"/>
                  <a:pt x="8156024" y="127220"/>
                </a:cubicBezTo>
                <a:cubicBezTo>
                  <a:pt x="8159227" y="128501"/>
                  <a:pt x="8161832" y="130271"/>
                  <a:pt x="8163838" y="132529"/>
                </a:cubicBezTo>
                <a:cubicBezTo>
                  <a:pt x="8165845" y="134787"/>
                  <a:pt x="8167274" y="137270"/>
                  <a:pt x="8168124" y="139976"/>
                </a:cubicBezTo>
                <a:cubicBezTo>
                  <a:pt x="8168974" y="142682"/>
                  <a:pt x="8169399" y="145462"/>
                  <a:pt x="8169399" y="148316"/>
                </a:cubicBezTo>
                <a:cubicBezTo>
                  <a:pt x="8169399" y="152076"/>
                  <a:pt x="8168832" y="155620"/>
                  <a:pt x="8167699" y="158949"/>
                </a:cubicBezTo>
                <a:cubicBezTo>
                  <a:pt x="8166566" y="162278"/>
                  <a:pt x="8165548" y="165294"/>
                  <a:pt x="8164646" y="167996"/>
                </a:cubicBezTo>
                <a:lnTo>
                  <a:pt x="8138692" y="271621"/>
                </a:lnTo>
                <a:cubicBezTo>
                  <a:pt x="8138204" y="276860"/>
                  <a:pt x="8137758" y="281902"/>
                  <a:pt x="8137354" y="286748"/>
                </a:cubicBezTo>
                <a:cubicBezTo>
                  <a:pt x="8136950" y="291593"/>
                  <a:pt x="8136138" y="296121"/>
                  <a:pt x="8134916" y="300331"/>
                </a:cubicBezTo>
                <a:cubicBezTo>
                  <a:pt x="8134460" y="301696"/>
                  <a:pt x="8133911" y="303342"/>
                  <a:pt x="8133268" y="305270"/>
                </a:cubicBezTo>
                <a:cubicBezTo>
                  <a:pt x="8132626" y="307198"/>
                  <a:pt x="8131490" y="309181"/>
                  <a:pt x="8129859" y="311220"/>
                </a:cubicBezTo>
                <a:cubicBezTo>
                  <a:pt x="8128228" y="313258"/>
                  <a:pt x="8126160" y="315030"/>
                  <a:pt x="8123652" y="316534"/>
                </a:cubicBezTo>
                <a:cubicBezTo>
                  <a:pt x="8121143" y="318038"/>
                  <a:pt x="8117934" y="318790"/>
                  <a:pt x="8114021" y="318790"/>
                </a:cubicBezTo>
                <a:cubicBezTo>
                  <a:pt x="8109580" y="318790"/>
                  <a:pt x="8105950" y="318485"/>
                  <a:pt x="8103132" y="317876"/>
                </a:cubicBezTo>
                <a:cubicBezTo>
                  <a:pt x="8100314" y="317266"/>
                  <a:pt x="8097967" y="316258"/>
                  <a:pt x="8096090" y="314849"/>
                </a:cubicBezTo>
                <a:cubicBezTo>
                  <a:pt x="8094211" y="313441"/>
                  <a:pt x="8092992" y="311756"/>
                  <a:pt x="8092432" y="309795"/>
                </a:cubicBezTo>
                <a:cubicBezTo>
                  <a:pt x="8091872" y="307834"/>
                  <a:pt x="8091591" y="305708"/>
                  <a:pt x="8091591" y="303419"/>
                </a:cubicBezTo>
                <a:cubicBezTo>
                  <a:pt x="8091591" y="299211"/>
                  <a:pt x="8092048" y="294458"/>
                  <a:pt x="8092963" y="289160"/>
                </a:cubicBezTo>
                <a:cubicBezTo>
                  <a:pt x="8093878" y="283863"/>
                  <a:pt x="8094335" y="278837"/>
                  <a:pt x="8094335" y="274083"/>
                </a:cubicBezTo>
                <a:cubicBezTo>
                  <a:pt x="8094564" y="276531"/>
                  <a:pt x="8092025" y="279944"/>
                  <a:pt x="8086720" y="284323"/>
                </a:cubicBezTo>
                <a:cubicBezTo>
                  <a:pt x="8081414" y="288702"/>
                  <a:pt x="8075892" y="292892"/>
                  <a:pt x="8070155" y="296894"/>
                </a:cubicBezTo>
                <a:cubicBezTo>
                  <a:pt x="8064418" y="300896"/>
                  <a:pt x="8058564" y="304336"/>
                  <a:pt x="8052593" y="307215"/>
                </a:cubicBezTo>
                <a:cubicBezTo>
                  <a:pt x="8046622" y="310094"/>
                  <a:pt x="8040888" y="311534"/>
                  <a:pt x="8035392" y="311534"/>
                </a:cubicBezTo>
                <a:cubicBezTo>
                  <a:pt x="8030970" y="311534"/>
                  <a:pt x="8026787" y="310876"/>
                  <a:pt x="8022840" y="309561"/>
                </a:cubicBezTo>
                <a:cubicBezTo>
                  <a:pt x="8018894" y="308245"/>
                  <a:pt x="8015512" y="306476"/>
                  <a:pt x="8012696" y="304253"/>
                </a:cubicBezTo>
                <a:cubicBezTo>
                  <a:pt x="8005366" y="298441"/>
                  <a:pt x="8000014" y="292523"/>
                  <a:pt x="7996644" y="286499"/>
                </a:cubicBezTo>
                <a:cubicBezTo>
                  <a:pt x="7993273" y="280476"/>
                  <a:pt x="7991588" y="273435"/>
                  <a:pt x="7991588" y="265377"/>
                </a:cubicBezTo>
                <a:cubicBezTo>
                  <a:pt x="7991588" y="261692"/>
                  <a:pt x="7991882" y="258165"/>
                  <a:pt x="7992470" y="254797"/>
                </a:cubicBezTo>
                <a:cubicBezTo>
                  <a:pt x="7993058" y="251428"/>
                  <a:pt x="7993942" y="248141"/>
                  <a:pt x="7995119" y="244935"/>
                </a:cubicBezTo>
                <a:cubicBezTo>
                  <a:pt x="8000241" y="221945"/>
                  <a:pt x="8008991" y="201452"/>
                  <a:pt x="8021369" y="183456"/>
                </a:cubicBezTo>
                <a:cubicBezTo>
                  <a:pt x="8033746" y="165460"/>
                  <a:pt x="8049088" y="150115"/>
                  <a:pt x="8067396" y="137420"/>
                </a:cubicBezTo>
                <a:cubicBezTo>
                  <a:pt x="8074760" y="132276"/>
                  <a:pt x="8082153" y="128970"/>
                  <a:pt x="8089575" y="127501"/>
                </a:cubicBezTo>
                <a:cubicBezTo>
                  <a:pt x="8096998" y="126033"/>
                  <a:pt x="8104166" y="125298"/>
                  <a:pt x="8111080" y="125298"/>
                </a:cubicBezTo>
                <a:close/>
                <a:moveTo>
                  <a:pt x="7339556" y="125298"/>
                </a:moveTo>
                <a:cubicBezTo>
                  <a:pt x="7342429" y="125298"/>
                  <a:pt x="7345932" y="125516"/>
                  <a:pt x="7350066" y="125950"/>
                </a:cubicBezTo>
                <a:cubicBezTo>
                  <a:pt x="7354201" y="126384"/>
                  <a:pt x="7357371" y="126755"/>
                  <a:pt x="7359580" y="127061"/>
                </a:cubicBezTo>
                <a:cubicBezTo>
                  <a:pt x="7362273" y="126457"/>
                  <a:pt x="7364656" y="126012"/>
                  <a:pt x="7366728" y="125726"/>
                </a:cubicBezTo>
                <a:cubicBezTo>
                  <a:pt x="7368800" y="125441"/>
                  <a:pt x="7370919" y="125298"/>
                  <a:pt x="7373085" y="125298"/>
                </a:cubicBezTo>
                <a:cubicBezTo>
                  <a:pt x="7377493" y="125298"/>
                  <a:pt x="7381298" y="125939"/>
                  <a:pt x="7384500" y="127220"/>
                </a:cubicBezTo>
                <a:cubicBezTo>
                  <a:pt x="7387702" y="128501"/>
                  <a:pt x="7390307" y="130271"/>
                  <a:pt x="7392313" y="132529"/>
                </a:cubicBezTo>
                <a:cubicBezTo>
                  <a:pt x="7394321" y="134787"/>
                  <a:pt x="7395749" y="137270"/>
                  <a:pt x="7396599" y="139976"/>
                </a:cubicBezTo>
                <a:cubicBezTo>
                  <a:pt x="7397449" y="142682"/>
                  <a:pt x="7397874" y="145462"/>
                  <a:pt x="7397874" y="148316"/>
                </a:cubicBezTo>
                <a:cubicBezTo>
                  <a:pt x="7397874" y="152076"/>
                  <a:pt x="7397307" y="155620"/>
                  <a:pt x="7396174" y="158949"/>
                </a:cubicBezTo>
                <a:cubicBezTo>
                  <a:pt x="7395041" y="162278"/>
                  <a:pt x="7394023" y="165294"/>
                  <a:pt x="7393121" y="167996"/>
                </a:cubicBezTo>
                <a:lnTo>
                  <a:pt x="7367167" y="271621"/>
                </a:lnTo>
                <a:cubicBezTo>
                  <a:pt x="7366679" y="276860"/>
                  <a:pt x="7366233" y="281902"/>
                  <a:pt x="7365830" y="286748"/>
                </a:cubicBezTo>
                <a:cubicBezTo>
                  <a:pt x="7365426" y="291593"/>
                  <a:pt x="7364613" y="296121"/>
                  <a:pt x="7363392" y="300331"/>
                </a:cubicBezTo>
                <a:cubicBezTo>
                  <a:pt x="7362936" y="301696"/>
                  <a:pt x="7362387" y="303342"/>
                  <a:pt x="7361744" y="305270"/>
                </a:cubicBezTo>
                <a:cubicBezTo>
                  <a:pt x="7361101" y="307198"/>
                  <a:pt x="7359965" y="309181"/>
                  <a:pt x="7358335" y="311220"/>
                </a:cubicBezTo>
                <a:cubicBezTo>
                  <a:pt x="7356704" y="313258"/>
                  <a:pt x="7354635" y="315030"/>
                  <a:pt x="7352127" y="316534"/>
                </a:cubicBezTo>
                <a:cubicBezTo>
                  <a:pt x="7349618" y="318038"/>
                  <a:pt x="7346409" y="318790"/>
                  <a:pt x="7342496" y="318790"/>
                </a:cubicBezTo>
                <a:cubicBezTo>
                  <a:pt x="7338055" y="318790"/>
                  <a:pt x="7334426" y="318485"/>
                  <a:pt x="7331608" y="317876"/>
                </a:cubicBezTo>
                <a:cubicBezTo>
                  <a:pt x="7328790" y="317266"/>
                  <a:pt x="7326442" y="316258"/>
                  <a:pt x="7324565" y="314849"/>
                </a:cubicBezTo>
                <a:cubicBezTo>
                  <a:pt x="7322687" y="313441"/>
                  <a:pt x="7321467" y="311756"/>
                  <a:pt x="7320907" y="309795"/>
                </a:cubicBezTo>
                <a:cubicBezTo>
                  <a:pt x="7320347" y="307834"/>
                  <a:pt x="7320067" y="305708"/>
                  <a:pt x="7320067" y="303419"/>
                </a:cubicBezTo>
                <a:cubicBezTo>
                  <a:pt x="7320067" y="299211"/>
                  <a:pt x="7320524" y="294458"/>
                  <a:pt x="7321438" y="289160"/>
                </a:cubicBezTo>
                <a:cubicBezTo>
                  <a:pt x="7322353" y="283863"/>
                  <a:pt x="7322810" y="278837"/>
                  <a:pt x="7322810" y="274083"/>
                </a:cubicBezTo>
                <a:cubicBezTo>
                  <a:pt x="7323039" y="276531"/>
                  <a:pt x="7320501" y="279944"/>
                  <a:pt x="7315195" y="284323"/>
                </a:cubicBezTo>
                <a:cubicBezTo>
                  <a:pt x="7309889" y="288702"/>
                  <a:pt x="7304368" y="292892"/>
                  <a:pt x="7298630" y="296894"/>
                </a:cubicBezTo>
                <a:cubicBezTo>
                  <a:pt x="7292893" y="300896"/>
                  <a:pt x="7287040" y="304336"/>
                  <a:pt x="7281069" y="307215"/>
                </a:cubicBezTo>
                <a:cubicBezTo>
                  <a:pt x="7275098" y="310094"/>
                  <a:pt x="7269364" y="311534"/>
                  <a:pt x="7263867" y="311534"/>
                </a:cubicBezTo>
                <a:cubicBezTo>
                  <a:pt x="7259446" y="311534"/>
                  <a:pt x="7255262" y="310876"/>
                  <a:pt x="7251316" y="309561"/>
                </a:cubicBezTo>
                <a:cubicBezTo>
                  <a:pt x="7247369" y="308245"/>
                  <a:pt x="7243988" y="306476"/>
                  <a:pt x="7241171" y="304253"/>
                </a:cubicBezTo>
                <a:cubicBezTo>
                  <a:pt x="7233841" y="298441"/>
                  <a:pt x="7228490" y="292523"/>
                  <a:pt x="7225119" y="286499"/>
                </a:cubicBezTo>
                <a:cubicBezTo>
                  <a:pt x="7221748" y="280476"/>
                  <a:pt x="7220063" y="273435"/>
                  <a:pt x="7220063" y="265377"/>
                </a:cubicBezTo>
                <a:cubicBezTo>
                  <a:pt x="7220063" y="261692"/>
                  <a:pt x="7220358" y="258165"/>
                  <a:pt x="7220946" y="254797"/>
                </a:cubicBezTo>
                <a:cubicBezTo>
                  <a:pt x="7221534" y="251428"/>
                  <a:pt x="7222417" y="248141"/>
                  <a:pt x="7223594" y="244935"/>
                </a:cubicBezTo>
                <a:cubicBezTo>
                  <a:pt x="7228716" y="221945"/>
                  <a:pt x="7237467" y="201452"/>
                  <a:pt x="7249844" y="183456"/>
                </a:cubicBezTo>
                <a:cubicBezTo>
                  <a:pt x="7262221" y="165460"/>
                  <a:pt x="7277563" y="150115"/>
                  <a:pt x="7295871" y="137420"/>
                </a:cubicBezTo>
                <a:cubicBezTo>
                  <a:pt x="7303236" y="132276"/>
                  <a:pt x="7310629" y="128970"/>
                  <a:pt x="7318051" y="127501"/>
                </a:cubicBezTo>
                <a:cubicBezTo>
                  <a:pt x="7325473" y="126033"/>
                  <a:pt x="7332641" y="125298"/>
                  <a:pt x="7339556" y="125298"/>
                </a:cubicBezTo>
                <a:close/>
                <a:moveTo>
                  <a:pt x="3167607" y="125298"/>
                </a:moveTo>
                <a:cubicBezTo>
                  <a:pt x="3170479" y="125298"/>
                  <a:pt x="3173982" y="125516"/>
                  <a:pt x="3178117" y="125950"/>
                </a:cubicBezTo>
                <a:cubicBezTo>
                  <a:pt x="3182251" y="126384"/>
                  <a:pt x="3185422" y="126755"/>
                  <a:pt x="3187630" y="127061"/>
                </a:cubicBezTo>
                <a:cubicBezTo>
                  <a:pt x="3190324" y="126457"/>
                  <a:pt x="3192706" y="126012"/>
                  <a:pt x="3194778" y="125726"/>
                </a:cubicBezTo>
                <a:cubicBezTo>
                  <a:pt x="3196850" y="125441"/>
                  <a:pt x="3198969" y="125298"/>
                  <a:pt x="3201135" y="125298"/>
                </a:cubicBezTo>
                <a:cubicBezTo>
                  <a:pt x="3205544" y="125298"/>
                  <a:pt x="3209348" y="125939"/>
                  <a:pt x="3212551" y="127220"/>
                </a:cubicBezTo>
                <a:cubicBezTo>
                  <a:pt x="3215752" y="128501"/>
                  <a:pt x="3218357" y="130271"/>
                  <a:pt x="3220364" y="132529"/>
                </a:cubicBezTo>
                <a:cubicBezTo>
                  <a:pt x="3222372" y="134787"/>
                  <a:pt x="3223800" y="137270"/>
                  <a:pt x="3224650" y="139976"/>
                </a:cubicBezTo>
                <a:cubicBezTo>
                  <a:pt x="3225500" y="142682"/>
                  <a:pt x="3225925" y="145462"/>
                  <a:pt x="3225925" y="148316"/>
                </a:cubicBezTo>
                <a:cubicBezTo>
                  <a:pt x="3225925" y="152076"/>
                  <a:pt x="3225358" y="155620"/>
                  <a:pt x="3224225" y="158949"/>
                </a:cubicBezTo>
                <a:cubicBezTo>
                  <a:pt x="3223092" y="162278"/>
                  <a:pt x="3222074" y="165294"/>
                  <a:pt x="3221172" y="167996"/>
                </a:cubicBezTo>
                <a:lnTo>
                  <a:pt x="3195217" y="271621"/>
                </a:lnTo>
                <a:cubicBezTo>
                  <a:pt x="3194730" y="276860"/>
                  <a:pt x="3194284" y="281902"/>
                  <a:pt x="3193880" y="286748"/>
                </a:cubicBezTo>
                <a:cubicBezTo>
                  <a:pt x="3193475" y="291593"/>
                  <a:pt x="3192663" y="296121"/>
                  <a:pt x="3191443" y="300331"/>
                </a:cubicBezTo>
                <a:cubicBezTo>
                  <a:pt x="3190987" y="301696"/>
                  <a:pt x="3190437" y="303342"/>
                  <a:pt x="3189794" y="305270"/>
                </a:cubicBezTo>
                <a:cubicBezTo>
                  <a:pt x="3189151" y="307198"/>
                  <a:pt x="3188015" y="309181"/>
                  <a:pt x="3186385" y="311220"/>
                </a:cubicBezTo>
                <a:cubicBezTo>
                  <a:pt x="3184755" y="313258"/>
                  <a:pt x="3182686" y="315030"/>
                  <a:pt x="3180177" y="316534"/>
                </a:cubicBezTo>
                <a:cubicBezTo>
                  <a:pt x="3177669" y="318038"/>
                  <a:pt x="3174459" y="318790"/>
                  <a:pt x="3170547" y="318790"/>
                </a:cubicBezTo>
                <a:cubicBezTo>
                  <a:pt x="3166105" y="318790"/>
                  <a:pt x="3162476" y="318485"/>
                  <a:pt x="3159658" y="317876"/>
                </a:cubicBezTo>
                <a:cubicBezTo>
                  <a:pt x="3156841" y="317266"/>
                  <a:pt x="3154493" y="316258"/>
                  <a:pt x="3152615" y="314849"/>
                </a:cubicBezTo>
                <a:cubicBezTo>
                  <a:pt x="3150737" y="313441"/>
                  <a:pt x="3149518" y="311756"/>
                  <a:pt x="3148957" y="309795"/>
                </a:cubicBezTo>
                <a:cubicBezTo>
                  <a:pt x="3148397" y="307834"/>
                  <a:pt x="3148117" y="305708"/>
                  <a:pt x="3148117" y="303419"/>
                </a:cubicBezTo>
                <a:cubicBezTo>
                  <a:pt x="3148117" y="299211"/>
                  <a:pt x="3148574" y="294458"/>
                  <a:pt x="3149489" y="289160"/>
                </a:cubicBezTo>
                <a:cubicBezTo>
                  <a:pt x="3150403" y="283863"/>
                  <a:pt x="3150860" y="278837"/>
                  <a:pt x="3150860" y="274083"/>
                </a:cubicBezTo>
                <a:cubicBezTo>
                  <a:pt x="3151090" y="276531"/>
                  <a:pt x="3148552" y="279944"/>
                  <a:pt x="3143246" y="284323"/>
                </a:cubicBezTo>
                <a:cubicBezTo>
                  <a:pt x="3137940" y="288702"/>
                  <a:pt x="3132418" y="292892"/>
                  <a:pt x="3126681" y="296894"/>
                </a:cubicBezTo>
                <a:cubicBezTo>
                  <a:pt x="3120944" y="300896"/>
                  <a:pt x="3115090" y="304336"/>
                  <a:pt x="3109119" y="307215"/>
                </a:cubicBezTo>
                <a:cubicBezTo>
                  <a:pt x="3103149" y="310094"/>
                  <a:pt x="3097415" y="311534"/>
                  <a:pt x="3091918" y="311534"/>
                </a:cubicBezTo>
                <a:cubicBezTo>
                  <a:pt x="3087497" y="311534"/>
                  <a:pt x="3083313" y="310876"/>
                  <a:pt x="3079366" y="309561"/>
                </a:cubicBezTo>
                <a:cubicBezTo>
                  <a:pt x="3075420" y="308245"/>
                  <a:pt x="3072038" y="306476"/>
                  <a:pt x="3069222" y="304253"/>
                </a:cubicBezTo>
                <a:cubicBezTo>
                  <a:pt x="3061891" y="298441"/>
                  <a:pt x="3056540" y="292523"/>
                  <a:pt x="3053170" y="286499"/>
                </a:cubicBezTo>
                <a:cubicBezTo>
                  <a:pt x="3049799" y="280476"/>
                  <a:pt x="3048114" y="273435"/>
                  <a:pt x="3048114" y="265377"/>
                </a:cubicBezTo>
                <a:cubicBezTo>
                  <a:pt x="3048114" y="261692"/>
                  <a:pt x="3048408" y="258165"/>
                  <a:pt x="3048996" y="254797"/>
                </a:cubicBezTo>
                <a:cubicBezTo>
                  <a:pt x="3049585" y="251428"/>
                  <a:pt x="3050468" y="248141"/>
                  <a:pt x="3051645" y="244935"/>
                </a:cubicBezTo>
                <a:cubicBezTo>
                  <a:pt x="3056767" y="221945"/>
                  <a:pt x="3065517" y="201452"/>
                  <a:pt x="3077895" y="183456"/>
                </a:cubicBezTo>
                <a:cubicBezTo>
                  <a:pt x="3090272" y="165460"/>
                  <a:pt x="3105614" y="150115"/>
                  <a:pt x="3123921" y="137420"/>
                </a:cubicBezTo>
                <a:cubicBezTo>
                  <a:pt x="3131286" y="132276"/>
                  <a:pt x="3138679" y="128970"/>
                  <a:pt x="3146101" y="127501"/>
                </a:cubicBezTo>
                <a:cubicBezTo>
                  <a:pt x="3153524" y="126033"/>
                  <a:pt x="3160692" y="125298"/>
                  <a:pt x="3167607" y="125298"/>
                </a:cubicBezTo>
                <a:close/>
                <a:moveTo>
                  <a:pt x="1617972" y="124317"/>
                </a:moveTo>
                <a:cubicBezTo>
                  <a:pt x="1621890" y="124317"/>
                  <a:pt x="1625899" y="124532"/>
                  <a:pt x="1629997" y="124962"/>
                </a:cubicBezTo>
                <a:cubicBezTo>
                  <a:pt x="1634096" y="125393"/>
                  <a:pt x="1638028" y="126310"/>
                  <a:pt x="1641794" y="127714"/>
                </a:cubicBezTo>
                <a:cubicBezTo>
                  <a:pt x="1645559" y="129118"/>
                  <a:pt x="1649044" y="131166"/>
                  <a:pt x="1652248" y="133859"/>
                </a:cubicBezTo>
                <a:cubicBezTo>
                  <a:pt x="1655452" y="136551"/>
                  <a:pt x="1658356" y="140061"/>
                  <a:pt x="1660960" y="144388"/>
                </a:cubicBezTo>
                <a:cubicBezTo>
                  <a:pt x="1661687" y="145638"/>
                  <a:pt x="1662267" y="147086"/>
                  <a:pt x="1662700" y="148733"/>
                </a:cubicBezTo>
                <a:cubicBezTo>
                  <a:pt x="1663133" y="150380"/>
                  <a:pt x="1663350" y="151745"/>
                  <a:pt x="1663350" y="152828"/>
                </a:cubicBezTo>
                <a:cubicBezTo>
                  <a:pt x="1663350" y="153984"/>
                  <a:pt x="1663031" y="156793"/>
                  <a:pt x="1662394" y="161256"/>
                </a:cubicBezTo>
                <a:cubicBezTo>
                  <a:pt x="1661757" y="165718"/>
                  <a:pt x="1660972" y="170474"/>
                  <a:pt x="1660041" y="175525"/>
                </a:cubicBezTo>
                <a:cubicBezTo>
                  <a:pt x="1659110" y="180576"/>
                  <a:pt x="1657936" y="187298"/>
                  <a:pt x="1656519" y="195693"/>
                </a:cubicBezTo>
                <a:cubicBezTo>
                  <a:pt x="1655103" y="204087"/>
                  <a:pt x="1653613" y="212439"/>
                  <a:pt x="1652049" y="220750"/>
                </a:cubicBezTo>
                <a:cubicBezTo>
                  <a:pt x="1650486" y="229061"/>
                  <a:pt x="1649031" y="236674"/>
                  <a:pt x="1647685" y="243588"/>
                </a:cubicBezTo>
                <a:cubicBezTo>
                  <a:pt x="1646340" y="250502"/>
                  <a:pt x="1645046" y="256750"/>
                  <a:pt x="1643804" y="262331"/>
                </a:cubicBezTo>
                <a:cubicBezTo>
                  <a:pt x="1641534" y="272888"/>
                  <a:pt x="1638722" y="283687"/>
                  <a:pt x="1635369" y="294727"/>
                </a:cubicBezTo>
                <a:cubicBezTo>
                  <a:pt x="1632016" y="305767"/>
                  <a:pt x="1627921" y="316590"/>
                  <a:pt x="1623082" y="327195"/>
                </a:cubicBezTo>
                <a:cubicBezTo>
                  <a:pt x="1618244" y="337801"/>
                  <a:pt x="1612525" y="347886"/>
                  <a:pt x="1605925" y="357450"/>
                </a:cubicBezTo>
                <a:cubicBezTo>
                  <a:pt x="1599326" y="367014"/>
                  <a:pt x="1591625" y="375419"/>
                  <a:pt x="1582822" y="382664"/>
                </a:cubicBezTo>
                <a:cubicBezTo>
                  <a:pt x="1574020" y="389909"/>
                  <a:pt x="1564018" y="395683"/>
                  <a:pt x="1552816" y="399985"/>
                </a:cubicBezTo>
                <a:cubicBezTo>
                  <a:pt x="1541615" y="404287"/>
                  <a:pt x="1529084" y="406437"/>
                  <a:pt x="1515225" y="406437"/>
                </a:cubicBezTo>
                <a:cubicBezTo>
                  <a:pt x="1513621" y="406437"/>
                  <a:pt x="1511967" y="406140"/>
                  <a:pt x="1510264" y="405544"/>
                </a:cubicBezTo>
                <a:cubicBezTo>
                  <a:pt x="1508561" y="404948"/>
                  <a:pt x="1506955" y="403984"/>
                  <a:pt x="1505444" y="402652"/>
                </a:cubicBezTo>
                <a:cubicBezTo>
                  <a:pt x="1503934" y="401320"/>
                  <a:pt x="1502657" y="399653"/>
                  <a:pt x="1501613" y="397652"/>
                </a:cubicBezTo>
                <a:cubicBezTo>
                  <a:pt x="1500569" y="395651"/>
                  <a:pt x="1500048" y="393260"/>
                  <a:pt x="1500048" y="390479"/>
                </a:cubicBezTo>
                <a:cubicBezTo>
                  <a:pt x="1500048" y="388581"/>
                  <a:pt x="1500265" y="386765"/>
                  <a:pt x="1500701" y="385029"/>
                </a:cubicBezTo>
                <a:cubicBezTo>
                  <a:pt x="1501770" y="380630"/>
                  <a:pt x="1502994" y="376857"/>
                  <a:pt x="1504374" y="373713"/>
                </a:cubicBezTo>
                <a:cubicBezTo>
                  <a:pt x="1505754" y="370568"/>
                  <a:pt x="1507763" y="367910"/>
                  <a:pt x="1510402" y="365737"/>
                </a:cubicBezTo>
                <a:cubicBezTo>
                  <a:pt x="1513040" y="363564"/>
                  <a:pt x="1516454" y="361792"/>
                  <a:pt x="1520644" y="360420"/>
                </a:cubicBezTo>
                <a:cubicBezTo>
                  <a:pt x="1524833" y="359048"/>
                  <a:pt x="1529697" y="357773"/>
                  <a:pt x="1535236" y="356594"/>
                </a:cubicBezTo>
                <a:cubicBezTo>
                  <a:pt x="1539578" y="355727"/>
                  <a:pt x="1543395" y="354827"/>
                  <a:pt x="1546688" y="353894"/>
                </a:cubicBezTo>
                <a:cubicBezTo>
                  <a:pt x="1549982" y="352961"/>
                  <a:pt x="1552460" y="351956"/>
                  <a:pt x="1554123" y="350881"/>
                </a:cubicBezTo>
                <a:cubicBezTo>
                  <a:pt x="1560368" y="345373"/>
                  <a:pt x="1565765" y="339543"/>
                  <a:pt x="1570315" y="333390"/>
                </a:cubicBezTo>
                <a:cubicBezTo>
                  <a:pt x="1574865" y="327238"/>
                  <a:pt x="1578665" y="320956"/>
                  <a:pt x="1581715" y="314545"/>
                </a:cubicBezTo>
                <a:cubicBezTo>
                  <a:pt x="1584764" y="308134"/>
                  <a:pt x="1587406" y="301270"/>
                  <a:pt x="1589641" y="293954"/>
                </a:cubicBezTo>
                <a:cubicBezTo>
                  <a:pt x="1591875" y="286637"/>
                  <a:pt x="1593995" y="279237"/>
                  <a:pt x="1596001" y="271752"/>
                </a:cubicBezTo>
                <a:cubicBezTo>
                  <a:pt x="1596605" y="269837"/>
                  <a:pt x="1597171" y="267680"/>
                  <a:pt x="1597698" y="265280"/>
                </a:cubicBezTo>
                <a:cubicBezTo>
                  <a:pt x="1598225" y="262881"/>
                  <a:pt x="1598944" y="261501"/>
                  <a:pt x="1599854" y="261143"/>
                </a:cubicBezTo>
                <a:cubicBezTo>
                  <a:pt x="1599238" y="264924"/>
                  <a:pt x="1596236" y="268983"/>
                  <a:pt x="1590850" y="273319"/>
                </a:cubicBezTo>
                <a:cubicBezTo>
                  <a:pt x="1585464" y="277655"/>
                  <a:pt x="1579838" y="281597"/>
                  <a:pt x="1573973" y="285143"/>
                </a:cubicBezTo>
                <a:cubicBezTo>
                  <a:pt x="1568108" y="288690"/>
                  <a:pt x="1562136" y="291590"/>
                  <a:pt x="1556060" y="293843"/>
                </a:cubicBezTo>
                <a:cubicBezTo>
                  <a:pt x="1549983" y="296096"/>
                  <a:pt x="1543757" y="297222"/>
                  <a:pt x="1537383" y="297222"/>
                </a:cubicBezTo>
                <a:cubicBezTo>
                  <a:pt x="1533283" y="297222"/>
                  <a:pt x="1528916" y="296082"/>
                  <a:pt x="1524282" y="293801"/>
                </a:cubicBezTo>
                <a:cubicBezTo>
                  <a:pt x="1519648" y="291519"/>
                  <a:pt x="1515262" y="288524"/>
                  <a:pt x="1511125" y="284814"/>
                </a:cubicBezTo>
                <a:cubicBezTo>
                  <a:pt x="1506988" y="281103"/>
                  <a:pt x="1503487" y="276778"/>
                  <a:pt x="1500621" y="271836"/>
                </a:cubicBezTo>
                <a:cubicBezTo>
                  <a:pt x="1497756" y="266895"/>
                  <a:pt x="1496323" y="261539"/>
                  <a:pt x="1496323" y="255769"/>
                </a:cubicBezTo>
                <a:cubicBezTo>
                  <a:pt x="1496323" y="252283"/>
                  <a:pt x="1496762" y="248492"/>
                  <a:pt x="1497640" y="244394"/>
                </a:cubicBezTo>
                <a:cubicBezTo>
                  <a:pt x="1498518" y="240297"/>
                  <a:pt x="1499295" y="236761"/>
                  <a:pt x="1499973" y="233789"/>
                </a:cubicBezTo>
                <a:cubicBezTo>
                  <a:pt x="1501954" y="225614"/>
                  <a:pt x="1505021" y="217373"/>
                  <a:pt x="1509174" y="209065"/>
                </a:cubicBezTo>
                <a:cubicBezTo>
                  <a:pt x="1513326" y="200757"/>
                  <a:pt x="1518159" y="192840"/>
                  <a:pt x="1523671" y="185313"/>
                </a:cubicBezTo>
                <a:cubicBezTo>
                  <a:pt x="1529183" y="177787"/>
                  <a:pt x="1535223" y="170640"/>
                  <a:pt x="1541789" y="163873"/>
                </a:cubicBezTo>
                <a:cubicBezTo>
                  <a:pt x="1548355" y="157105"/>
                  <a:pt x="1555117" y="150899"/>
                  <a:pt x="1562075" y="145253"/>
                </a:cubicBezTo>
                <a:cubicBezTo>
                  <a:pt x="1571079" y="137889"/>
                  <a:pt x="1580113" y="132559"/>
                  <a:pt x="1589178" y="129262"/>
                </a:cubicBezTo>
                <a:cubicBezTo>
                  <a:pt x="1598243" y="125966"/>
                  <a:pt x="1607841" y="124317"/>
                  <a:pt x="1617972" y="124317"/>
                </a:cubicBezTo>
                <a:close/>
                <a:moveTo>
                  <a:pt x="6579132" y="120786"/>
                </a:moveTo>
                <a:cubicBezTo>
                  <a:pt x="6585657" y="120786"/>
                  <a:pt x="6590882" y="121768"/>
                  <a:pt x="6594806" y="123731"/>
                </a:cubicBezTo>
                <a:cubicBezTo>
                  <a:pt x="6598731" y="125695"/>
                  <a:pt x="6601665" y="128296"/>
                  <a:pt x="6603610" y="131535"/>
                </a:cubicBezTo>
                <a:cubicBezTo>
                  <a:pt x="6605554" y="134775"/>
                  <a:pt x="6606713" y="138332"/>
                  <a:pt x="6607086" y="142208"/>
                </a:cubicBezTo>
                <a:cubicBezTo>
                  <a:pt x="6607459" y="146084"/>
                  <a:pt x="6607646" y="148421"/>
                  <a:pt x="6607646" y="149219"/>
                </a:cubicBezTo>
                <a:cubicBezTo>
                  <a:pt x="6608040" y="146377"/>
                  <a:pt x="6611308" y="143674"/>
                  <a:pt x="6617453" y="141110"/>
                </a:cubicBezTo>
                <a:cubicBezTo>
                  <a:pt x="6623598" y="138545"/>
                  <a:pt x="6629920" y="136433"/>
                  <a:pt x="6636422" y="134773"/>
                </a:cubicBezTo>
                <a:cubicBezTo>
                  <a:pt x="6642924" y="133112"/>
                  <a:pt x="6649590" y="131804"/>
                  <a:pt x="6656421" y="130848"/>
                </a:cubicBezTo>
                <a:cubicBezTo>
                  <a:pt x="6663252" y="129892"/>
                  <a:pt x="6669580" y="129414"/>
                  <a:pt x="6675407" y="129414"/>
                </a:cubicBezTo>
                <a:cubicBezTo>
                  <a:pt x="6685383" y="129414"/>
                  <a:pt x="6694203" y="131223"/>
                  <a:pt x="6701865" y="134842"/>
                </a:cubicBezTo>
                <a:cubicBezTo>
                  <a:pt x="6709527" y="138460"/>
                  <a:pt x="6715886" y="143253"/>
                  <a:pt x="6720940" y="149220"/>
                </a:cubicBezTo>
                <a:cubicBezTo>
                  <a:pt x="6725995" y="155188"/>
                  <a:pt x="6729782" y="162055"/>
                  <a:pt x="6732301" y="169822"/>
                </a:cubicBezTo>
                <a:cubicBezTo>
                  <a:pt x="6734819" y="177589"/>
                  <a:pt x="6736078" y="185454"/>
                  <a:pt x="6736078" y="193416"/>
                </a:cubicBezTo>
                <a:cubicBezTo>
                  <a:pt x="6736078" y="202868"/>
                  <a:pt x="6734565" y="211790"/>
                  <a:pt x="6731539" y="220185"/>
                </a:cubicBezTo>
                <a:cubicBezTo>
                  <a:pt x="6728511" y="228579"/>
                  <a:pt x="6724447" y="236334"/>
                  <a:pt x="6719347" y="243449"/>
                </a:cubicBezTo>
                <a:cubicBezTo>
                  <a:pt x="6714245" y="250564"/>
                  <a:pt x="6708273" y="257205"/>
                  <a:pt x="6701428" y="263371"/>
                </a:cubicBezTo>
                <a:cubicBezTo>
                  <a:pt x="6694582" y="269537"/>
                  <a:pt x="6687214" y="275184"/>
                  <a:pt x="6679323" y="280311"/>
                </a:cubicBezTo>
                <a:cubicBezTo>
                  <a:pt x="6671431" y="285438"/>
                  <a:pt x="6663360" y="290079"/>
                  <a:pt x="6655110" y="294236"/>
                </a:cubicBezTo>
                <a:cubicBezTo>
                  <a:pt x="6646859" y="298394"/>
                  <a:pt x="6638725" y="302116"/>
                  <a:pt x="6630707" y="305403"/>
                </a:cubicBezTo>
                <a:cubicBezTo>
                  <a:pt x="6625218" y="307678"/>
                  <a:pt x="6619965" y="309399"/>
                  <a:pt x="6614949" y="310567"/>
                </a:cubicBezTo>
                <a:cubicBezTo>
                  <a:pt x="6609932" y="311734"/>
                  <a:pt x="6605313" y="312318"/>
                  <a:pt x="6601093" y="312318"/>
                </a:cubicBezTo>
                <a:cubicBezTo>
                  <a:pt x="6595287" y="312318"/>
                  <a:pt x="6589719" y="311695"/>
                  <a:pt x="6584388" y="310450"/>
                </a:cubicBezTo>
                <a:cubicBezTo>
                  <a:pt x="6579057" y="309204"/>
                  <a:pt x="6575404" y="307278"/>
                  <a:pt x="6573429" y="304672"/>
                </a:cubicBezTo>
                <a:cubicBezTo>
                  <a:pt x="6571790" y="311696"/>
                  <a:pt x="6570122" y="319094"/>
                  <a:pt x="6568425" y="326864"/>
                </a:cubicBezTo>
                <a:cubicBezTo>
                  <a:pt x="6566728" y="334635"/>
                  <a:pt x="6565334" y="341820"/>
                  <a:pt x="6564245" y="348419"/>
                </a:cubicBezTo>
                <a:cubicBezTo>
                  <a:pt x="6563634" y="351959"/>
                  <a:pt x="6562850" y="356012"/>
                  <a:pt x="6561893" y="360579"/>
                </a:cubicBezTo>
                <a:cubicBezTo>
                  <a:pt x="6560934" y="365147"/>
                  <a:pt x="6559947" y="369715"/>
                  <a:pt x="6558932" y="374283"/>
                </a:cubicBezTo>
                <a:cubicBezTo>
                  <a:pt x="6557916" y="378852"/>
                  <a:pt x="6557005" y="382877"/>
                  <a:pt x="6556198" y="386359"/>
                </a:cubicBezTo>
                <a:cubicBezTo>
                  <a:pt x="6555389" y="389841"/>
                  <a:pt x="6554721" y="392906"/>
                  <a:pt x="6554190" y="395554"/>
                </a:cubicBezTo>
                <a:cubicBezTo>
                  <a:pt x="6553691" y="397537"/>
                  <a:pt x="6552398" y="399255"/>
                  <a:pt x="6550310" y="400708"/>
                </a:cubicBezTo>
                <a:cubicBezTo>
                  <a:pt x="6548221" y="402161"/>
                  <a:pt x="6545953" y="403308"/>
                  <a:pt x="6543505" y="404150"/>
                </a:cubicBezTo>
                <a:cubicBezTo>
                  <a:pt x="6541055" y="404992"/>
                  <a:pt x="6538703" y="405583"/>
                  <a:pt x="6536447" y="405925"/>
                </a:cubicBezTo>
                <a:cubicBezTo>
                  <a:pt x="6534191" y="406267"/>
                  <a:pt x="6532014" y="406437"/>
                  <a:pt x="6529916" y="406437"/>
                </a:cubicBezTo>
                <a:cubicBezTo>
                  <a:pt x="6517575" y="406437"/>
                  <a:pt x="6511405" y="401314"/>
                  <a:pt x="6511405" y="391067"/>
                </a:cubicBezTo>
                <a:cubicBezTo>
                  <a:pt x="6511405" y="388567"/>
                  <a:pt x="6511732" y="386334"/>
                  <a:pt x="6512386" y="384370"/>
                </a:cubicBezTo>
                <a:cubicBezTo>
                  <a:pt x="6515180" y="372619"/>
                  <a:pt x="6517607" y="362254"/>
                  <a:pt x="6519668" y="353277"/>
                </a:cubicBezTo>
                <a:cubicBezTo>
                  <a:pt x="6521729" y="344299"/>
                  <a:pt x="6523596" y="335985"/>
                  <a:pt x="6525268" y="328334"/>
                </a:cubicBezTo>
                <a:cubicBezTo>
                  <a:pt x="6526940" y="320684"/>
                  <a:pt x="6528489" y="313415"/>
                  <a:pt x="6529916" y="306528"/>
                </a:cubicBezTo>
                <a:cubicBezTo>
                  <a:pt x="6531343" y="299641"/>
                  <a:pt x="6532808" y="292504"/>
                  <a:pt x="6534311" y="285118"/>
                </a:cubicBezTo>
                <a:cubicBezTo>
                  <a:pt x="6535815" y="277732"/>
                  <a:pt x="6537383" y="270047"/>
                  <a:pt x="6539017" y="262063"/>
                </a:cubicBezTo>
                <a:cubicBezTo>
                  <a:pt x="6540651" y="254080"/>
                  <a:pt x="6543076" y="244309"/>
                  <a:pt x="6546290" y="232751"/>
                </a:cubicBezTo>
                <a:lnTo>
                  <a:pt x="6553821" y="190510"/>
                </a:lnTo>
                <a:cubicBezTo>
                  <a:pt x="6555356" y="182960"/>
                  <a:pt x="6556416" y="176428"/>
                  <a:pt x="6557000" y="170913"/>
                </a:cubicBezTo>
                <a:cubicBezTo>
                  <a:pt x="6557585" y="165397"/>
                  <a:pt x="6557877" y="160415"/>
                  <a:pt x="6557877" y="155965"/>
                </a:cubicBezTo>
                <a:cubicBezTo>
                  <a:pt x="6557877" y="150830"/>
                  <a:pt x="6558015" y="146217"/>
                  <a:pt x="6558293" y="142125"/>
                </a:cubicBezTo>
                <a:cubicBezTo>
                  <a:pt x="6558569" y="138034"/>
                  <a:pt x="6559423" y="134358"/>
                  <a:pt x="6560854" y="131098"/>
                </a:cubicBezTo>
                <a:cubicBezTo>
                  <a:pt x="6562283" y="127838"/>
                  <a:pt x="6564504" y="125304"/>
                  <a:pt x="6567515" y="123497"/>
                </a:cubicBezTo>
                <a:cubicBezTo>
                  <a:pt x="6570526" y="121690"/>
                  <a:pt x="6574399" y="120786"/>
                  <a:pt x="6579132" y="120786"/>
                </a:cubicBezTo>
                <a:close/>
                <a:moveTo>
                  <a:pt x="3864507" y="120786"/>
                </a:moveTo>
                <a:cubicBezTo>
                  <a:pt x="3871031" y="120786"/>
                  <a:pt x="3876256" y="121768"/>
                  <a:pt x="3880181" y="123731"/>
                </a:cubicBezTo>
                <a:cubicBezTo>
                  <a:pt x="3884106" y="125695"/>
                  <a:pt x="3887041" y="128296"/>
                  <a:pt x="3888985" y="131535"/>
                </a:cubicBezTo>
                <a:cubicBezTo>
                  <a:pt x="3890930" y="134775"/>
                  <a:pt x="3892088" y="138332"/>
                  <a:pt x="3892462" y="142208"/>
                </a:cubicBezTo>
                <a:cubicBezTo>
                  <a:pt x="3892834" y="146084"/>
                  <a:pt x="3893021" y="148421"/>
                  <a:pt x="3893021" y="149219"/>
                </a:cubicBezTo>
                <a:cubicBezTo>
                  <a:pt x="3893415" y="146377"/>
                  <a:pt x="3896683" y="143674"/>
                  <a:pt x="3902828" y="141110"/>
                </a:cubicBezTo>
                <a:cubicBezTo>
                  <a:pt x="3908972" y="138545"/>
                  <a:pt x="3915296" y="136433"/>
                  <a:pt x="3921797" y="134773"/>
                </a:cubicBezTo>
                <a:cubicBezTo>
                  <a:pt x="3928299" y="133112"/>
                  <a:pt x="3934965" y="131804"/>
                  <a:pt x="3941796" y="130848"/>
                </a:cubicBezTo>
                <a:cubicBezTo>
                  <a:pt x="3948627" y="129892"/>
                  <a:pt x="3954956" y="129414"/>
                  <a:pt x="3960782" y="129414"/>
                </a:cubicBezTo>
                <a:cubicBezTo>
                  <a:pt x="3970759" y="129414"/>
                  <a:pt x="3979578" y="131223"/>
                  <a:pt x="3987240" y="134842"/>
                </a:cubicBezTo>
                <a:cubicBezTo>
                  <a:pt x="3994902" y="138460"/>
                  <a:pt x="4001261" y="143253"/>
                  <a:pt x="4006316" y="149220"/>
                </a:cubicBezTo>
                <a:cubicBezTo>
                  <a:pt x="4011371" y="155188"/>
                  <a:pt x="4015157" y="162055"/>
                  <a:pt x="4017676" y="169822"/>
                </a:cubicBezTo>
                <a:cubicBezTo>
                  <a:pt x="4020194" y="177589"/>
                  <a:pt x="4021454" y="185454"/>
                  <a:pt x="4021454" y="193416"/>
                </a:cubicBezTo>
                <a:cubicBezTo>
                  <a:pt x="4021454" y="202868"/>
                  <a:pt x="4019940" y="211790"/>
                  <a:pt x="4016913" y="220185"/>
                </a:cubicBezTo>
                <a:cubicBezTo>
                  <a:pt x="4013886" y="228579"/>
                  <a:pt x="4009823" y="236334"/>
                  <a:pt x="4004722" y="243449"/>
                </a:cubicBezTo>
                <a:cubicBezTo>
                  <a:pt x="3999621" y="250564"/>
                  <a:pt x="3993648" y="257205"/>
                  <a:pt x="3986803" y="263371"/>
                </a:cubicBezTo>
                <a:cubicBezTo>
                  <a:pt x="3979957" y="269537"/>
                  <a:pt x="3972589" y="275184"/>
                  <a:pt x="3964699" y="280311"/>
                </a:cubicBezTo>
                <a:cubicBezTo>
                  <a:pt x="3956807" y="285438"/>
                  <a:pt x="3948735" y="290079"/>
                  <a:pt x="3940485" y="294236"/>
                </a:cubicBezTo>
                <a:cubicBezTo>
                  <a:pt x="3932235" y="298394"/>
                  <a:pt x="3924100" y="302116"/>
                  <a:pt x="3916082" y="305403"/>
                </a:cubicBezTo>
                <a:cubicBezTo>
                  <a:pt x="3910592" y="307678"/>
                  <a:pt x="3905339" y="309399"/>
                  <a:pt x="3900324" y="310567"/>
                </a:cubicBezTo>
                <a:cubicBezTo>
                  <a:pt x="3895307" y="311734"/>
                  <a:pt x="3890689" y="312318"/>
                  <a:pt x="3886468" y="312318"/>
                </a:cubicBezTo>
                <a:cubicBezTo>
                  <a:pt x="3880663" y="312318"/>
                  <a:pt x="3875094" y="311695"/>
                  <a:pt x="3869763" y="310450"/>
                </a:cubicBezTo>
                <a:cubicBezTo>
                  <a:pt x="3864432" y="309204"/>
                  <a:pt x="3860779" y="307278"/>
                  <a:pt x="3858804" y="304672"/>
                </a:cubicBezTo>
                <a:cubicBezTo>
                  <a:pt x="3857165" y="311696"/>
                  <a:pt x="3855497" y="319094"/>
                  <a:pt x="3853800" y="326864"/>
                </a:cubicBezTo>
                <a:cubicBezTo>
                  <a:pt x="3852103" y="334635"/>
                  <a:pt x="3850710" y="341820"/>
                  <a:pt x="3849621" y="348419"/>
                </a:cubicBezTo>
                <a:cubicBezTo>
                  <a:pt x="3849011" y="351959"/>
                  <a:pt x="3848226" y="356012"/>
                  <a:pt x="3847267" y="360579"/>
                </a:cubicBezTo>
                <a:cubicBezTo>
                  <a:pt x="3846309" y="365147"/>
                  <a:pt x="3845322" y="369715"/>
                  <a:pt x="3844307" y="374283"/>
                </a:cubicBezTo>
                <a:cubicBezTo>
                  <a:pt x="3843291" y="378852"/>
                  <a:pt x="3842380" y="382877"/>
                  <a:pt x="3841572" y="386359"/>
                </a:cubicBezTo>
                <a:cubicBezTo>
                  <a:pt x="3840765" y="389841"/>
                  <a:pt x="3840096" y="392906"/>
                  <a:pt x="3839565" y="395554"/>
                </a:cubicBezTo>
                <a:cubicBezTo>
                  <a:pt x="3839067" y="397537"/>
                  <a:pt x="3837774" y="399255"/>
                  <a:pt x="3835686" y="400708"/>
                </a:cubicBezTo>
                <a:cubicBezTo>
                  <a:pt x="3833597" y="402161"/>
                  <a:pt x="3831328" y="403308"/>
                  <a:pt x="3828880" y="404150"/>
                </a:cubicBezTo>
                <a:cubicBezTo>
                  <a:pt x="3826431" y="404992"/>
                  <a:pt x="3824078" y="405583"/>
                  <a:pt x="3821822" y="405925"/>
                </a:cubicBezTo>
                <a:cubicBezTo>
                  <a:pt x="3819566" y="406267"/>
                  <a:pt x="3817389" y="406437"/>
                  <a:pt x="3815291" y="406437"/>
                </a:cubicBezTo>
                <a:cubicBezTo>
                  <a:pt x="3802950" y="406437"/>
                  <a:pt x="3796780" y="401314"/>
                  <a:pt x="3796780" y="391067"/>
                </a:cubicBezTo>
                <a:cubicBezTo>
                  <a:pt x="3796780" y="388567"/>
                  <a:pt x="3797107" y="386334"/>
                  <a:pt x="3797761" y="384370"/>
                </a:cubicBezTo>
                <a:cubicBezTo>
                  <a:pt x="3800555" y="372619"/>
                  <a:pt x="3802982" y="362254"/>
                  <a:pt x="3805044" y="353277"/>
                </a:cubicBezTo>
                <a:cubicBezTo>
                  <a:pt x="3807105" y="344299"/>
                  <a:pt x="3808972" y="335985"/>
                  <a:pt x="3810643" y="328334"/>
                </a:cubicBezTo>
                <a:cubicBezTo>
                  <a:pt x="3812315" y="320684"/>
                  <a:pt x="3813865" y="313415"/>
                  <a:pt x="3815291" y="306528"/>
                </a:cubicBezTo>
                <a:cubicBezTo>
                  <a:pt x="3816718" y="299641"/>
                  <a:pt x="3818183" y="292504"/>
                  <a:pt x="3819687" y="285118"/>
                </a:cubicBezTo>
                <a:cubicBezTo>
                  <a:pt x="3821189" y="277732"/>
                  <a:pt x="3822758" y="270047"/>
                  <a:pt x="3824392" y="262063"/>
                </a:cubicBezTo>
                <a:cubicBezTo>
                  <a:pt x="3826026" y="254080"/>
                  <a:pt x="3828451" y="244309"/>
                  <a:pt x="3831665" y="232751"/>
                </a:cubicBezTo>
                <a:lnTo>
                  <a:pt x="3839196" y="190510"/>
                </a:lnTo>
                <a:cubicBezTo>
                  <a:pt x="3840732" y="182960"/>
                  <a:pt x="3841791" y="176428"/>
                  <a:pt x="3842375" y="170913"/>
                </a:cubicBezTo>
                <a:cubicBezTo>
                  <a:pt x="3842961" y="165397"/>
                  <a:pt x="3843252" y="160415"/>
                  <a:pt x="3843252" y="155965"/>
                </a:cubicBezTo>
                <a:cubicBezTo>
                  <a:pt x="3843252" y="150830"/>
                  <a:pt x="3843391" y="146217"/>
                  <a:pt x="3843668" y="142125"/>
                </a:cubicBezTo>
                <a:cubicBezTo>
                  <a:pt x="3843945" y="138034"/>
                  <a:pt x="3844799" y="134358"/>
                  <a:pt x="3846229" y="131098"/>
                </a:cubicBezTo>
                <a:cubicBezTo>
                  <a:pt x="3847659" y="127838"/>
                  <a:pt x="3849879" y="125304"/>
                  <a:pt x="3852891" y="123497"/>
                </a:cubicBezTo>
                <a:cubicBezTo>
                  <a:pt x="3855902" y="121690"/>
                  <a:pt x="3859774" y="120786"/>
                  <a:pt x="3864507" y="120786"/>
                </a:cubicBezTo>
                <a:close/>
                <a:moveTo>
                  <a:pt x="10960238" y="118433"/>
                </a:moveTo>
                <a:cubicBezTo>
                  <a:pt x="10964862" y="118433"/>
                  <a:pt x="10968643" y="119398"/>
                  <a:pt x="10971579" y="121328"/>
                </a:cubicBezTo>
                <a:cubicBezTo>
                  <a:pt x="10974516" y="123258"/>
                  <a:pt x="10976780" y="125736"/>
                  <a:pt x="10978373" y="128762"/>
                </a:cubicBezTo>
                <a:cubicBezTo>
                  <a:pt x="10979966" y="131788"/>
                  <a:pt x="10980983" y="135102"/>
                  <a:pt x="10981424" y="138704"/>
                </a:cubicBezTo>
                <a:cubicBezTo>
                  <a:pt x="10981866" y="142306"/>
                  <a:pt x="10982086" y="145771"/>
                  <a:pt x="10982086" y="149100"/>
                </a:cubicBezTo>
                <a:cubicBezTo>
                  <a:pt x="10982086" y="150356"/>
                  <a:pt x="10982021" y="152097"/>
                  <a:pt x="10981890" y="154323"/>
                </a:cubicBezTo>
                <a:lnTo>
                  <a:pt x="10981755" y="156326"/>
                </a:lnTo>
                <a:lnTo>
                  <a:pt x="10986013" y="146317"/>
                </a:lnTo>
                <a:cubicBezTo>
                  <a:pt x="10990575" y="141900"/>
                  <a:pt x="10995283" y="138017"/>
                  <a:pt x="11000135" y="134670"/>
                </a:cubicBezTo>
                <a:cubicBezTo>
                  <a:pt x="11004987" y="131322"/>
                  <a:pt x="11010170" y="128531"/>
                  <a:pt x="11015684" y="126297"/>
                </a:cubicBezTo>
                <a:cubicBezTo>
                  <a:pt x="11021199" y="124063"/>
                  <a:pt x="11027030" y="122945"/>
                  <a:pt x="11033180" y="122945"/>
                </a:cubicBezTo>
                <a:cubicBezTo>
                  <a:pt x="11035426" y="122945"/>
                  <a:pt x="11037851" y="123182"/>
                  <a:pt x="11040455" y="123655"/>
                </a:cubicBezTo>
                <a:cubicBezTo>
                  <a:pt x="11043058" y="124128"/>
                  <a:pt x="11045317" y="124645"/>
                  <a:pt x="11047232" y="125208"/>
                </a:cubicBezTo>
                <a:cubicBezTo>
                  <a:pt x="11049986" y="125897"/>
                  <a:pt x="11052945" y="126866"/>
                  <a:pt x="11056106" y="128115"/>
                </a:cubicBezTo>
                <a:cubicBezTo>
                  <a:pt x="11059269" y="129364"/>
                  <a:pt x="11062263" y="131049"/>
                  <a:pt x="11065087" y="133170"/>
                </a:cubicBezTo>
                <a:cubicBezTo>
                  <a:pt x="11069815" y="136747"/>
                  <a:pt x="11073830" y="141289"/>
                  <a:pt x="11077132" y="146797"/>
                </a:cubicBezTo>
                <a:cubicBezTo>
                  <a:pt x="11080435" y="152305"/>
                  <a:pt x="11082086" y="157910"/>
                  <a:pt x="11082086" y="163612"/>
                </a:cubicBezTo>
                <a:cubicBezTo>
                  <a:pt x="11082086" y="165937"/>
                  <a:pt x="11081623" y="168449"/>
                  <a:pt x="11080698" y="171149"/>
                </a:cubicBezTo>
                <a:cubicBezTo>
                  <a:pt x="11079771" y="173849"/>
                  <a:pt x="11078498" y="176318"/>
                  <a:pt x="11076877" y="178558"/>
                </a:cubicBezTo>
                <a:cubicBezTo>
                  <a:pt x="11075256" y="180797"/>
                  <a:pt x="11073241" y="182735"/>
                  <a:pt x="11070830" y="184371"/>
                </a:cubicBezTo>
                <a:cubicBezTo>
                  <a:pt x="11068418" y="186008"/>
                  <a:pt x="11065673" y="186826"/>
                  <a:pt x="11062594" y="186826"/>
                </a:cubicBezTo>
                <a:cubicBezTo>
                  <a:pt x="11059856" y="186826"/>
                  <a:pt x="11056653" y="186189"/>
                  <a:pt x="11052982" y="184917"/>
                </a:cubicBezTo>
                <a:cubicBezTo>
                  <a:pt x="11049311" y="183644"/>
                  <a:pt x="11046270" y="181942"/>
                  <a:pt x="11043857" y="179811"/>
                </a:cubicBezTo>
                <a:cubicBezTo>
                  <a:pt x="11042683" y="178788"/>
                  <a:pt x="11041513" y="177421"/>
                  <a:pt x="11040347" y="175711"/>
                </a:cubicBezTo>
                <a:cubicBezTo>
                  <a:pt x="11039182" y="174001"/>
                  <a:pt x="11038191" y="172456"/>
                  <a:pt x="11037375" y="171077"/>
                </a:cubicBezTo>
                <a:cubicBezTo>
                  <a:pt x="11036560" y="169698"/>
                  <a:pt x="11035834" y="168460"/>
                  <a:pt x="11035201" y="167365"/>
                </a:cubicBezTo>
                <a:cubicBezTo>
                  <a:pt x="11034566" y="166269"/>
                  <a:pt x="11034448" y="165920"/>
                  <a:pt x="11034846" y="166318"/>
                </a:cubicBezTo>
                <a:cubicBezTo>
                  <a:pt x="11035175" y="166382"/>
                  <a:pt x="11034982" y="166385"/>
                  <a:pt x="11034268" y="166327"/>
                </a:cubicBezTo>
                <a:cubicBezTo>
                  <a:pt x="11033553" y="166269"/>
                  <a:pt x="11032995" y="166240"/>
                  <a:pt x="11032593" y="166240"/>
                </a:cubicBezTo>
                <a:cubicBezTo>
                  <a:pt x="11026693" y="166240"/>
                  <a:pt x="11020962" y="167812"/>
                  <a:pt x="11015400" y="170957"/>
                </a:cubicBezTo>
                <a:cubicBezTo>
                  <a:pt x="11009838" y="174101"/>
                  <a:pt x="11004569" y="178006"/>
                  <a:pt x="10999594" y="182670"/>
                </a:cubicBezTo>
                <a:cubicBezTo>
                  <a:pt x="10994618" y="187334"/>
                  <a:pt x="10989874" y="192528"/>
                  <a:pt x="10985363" y="198252"/>
                </a:cubicBezTo>
                <a:cubicBezTo>
                  <a:pt x="10980852" y="203975"/>
                  <a:pt x="10977315" y="208581"/>
                  <a:pt x="10974750" y="212068"/>
                </a:cubicBezTo>
                <a:cubicBezTo>
                  <a:pt x="10972321" y="220707"/>
                  <a:pt x="10969505" y="231197"/>
                  <a:pt x="10966301" y="243538"/>
                </a:cubicBezTo>
                <a:cubicBezTo>
                  <a:pt x="10963098" y="255879"/>
                  <a:pt x="10959929" y="268779"/>
                  <a:pt x="10956792" y="282239"/>
                </a:cubicBezTo>
                <a:lnTo>
                  <a:pt x="10956792" y="286751"/>
                </a:lnTo>
                <a:cubicBezTo>
                  <a:pt x="10956792" y="290201"/>
                  <a:pt x="10956642" y="294244"/>
                  <a:pt x="10956343" y="298882"/>
                </a:cubicBezTo>
                <a:cubicBezTo>
                  <a:pt x="10956044" y="303519"/>
                  <a:pt x="10955139" y="307652"/>
                  <a:pt x="10953629" y="311281"/>
                </a:cubicBezTo>
                <a:cubicBezTo>
                  <a:pt x="10951548" y="314114"/>
                  <a:pt x="10948872" y="316368"/>
                  <a:pt x="10945603" y="318043"/>
                </a:cubicBezTo>
                <a:cubicBezTo>
                  <a:pt x="10942333" y="319718"/>
                  <a:pt x="10938583" y="320555"/>
                  <a:pt x="10934355" y="320555"/>
                </a:cubicBezTo>
                <a:cubicBezTo>
                  <a:pt x="10927536" y="320555"/>
                  <a:pt x="10922420" y="318320"/>
                  <a:pt x="10919005" y="313851"/>
                </a:cubicBezTo>
                <a:cubicBezTo>
                  <a:pt x="10915592" y="309381"/>
                  <a:pt x="10913885" y="304270"/>
                  <a:pt x="10913885" y="298516"/>
                </a:cubicBezTo>
                <a:cubicBezTo>
                  <a:pt x="10913885" y="295885"/>
                  <a:pt x="10914259" y="293221"/>
                  <a:pt x="10915009" y="290526"/>
                </a:cubicBezTo>
                <a:cubicBezTo>
                  <a:pt x="10916757" y="281124"/>
                  <a:pt x="10918779" y="270748"/>
                  <a:pt x="10921075" y="259398"/>
                </a:cubicBezTo>
                <a:cubicBezTo>
                  <a:pt x="10923370" y="248048"/>
                  <a:pt x="10925729" y="236590"/>
                  <a:pt x="10928150" y="225025"/>
                </a:cubicBezTo>
                <a:cubicBezTo>
                  <a:pt x="10930572" y="213460"/>
                  <a:pt x="10932787" y="202948"/>
                  <a:pt x="10934795" y="193488"/>
                </a:cubicBezTo>
                <a:cubicBezTo>
                  <a:pt x="10936804" y="184028"/>
                  <a:pt x="10938593" y="174514"/>
                  <a:pt x="10940161" y="164946"/>
                </a:cubicBezTo>
                <a:cubicBezTo>
                  <a:pt x="10940030" y="164086"/>
                  <a:pt x="10939963" y="163092"/>
                  <a:pt x="10939963" y="161966"/>
                </a:cubicBezTo>
                <a:cubicBezTo>
                  <a:pt x="10939963" y="160840"/>
                  <a:pt x="10939963" y="159689"/>
                  <a:pt x="10939963" y="158512"/>
                </a:cubicBezTo>
                <a:cubicBezTo>
                  <a:pt x="10939963" y="154127"/>
                  <a:pt x="10940227" y="149896"/>
                  <a:pt x="10940753" y="145819"/>
                </a:cubicBezTo>
                <a:cubicBezTo>
                  <a:pt x="10941279" y="141742"/>
                  <a:pt x="10942110" y="137593"/>
                  <a:pt x="10943245" y="133373"/>
                </a:cubicBezTo>
                <a:cubicBezTo>
                  <a:pt x="10944745" y="128200"/>
                  <a:pt x="10946691" y="124417"/>
                  <a:pt x="10949083" y="122024"/>
                </a:cubicBezTo>
                <a:cubicBezTo>
                  <a:pt x="10951473" y="119630"/>
                  <a:pt x="10955192" y="118433"/>
                  <a:pt x="10960238" y="118433"/>
                </a:cubicBezTo>
                <a:close/>
                <a:moveTo>
                  <a:pt x="4102238" y="118433"/>
                </a:moveTo>
                <a:cubicBezTo>
                  <a:pt x="4106863" y="118433"/>
                  <a:pt x="4110644" y="119398"/>
                  <a:pt x="4113580" y="121328"/>
                </a:cubicBezTo>
                <a:cubicBezTo>
                  <a:pt x="4116516" y="123258"/>
                  <a:pt x="4118781" y="125736"/>
                  <a:pt x="4120373" y="128762"/>
                </a:cubicBezTo>
                <a:cubicBezTo>
                  <a:pt x="4121966" y="131788"/>
                  <a:pt x="4122984" y="135102"/>
                  <a:pt x="4123425" y="138704"/>
                </a:cubicBezTo>
                <a:cubicBezTo>
                  <a:pt x="4123866" y="142306"/>
                  <a:pt x="4124087" y="145771"/>
                  <a:pt x="4124087" y="149100"/>
                </a:cubicBezTo>
                <a:cubicBezTo>
                  <a:pt x="4124087" y="150356"/>
                  <a:pt x="4124021" y="152097"/>
                  <a:pt x="4123890" y="154323"/>
                </a:cubicBezTo>
                <a:lnTo>
                  <a:pt x="4123756" y="156327"/>
                </a:lnTo>
                <a:lnTo>
                  <a:pt x="4128014" y="146317"/>
                </a:lnTo>
                <a:cubicBezTo>
                  <a:pt x="4132577" y="141900"/>
                  <a:pt x="4137284" y="138017"/>
                  <a:pt x="4142136" y="134670"/>
                </a:cubicBezTo>
                <a:cubicBezTo>
                  <a:pt x="4146988" y="131322"/>
                  <a:pt x="4152171" y="128531"/>
                  <a:pt x="4157685" y="126297"/>
                </a:cubicBezTo>
                <a:cubicBezTo>
                  <a:pt x="4163199" y="124063"/>
                  <a:pt x="4169031" y="122945"/>
                  <a:pt x="4175181" y="122945"/>
                </a:cubicBezTo>
                <a:cubicBezTo>
                  <a:pt x="4177426" y="122945"/>
                  <a:pt x="4179851" y="123182"/>
                  <a:pt x="4182456" y="123655"/>
                </a:cubicBezTo>
                <a:cubicBezTo>
                  <a:pt x="4185059" y="124128"/>
                  <a:pt x="4187319" y="124645"/>
                  <a:pt x="4189233" y="125208"/>
                </a:cubicBezTo>
                <a:cubicBezTo>
                  <a:pt x="4191987" y="125897"/>
                  <a:pt x="4194945" y="126866"/>
                  <a:pt x="4198107" y="128115"/>
                </a:cubicBezTo>
                <a:cubicBezTo>
                  <a:pt x="4201270" y="129364"/>
                  <a:pt x="4204263" y="131049"/>
                  <a:pt x="4207088" y="133170"/>
                </a:cubicBezTo>
                <a:cubicBezTo>
                  <a:pt x="4211815" y="136747"/>
                  <a:pt x="4215830" y="141289"/>
                  <a:pt x="4219133" y="146797"/>
                </a:cubicBezTo>
                <a:cubicBezTo>
                  <a:pt x="4222436" y="152305"/>
                  <a:pt x="4224087" y="157910"/>
                  <a:pt x="4224087" y="163612"/>
                </a:cubicBezTo>
                <a:cubicBezTo>
                  <a:pt x="4224087" y="165937"/>
                  <a:pt x="4223625" y="168449"/>
                  <a:pt x="4222698" y="171149"/>
                </a:cubicBezTo>
                <a:cubicBezTo>
                  <a:pt x="4221772" y="173849"/>
                  <a:pt x="4220499" y="176318"/>
                  <a:pt x="4218878" y="178558"/>
                </a:cubicBezTo>
                <a:cubicBezTo>
                  <a:pt x="4217257" y="180797"/>
                  <a:pt x="4215241" y="182735"/>
                  <a:pt x="4212831" y="184371"/>
                </a:cubicBezTo>
                <a:cubicBezTo>
                  <a:pt x="4210419" y="186008"/>
                  <a:pt x="4207674" y="186826"/>
                  <a:pt x="4204594" y="186826"/>
                </a:cubicBezTo>
                <a:cubicBezTo>
                  <a:pt x="4201857" y="186826"/>
                  <a:pt x="4198653" y="186189"/>
                  <a:pt x="4194983" y="184917"/>
                </a:cubicBezTo>
                <a:cubicBezTo>
                  <a:pt x="4191312" y="183644"/>
                  <a:pt x="4188271" y="181942"/>
                  <a:pt x="4185858" y="179811"/>
                </a:cubicBezTo>
                <a:cubicBezTo>
                  <a:pt x="4184683" y="178788"/>
                  <a:pt x="4183513" y="177421"/>
                  <a:pt x="4182347" y="175711"/>
                </a:cubicBezTo>
                <a:cubicBezTo>
                  <a:pt x="4181182" y="174001"/>
                  <a:pt x="4180191" y="172456"/>
                  <a:pt x="4179376" y="171077"/>
                </a:cubicBezTo>
                <a:cubicBezTo>
                  <a:pt x="4178560" y="169698"/>
                  <a:pt x="4177835" y="168460"/>
                  <a:pt x="4177201" y="167365"/>
                </a:cubicBezTo>
                <a:cubicBezTo>
                  <a:pt x="4176567" y="166269"/>
                  <a:pt x="4176448" y="165920"/>
                  <a:pt x="4176846" y="166318"/>
                </a:cubicBezTo>
                <a:cubicBezTo>
                  <a:pt x="4177176" y="166382"/>
                  <a:pt x="4176983" y="166385"/>
                  <a:pt x="4176268" y="166327"/>
                </a:cubicBezTo>
                <a:cubicBezTo>
                  <a:pt x="4175554" y="166269"/>
                  <a:pt x="4174995" y="166240"/>
                  <a:pt x="4174593" y="166240"/>
                </a:cubicBezTo>
                <a:cubicBezTo>
                  <a:pt x="4168694" y="166240"/>
                  <a:pt x="4162963" y="167812"/>
                  <a:pt x="4157400" y="170957"/>
                </a:cubicBezTo>
                <a:cubicBezTo>
                  <a:pt x="4151838" y="174101"/>
                  <a:pt x="4146569" y="178006"/>
                  <a:pt x="4141594" y="182670"/>
                </a:cubicBezTo>
                <a:cubicBezTo>
                  <a:pt x="4136618" y="187334"/>
                  <a:pt x="4131875" y="192528"/>
                  <a:pt x="4127364" y="198252"/>
                </a:cubicBezTo>
                <a:cubicBezTo>
                  <a:pt x="4122852" y="203975"/>
                  <a:pt x="4119314" y="208581"/>
                  <a:pt x="4116750" y="212068"/>
                </a:cubicBezTo>
                <a:cubicBezTo>
                  <a:pt x="4114321" y="220707"/>
                  <a:pt x="4111505" y="231197"/>
                  <a:pt x="4108302" y="243538"/>
                </a:cubicBezTo>
                <a:cubicBezTo>
                  <a:pt x="4105099" y="255879"/>
                  <a:pt x="4101929" y="268779"/>
                  <a:pt x="4098791" y="282239"/>
                </a:cubicBezTo>
                <a:lnTo>
                  <a:pt x="4098791" y="286751"/>
                </a:lnTo>
                <a:cubicBezTo>
                  <a:pt x="4098791" y="290201"/>
                  <a:pt x="4098642" y="294244"/>
                  <a:pt x="4098344" y="298882"/>
                </a:cubicBezTo>
                <a:cubicBezTo>
                  <a:pt x="4098045" y="303519"/>
                  <a:pt x="4097140" y="307652"/>
                  <a:pt x="4095629" y="311281"/>
                </a:cubicBezTo>
                <a:cubicBezTo>
                  <a:pt x="4093548" y="314114"/>
                  <a:pt x="4090873" y="316368"/>
                  <a:pt x="4087603" y="318043"/>
                </a:cubicBezTo>
                <a:cubicBezTo>
                  <a:pt x="4084333" y="319718"/>
                  <a:pt x="4080584" y="320555"/>
                  <a:pt x="4076356" y="320555"/>
                </a:cubicBezTo>
                <a:cubicBezTo>
                  <a:pt x="4069537" y="320555"/>
                  <a:pt x="4064421" y="318320"/>
                  <a:pt x="4061007" y="313851"/>
                </a:cubicBezTo>
                <a:cubicBezTo>
                  <a:pt x="4057592" y="309381"/>
                  <a:pt x="4055885" y="304270"/>
                  <a:pt x="4055885" y="298516"/>
                </a:cubicBezTo>
                <a:cubicBezTo>
                  <a:pt x="4055885" y="295885"/>
                  <a:pt x="4056260" y="293221"/>
                  <a:pt x="4057010" y="290526"/>
                </a:cubicBezTo>
                <a:cubicBezTo>
                  <a:pt x="4058758" y="281124"/>
                  <a:pt x="4060779" y="270748"/>
                  <a:pt x="4063075" y="259398"/>
                </a:cubicBezTo>
                <a:cubicBezTo>
                  <a:pt x="4065371" y="248048"/>
                  <a:pt x="4067729" y="236590"/>
                  <a:pt x="4070151" y="225025"/>
                </a:cubicBezTo>
                <a:cubicBezTo>
                  <a:pt x="4072573" y="213460"/>
                  <a:pt x="4074788" y="202948"/>
                  <a:pt x="4076796" y="193488"/>
                </a:cubicBezTo>
                <a:cubicBezTo>
                  <a:pt x="4078804" y="184028"/>
                  <a:pt x="4080593" y="174514"/>
                  <a:pt x="4082162" y="164946"/>
                </a:cubicBezTo>
                <a:cubicBezTo>
                  <a:pt x="4082030" y="164086"/>
                  <a:pt x="4081964" y="163092"/>
                  <a:pt x="4081964" y="161966"/>
                </a:cubicBezTo>
                <a:cubicBezTo>
                  <a:pt x="4081964" y="160840"/>
                  <a:pt x="4081964" y="159689"/>
                  <a:pt x="4081964" y="158512"/>
                </a:cubicBezTo>
                <a:cubicBezTo>
                  <a:pt x="4081964" y="154127"/>
                  <a:pt x="4082227" y="149896"/>
                  <a:pt x="4082754" y="145819"/>
                </a:cubicBezTo>
                <a:cubicBezTo>
                  <a:pt x="4083280" y="141742"/>
                  <a:pt x="4084110" y="137593"/>
                  <a:pt x="4085246" y="133373"/>
                </a:cubicBezTo>
                <a:cubicBezTo>
                  <a:pt x="4086746" y="128200"/>
                  <a:pt x="4088691" y="124417"/>
                  <a:pt x="4091083" y="122024"/>
                </a:cubicBezTo>
                <a:cubicBezTo>
                  <a:pt x="4093474" y="119630"/>
                  <a:pt x="4097193" y="118433"/>
                  <a:pt x="4102238" y="118433"/>
                </a:cubicBezTo>
                <a:close/>
                <a:moveTo>
                  <a:pt x="7675291" y="116671"/>
                </a:moveTo>
                <a:cubicBezTo>
                  <a:pt x="7678224" y="116671"/>
                  <a:pt x="7681360" y="116949"/>
                  <a:pt x="7684698" y="117505"/>
                </a:cubicBezTo>
                <a:cubicBezTo>
                  <a:pt x="7688036" y="118061"/>
                  <a:pt x="7690468" y="119102"/>
                  <a:pt x="7691993" y="120627"/>
                </a:cubicBezTo>
                <a:cubicBezTo>
                  <a:pt x="7695405" y="124237"/>
                  <a:pt x="7697737" y="128175"/>
                  <a:pt x="7698988" y="132440"/>
                </a:cubicBezTo>
                <a:cubicBezTo>
                  <a:pt x="7700239" y="136705"/>
                  <a:pt x="7700864" y="140494"/>
                  <a:pt x="7700864" y="143807"/>
                </a:cubicBezTo>
                <a:cubicBezTo>
                  <a:pt x="7700864" y="145400"/>
                  <a:pt x="7700265" y="148101"/>
                  <a:pt x="7699066" y="151909"/>
                </a:cubicBezTo>
                <a:cubicBezTo>
                  <a:pt x="7697867" y="155717"/>
                  <a:pt x="7696196" y="159563"/>
                  <a:pt x="7694053" y="163446"/>
                </a:cubicBezTo>
                <a:cubicBezTo>
                  <a:pt x="7691142" y="173985"/>
                  <a:pt x="7688654" y="183661"/>
                  <a:pt x="7686588" y="192476"/>
                </a:cubicBezTo>
                <a:cubicBezTo>
                  <a:pt x="7684523" y="201290"/>
                  <a:pt x="7682988" y="208155"/>
                  <a:pt x="7681981" y="213073"/>
                </a:cubicBezTo>
                <a:cubicBezTo>
                  <a:pt x="7680975" y="217990"/>
                  <a:pt x="7680243" y="222051"/>
                  <a:pt x="7679784" y="225255"/>
                </a:cubicBezTo>
                <a:cubicBezTo>
                  <a:pt x="7679326" y="228459"/>
                  <a:pt x="7679097" y="230852"/>
                  <a:pt x="7679097" y="232436"/>
                </a:cubicBezTo>
                <a:cubicBezTo>
                  <a:pt x="7679097" y="238904"/>
                  <a:pt x="7679982" y="243711"/>
                  <a:pt x="7681752" y="246857"/>
                </a:cubicBezTo>
                <a:cubicBezTo>
                  <a:pt x="7683521" y="250002"/>
                  <a:pt x="7685290" y="251575"/>
                  <a:pt x="7687056" y="251575"/>
                </a:cubicBezTo>
                <a:cubicBezTo>
                  <a:pt x="7688631" y="251575"/>
                  <a:pt x="7690523" y="251235"/>
                  <a:pt x="7692732" y="250555"/>
                </a:cubicBezTo>
                <a:cubicBezTo>
                  <a:pt x="7694941" y="249875"/>
                  <a:pt x="7697726" y="248515"/>
                  <a:pt x="7701086" y="246475"/>
                </a:cubicBezTo>
                <a:cubicBezTo>
                  <a:pt x="7710998" y="240240"/>
                  <a:pt x="7719766" y="233249"/>
                  <a:pt x="7727388" y="225502"/>
                </a:cubicBezTo>
                <a:cubicBezTo>
                  <a:pt x="7735010" y="217754"/>
                  <a:pt x="7741607" y="209109"/>
                  <a:pt x="7747179" y="199566"/>
                </a:cubicBezTo>
                <a:cubicBezTo>
                  <a:pt x="7752750" y="190023"/>
                  <a:pt x="7757554" y="179551"/>
                  <a:pt x="7761589" y="168150"/>
                </a:cubicBezTo>
                <a:cubicBezTo>
                  <a:pt x="7765624" y="156750"/>
                  <a:pt x="7769317" y="144287"/>
                  <a:pt x="7772666" y="130761"/>
                </a:cubicBezTo>
                <a:cubicBezTo>
                  <a:pt x="7773206" y="128646"/>
                  <a:pt x="7774181" y="126931"/>
                  <a:pt x="7775591" y="125614"/>
                </a:cubicBezTo>
                <a:cubicBezTo>
                  <a:pt x="7777001" y="124297"/>
                  <a:pt x="7778544" y="123240"/>
                  <a:pt x="7780222" y="122442"/>
                </a:cubicBezTo>
                <a:cubicBezTo>
                  <a:pt x="7781900" y="121644"/>
                  <a:pt x="7783671" y="120973"/>
                  <a:pt x="7785539" y="120428"/>
                </a:cubicBezTo>
                <a:cubicBezTo>
                  <a:pt x="7787407" y="119884"/>
                  <a:pt x="7789219" y="119611"/>
                  <a:pt x="7790977" y="119611"/>
                </a:cubicBezTo>
                <a:cubicBezTo>
                  <a:pt x="7799083" y="119611"/>
                  <a:pt x="7805405" y="121880"/>
                  <a:pt x="7809942" y="126417"/>
                </a:cubicBezTo>
                <a:cubicBezTo>
                  <a:pt x="7814479" y="130954"/>
                  <a:pt x="7816748" y="136882"/>
                  <a:pt x="7816748" y="144200"/>
                </a:cubicBezTo>
                <a:cubicBezTo>
                  <a:pt x="7816748" y="146788"/>
                  <a:pt x="7816160" y="150674"/>
                  <a:pt x="7814982" y="155859"/>
                </a:cubicBezTo>
                <a:cubicBezTo>
                  <a:pt x="7813805" y="161044"/>
                  <a:pt x="7812353" y="166854"/>
                  <a:pt x="7810628" y="173289"/>
                </a:cubicBezTo>
                <a:cubicBezTo>
                  <a:pt x="7808903" y="179724"/>
                  <a:pt x="7807244" y="185517"/>
                  <a:pt x="7805656" y="190668"/>
                </a:cubicBezTo>
                <a:cubicBezTo>
                  <a:pt x="7804068" y="195819"/>
                  <a:pt x="7802615" y="200180"/>
                  <a:pt x="7801296" y="203753"/>
                </a:cubicBezTo>
                <a:lnTo>
                  <a:pt x="7791190" y="231729"/>
                </a:lnTo>
                <a:cubicBezTo>
                  <a:pt x="7787475" y="243172"/>
                  <a:pt x="7783962" y="253832"/>
                  <a:pt x="7780647" y="263709"/>
                </a:cubicBezTo>
                <a:cubicBezTo>
                  <a:pt x="7777332" y="273585"/>
                  <a:pt x="7773678" y="283084"/>
                  <a:pt x="7769685" y="292204"/>
                </a:cubicBezTo>
                <a:cubicBezTo>
                  <a:pt x="7765692" y="301324"/>
                  <a:pt x="7761180" y="309975"/>
                  <a:pt x="7756150" y="318155"/>
                </a:cubicBezTo>
                <a:cubicBezTo>
                  <a:pt x="7751120" y="326336"/>
                  <a:pt x="7745098" y="334264"/>
                  <a:pt x="7738084" y="341938"/>
                </a:cubicBezTo>
                <a:cubicBezTo>
                  <a:pt x="7731069" y="349613"/>
                  <a:pt x="7722696" y="357351"/>
                  <a:pt x="7712962" y="365152"/>
                </a:cubicBezTo>
                <a:cubicBezTo>
                  <a:pt x="7703228" y="372954"/>
                  <a:pt x="7692135" y="380739"/>
                  <a:pt x="7679681" y="388507"/>
                </a:cubicBezTo>
                <a:cubicBezTo>
                  <a:pt x="7670311" y="394099"/>
                  <a:pt x="7661599" y="398485"/>
                  <a:pt x="7653544" y="401666"/>
                </a:cubicBezTo>
                <a:cubicBezTo>
                  <a:pt x="7645489" y="404847"/>
                  <a:pt x="7636856" y="406437"/>
                  <a:pt x="7627644" y="406437"/>
                </a:cubicBezTo>
                <a:cubicBezTo>
                  <a:pt x="7624807" y="406437"/>
                  <a:pt x="7622332" y="405734"/>
                  <a:pt x="7620221" y="404327"/>
                </a:cubicBezTo>
                <a:cubicBezTo>
                  <a:pt x="7618109" y="402919"/>
                  <a:pt x="7616388" y="401198"/>
                  <a:pt x="7615057" y="399161"/>
                </a:cubicBezTo>
                <a:cubicBezTo>
                  <a:pt x="7613726" y="397125"/>
                  <a:pt x="7612667" y="394888"/>
                  <a:pt x="7611881" y="392451"/>
                </a:cubicBezTo>
                <a:cubicBezTo>
                  <a:pt x="7611094" y="390013"/>
                  <a:pt x="7610701" y="387591"/>
                  <a:pt x="7610701" y="385182"/>
                </a:cubicBezTo>
                <a:cubicBezTo>
                  <a:pt x="7610701" y="382174"/>
                  <a:pt x="7611095" y="379568"/>
                  <a:pt x="7611882" y="377364"/>
                </a:cubicBezTo>
                <a:cubicBezTo>
                  <a:pt x="7612670" y="375160"/>
                  <a:pt x="7613656" y="373227"/>
                  <a:pt x="7614843" y="371565"/>
                </a:cubicBezTo>
                <a:cubicBezTo>
                  <a:pt x="7616029" y="369902"/>
                  <a:pt x="7617339" y="368566"/>
                  <a:pt x="7618771" y="367555"/>
                </a:cubicBezTo>
                <a:cubicBezTo>
                  <a:pt x="7620203" y="366545"/>
                  <a:pt x="7621681" y="365713"/>
                  <a:pt x="7623203" y="365059"/>
                </a:cubicBezTo>
                <a:cubicBezTo>
                  <a:pt x="7625819" y="364407"/>
                  <a:pt x="7629323" y="363600"/>
                  <a:pt x="7633714" y="362639"/>
                </a:cubicBezTo>
                <a:cubicBezTo>
                  <a:pt x="7638104" y="361677"/>
                  <a:pt x="7642695" y="360334"/>
                  <a:pt x="7647486" y="358609"/>
                </a:cubicBezTo>
                <a:cubicBezTo>
                  <a:pt x="7652277" y="356884"/>
                  <a:pt x="7657356" y="354665"/>
                  <a:pt x="7662721" y="351950"/>
                </a:cubicBezTo>
                <a:cubicBezTo>
                  <a:pt x="7668087" y="349236"/>
                  <a:pt x="7673600" y="345677"/>
                  <a:pt x="7679263" y="341273"/>
                </a:cubicBezTo>
                <a:cubicBezTo>
                  <a:pt x="7685208" y="336646"/>
                  <a:pt x="7691313" y="331391"/>
                  <a:pt x="7697577" y="325508"/>
                </a:cubicBezTo>
                <a:cubicBezTo>
                  <a:pt x="7703841" y="319625"/>
                  <a:pt x="7709893" y="312717"/>
                  <a:pt x="7715732" y="304784"/>
                </a:cubicBezTo>
                <a:cubicBezTo>
                  <a:pt x="7721572" y="296851"/>
                  <a:pt x="7727056" y="287724"/>
                  <a:pt x="7732185" y="277402"/>
                </a:cubicBezTo>
                <a:lnTo>
                  <a:pt x="7740149" y="258132"/>
                </a:lnTo>
                <a:lnTo>
                  <a:pt x="7732895" y="265594"/>
                </a:lnTo>
                <a:cubicBezTo>
                  <a:pt x="7729128" y="269295"/>
                  <a:pt x="7725249" y="272841"/>
                  <a:pt x="7721258" y="276233"/>
                </a:cubicBezTo>
                <a:cubicBezTo>
                  <a:pt x="7717268" y="279624"/>
                  <a:pt x="7713256" y="282699"/>
                  <a:pt x="7709221" y="285456"/>
                </a:cubicBezTo>
                <a:cubicBezTo>
                  <a:pt x="7705187" y="288213"/>
                  <a:pt x="7701081" y="290471"/>
                  <a:pt x="7696901" y="292230"/>
                </a:cubicBezTo>
                <a:cubicBezTo>
                  <a:pt x="7692720" y="293990"/>
                  <a:pt x="7688720" y="294869"/>
                  <a:pt x="7684900" y="294869"/>
                </a:cubicBezTo>
                <a:cubicBezTo>
                  <a:pt x="7675323" y="294869"/>
                  <a:pt x="7667163" y="292680"/>
                  <a:pt x="7660420" y="288302"/>
                </a:cubicBezTo>
                <a:cubicBezTo>
                  <a:pt x="7653677" y="283925"/>
                  <a:pt x="7647365" y="276428"/>
                  <a:pt x="7641487" y="265812"/>
                </a:cubicBezTo>
                <a:cubicBezTo>
                  <a:pt x="7640187" y="263789"/>
                  <a:pt x="7639111" y="260502"/>
                  <a:pt x="7638257" y="255951"/>
                </a:cubicBezTo>
                <a:cubicBezTo>
                  <a:pt x="7637404" y="251401"/>
                  <a:pt x="7636978" y="246831"/>
                  <a:pt x="7636978" y="242241"/>
                </a:cubicBezTo>
                <a:cubicBezTo>
                  <a:pt x="7636978" y="234931"/>
                  <a:pt x="7637304" y="227953"/>
                  <a:pt x="7637957" y="221307"/>
                </a:cubicBezTo>
                <a:cubicBezTo>
                  <a:pt x="7638611" y="214660"/>
                  <a:pt x="7639620" y="207571"/>
                  <a:pt x="7640988" y="200039"/>
                </a:cubicBezTo>
                <a:cubicBezTo>
                  <a:pt x="7642356" y="192507"/>
                  <a:pt x="7643952" y="184653"/>
                  <a:pt x="7645775" y="176475"/>
                </a:cubicBezTo>
                <a:cubicBezTo>
                  <a:pt x="7647600" y="168297"/>
                  <a:pt x="7649512" y="159912"/>
                  <a:pt x="7651514" y="151319"/>
                </a:cubicBezTo>
                <a:cubicBezTo>
                  <a:pt x="7651642" y="148896"/>
                  <a:pt x="7651856" y="146398"/>
                  <a:pt x="7652158" y="143825"/>
                </a:cubicBezTo>
                <a:cubicBezTo>
                  <a:pt x="7652379" y="142286"/>
                  <a:pt x="7652522" y="140673"/>
                  <a:pt x="7652588" y="138988"/>
                </a:cubicBezTo>
                <a:cubicBezTo>
                  <a:pt x="7652653" y="137303"/>
                  <a:pt x="7652755" y="136251"/>
                  <a:pt x="7652892" y="135832"/>
                </a:cubicBezTo>
                <a:cubicBezTo>
                  <a:pt x="7653209" y="133143"/>
                  <a:pt x="7654112" y="130623"/>
                  <a:pt x="7655600" y="128272"/>
                </a:cubicBezTo>
                <a:cubicBezTo>
                  <a:pt x="7657088" y="125921"/>
                  <a:pt x="7658895" y="123880"/>
                  <a:pt x="7661020" y="122150"/>
                </a:cubicBezTo>
                <a:cubicBezTo>
                  <a:pt x="7663145" y="120420"/>
                  <a:pt x="7665448" y="119074"/>
                  <a:pt x="7667932" y="118113"/>
                </a:cubicBezTo>
                <a:cubicBezTo>
                  <a:pt x="7670416" y="117151"/>
                  <a:pt x="7672868" y="116671"/>
                  <a:pt x="7675291" y="116671"/>
                </a:cubicBezTo>
                <a:close/>
                <a:moveTo>
                  <a:pt x="6454041" y="116671"/>
                </a:moveTo>
                <a:cubicBezTo>
                  <a:pt x="6457693" y="116671"/>
                  <a:pt x="6462027" y="116886"/>
                  <a:pt x="6467045" y="117316"/>
                </a:cubicBezTo>
                <a:cubicBezTo>
                  <a:pt x="6472062" y="117746"/>
                  <a:pt x="6476725" y="118778"/>
                  <a:pt x="6481033" y="120413"/>
                </a:cubicBezTo>
                <a:cubicBezTo>
                  <a:pt x="6485341" y="122047"/>
                  <a:pt x="6489057" y="124586"/>
                  <a:pt x="6492181" y="128029"/>
                </a:cubicBezTo>
                <a:cubicBezTo>
                  <a:pt x="6495304" y="131473"/>
                  <a:pt x="6496866" y="136013"/>
                  <a:pt x="6496866" y="141650"/>
                </a:cubicBezTo>
                <a:cubicBezTo>
                  <a:pt x="6496866" y="143284"/>
                  <a:pt x="6496653" y="145382"/>
                  <a:pt x="6496227" y="147945"/>
                </a:cubicBezTo>
                <a:cubicBezTo>
                  <a:pt x="6495801" y="150509"/>
                  <a:pt x="6495062" y="153142"/>
                  <a:pt x="6494010" y="155845"/>
                </a:cubicBezTo>
                <a:cubicBezTo>
                  <a:pt x="6492958" y="158548"/>
                  <a:pt x="6491518" y="161087"/>
                  <a:pt x="6489692" y="163462"/>
                </a:cubicBezTo>
                <a:cubicBezTo>
                  <a:pt x="6487865" y="165837"/>
                  <a:pt x="6485327" y="167024"/>
                  <a:pt x="6482080" y="167024"/>
                </a:cubicBezTo>
                <a:cubicBezTo>
                  <a:pt x="6478324" y="167024"/>
                  <a:pt x="6475204" y="166279"/>
                  <a:pt x="6472722" y="164790"/>
                </a:cubicBezTo>
                <a:cubicBezTo>
                  <a:pt x="6470240" y="163300"/>
                  <a:pt x="6468206" y="161861"/>
                  <a:pt x="6466620" y="160473"/>
                </a:cubicBezTo>
                <a:cubicBezTo>
                  <a:pt x="6465033" y="159084"/>
                  <a:pt x="6463628" y="157966"/>
                  <a:pt x="6462403" y="157118"/>
                </a:cubicBezTo>
                <a:cubicBezTo>
                  <a:pt x="6461178" y="156270"/>
                  <a:pt x="6459762" y="155847"/>
                  <a:pt x="6458156" y="155847"/>
                </a:cubicBezTo>
                <a:cubicBezTo>
                  <a:pt x="6455594" y="155847"/>
                  <a:pt x="6452471" y="156359"/>
                  <a:pt x="6448790" y="157385"/>
                </a:cubicBezTo>
                <a:cubicBezTo>
                  <a:pt x="6445107" y="158411"/>
                  <a:pt x="6441232" y="159846"/>
                  <a:pt x="6437165" y="161688"/>
                </a:cubicBezTo>
                <a:cubicBezTo>
                  <a:pt x="6433098" y="163531"/>
                  <a:pt x="6429166" y="165635"/>
                  <a:pt x="6425369" y="168000"/>
                </a:cubicBezTo>
                <a:cubicBezTo>
                  <a:pt x="6421573" y="170366"/>
                  <a:pt x="6418172" y="172775"/>
                  <a:pt x="6415168" y="175227"/>
                </a:cubicBezTo>
                <a:cubicBezTo>
                  <a:pt x="6412164" y="177679"/>
                  <a:pt x="6409866" y="179939"/>
                  <a:pt x="6408273" y="182009"/>
                </a:cubicBezTo>
                <a:cubicBezTo>
                  <a:pt x="6406681" y="184079"/>
                  <a:pt x="6405885" y="185724"/>
                  <a:pt x="6405885" y="186945"/>
                </a:cubicBezTo>
                <a:cubicBezTo>
                  <a:pt x="6405885" y="188124"/>
                  <a:pt x="6406335" y="189163"/>
                  <a:pt x="6407236" y="190063"/>
                </a:cubicBezTo>
                <a:cubicBezTo>
                  <a:pt x="6408137" y="190963"/>
                  <a:pt x="6409631" y="191904"/>
                  <a:pt x="6411719" y="192885"/>
                </a:cubicBezTo>
                <a:cubicBezTo>
                  <a:pt x="6414539" y="194424"/>
                  <a:pt x="6416762" y="195865"/>
                  <a:pt x="6418387" y="197206"/>
                </a:cubicBezTo>
                <a:cubicBezTo>
                  <a:pt x="6420012" y="198548"/>
                  <a:pt x="6423402" y="200003"/>
                  <a:pt x="6428559" y="201572"/>
                </a:cubicBezTo>
                <a:cubicBezTo>
                  <a:pt x="6433716" y="203140"/>
                  <a:pt x="6438440" y="204811"/>
                  <a:pt x="6442729" y="206582"/>
                </a:cubicBezTo>
                <a:cubicBezTo>
                  <a:pt x="6447018" y="208354"/>
                  <a:pt x="6449848" y="209691"/>
                  <a:pt x="6451219" y="210593"/>
                </a:cubicBezTo>
                <a:cubicBezTo>
                  <a:pt x="6456290" y="213006"/>
                  <a:pt x="6460221" y="215089"/>
                  <a:pt x="6463014" y="216843"/>
                </a:cubicBezTo>
                <a:cubicBezTo>
                  <a:pt x="6465806" y="218597"/>
                  <a:pt x="6468359" y="220708"/>
                  <a:pt x="6470674" y="223175"/>
                </a:cubicBezTo>
                <a:cubicBezTo>
                  <a:pt x="6472989" y="225643"/>
                  <a:pt x="6474763" y="228420"/>
                  <a:pt x="6475997" y="231506"/>
                </a:cubicBezTo>
                <a:cubicBezTo>
                  <a:pt x="6477231" y="234592"/>
                  <a:pt x="6477849" y="238105"/>
                  <a:pt x="6477849" y="242044"/>
                </a:cubicBezTo>
                <a:cubicBezTo>
                  <a:pt x="6477849" y="243878"/>
                  <a:pt x="6477705" y="245728"/>
                  <a:pt x="6477417" y="247596"/>
                </a:cubicBezTo>
                <a:cubicBezTo>
                  <a:pt x="6477130" y="249463"/>
                  <a:pt x="6476652" y="251820"/>
                  <a:pt x="6475983" y="254665"/>
                </a:cubicBezTo>
                <a:cubicBezTo>
                  <a:pt x="6475673" y="256215"/>
                  <a:pt x="6474987" y="258406"/>
                  <a:pt x="6473925" y="261237"/>
                </a:cubicBezTo>
                <a:cubicBezTo>
                  <a:pt x="6472864" y="264068"/>
                  <a:pt x="6471753" y="266815"/>
                  <a:pt x="6470591" y="269479"/>
                </a:cubicBezTo>
                <a:cubicBezTo>
                  <a:pt x="6469430" y="272142"/>
                  <a:pt x="6468212" y="274573"/>
                  <a:pt x="6466937" y="276772"/>
                </a:cubicBezTo>
                <a:cubicBezTo>
                  <a:pt x="6465662" y="278971"/>
                  <a:pt x="6464594" y="280427"/>
                  <a:pt x="6463734" y="281142"/>
                </a:cubicBezTo>
                <a:cubicBezTo>
                  <a:pt x="6458222" y="286229"/>
                  <a:pt x="6451886" y="290901"/>
                  <a:pt x="6444729" y="295157"/>
                </a:cubicBezTo>
                <a:cubicBezTo>
                  <a:pt x="6437571" y="299413"/>
                  <a:pt x="6430132" y="303118"/>
                  <a:pt x="6422413" y="306272"/>
                </a:cubicBezTo>
                <a:cubicBezTo>
                  <a:pt x="6414693" y="309426"/>
                  <a:pt x="6406980" y="311941"/>
                  <a:pt x="6399272" y="313818"/>
                </a:cubicBezTo>
                <a:cubicBezTo>
                  <a:pt x="6391564" y="315695"/>
                  <a:pt x="6384330" y="316634"/>
                  <a:pt x="6377567" y="316634"/>
                </a:cubicBezTo>
                <a:cubicBezTo>
                  <a:pt x="6373978" y="316634"/>
                  <a:pt x="6370074" y="315943"/>
                  <a:pt x="6365856" y="314562"/>
                </a:cubicBezTo>
                <a:cubicBezTo>
                  <a:pt x="6361637" y="313181"/>
                  <a:pt x="6357813" y="311405"/>
                  <a:pt x="6354384" y="309234"/>
                </a:cubicBezTo>
                <a:cubicBezTo>
                  <a:pt x="6350955" y="307063"/>
                  <a:pt x="6347936" y="304396"/>
                  <a:pt x="6345326" y="301233"/>
                </a:cubicBezTo>
                <a:cubicBezTo>
                  <a:pt x="6342715" y="298070"/>
                  <a:pt x="6341410" y="294680"/>
                  <a:pt x="6341410" y="291063"/>
                </a:cubicBezTo>
                <a:cubicBezTo>
                  <a:pt x="6341410" y="289153"/>
                  <a:pt x="6341904" y="287168"/>
                  <a:pt x="6342891" y="285109"/>
                </a:cubicBezTo>
                <a:cubicBezTo>
                  <a:pt x="6343879" y="283050"/>
                  <a:pt x="6345088" y="281185"/>
                  <a:pt x="6346521" y="279516"/>
                </a:cubicBezTo>
                <a:cubicBezTo>
                  <a:pt x="6347953" y="277846"/>
                  <a:pt x="6349571" y="276366"/>
                  <a:pt x="6351377" y="275077"/>
                </a:cubicBezTo>
                <a:cubicBezTo>
                  <a:pt x="6353181" y="273787"/>
                  <a:pt x="6355114" y="273142"/>
                  <a:pt x="6357175" y="273142"/>
                </a:cubicBezTo>
                <a:cubicBezTo>
                  <a:pt x="6358601" y="273142"/>
                  <a:pt x="6359847" y="273304"/>
                  <a:pt x="6360911" y="273628"/>
                </a:cubicBezTo>
                <a:cubicBezTo>
                  <a:pt x="6361974" y="273952"/>
                  <a:pt x="6363077" y="274291"/>
                  <a:pt x="6364222" y="274645"/>
                </a:cubicBezTo>
                <a:cubicBezTo>
                  <a:pt x="6365365" y="275000"/>
                  <a:pt x="6366366" y="275263"/>
                  <a:pt x="6367222" y="275435"/>
                </a:cubicBezTo>
                <a:cubicBezTo>
                  <a:pt x="6368079" y="275606"/>
                  <a:pt x="6369502" y="275692"/>
                  <a:pt x="6371490" y="275692"/>
                </a:cubicBezTo>
                <a:cubicBezTo>
                  <a:pt x="6377414" y="275692"/>
                  <a:pt x="6384014" y="275060"/>
                  <a:pt x="6391290" y="273794"/>
                </a:cubicBezTo>
                <a:cubicBezTo>
                  <a:pt x="6398565" y="272528"/>
                  <a:pt x="6405472" y="270870"/>
                  <a:pt x="6412012" y="268818"/>
                </a:cubicBezTo>
                <a:cubicBezTo>
                  <a:pt x="6418551" y="266766"/>
                  <a:pt x="6423853" y="264598"/>
                  <a:pt x="6427919" y="262315"/>
                </a:cubicBezTo>
                <a:cubicBezTo>
                  <a:pt x="6431984" y="260032"/>
                  <a:pt x="6434270" y="257778"/>
                  <a:pt x="6434776" y="255553"/>
                </a:cubicBezTo>
                <a:cubicBezTo>
                  <a:pt x="6435018" y="254588"/>
                  <a:pt x="6435139" y="253746"/>
                  <a:pt x="6435139" y="253025"/>
                </a:cubicBezTo>
                <a:cubicBezTo>
                  <a:pt x="6435139" y="251977"/>
                  <a:pt x="6434332" y="250695"/>
                  <a:pt x="6432717" y="249180"/>
                </a:cubicBezTo>
                <a:cubicBezTo>
                  <a:pt x="6431102" y="247664"/>
                  <a:pt x="6428803" y="246071"/>
                  <a:pt x="6425819" y="244399"/>
                </a:cubicBezTo>
                <a:cubicBezTo>
                  <a:pt x="6422835" y="242727"/>
                  <a:pt x="6419139" y="240979"/>
                  <a:pt x="6414732" y="239155"/>
                </a:cubicBezTo>
                <a:cubicBezTo>
                  <a:pt x="6410325" y="237332"/>
                  <a:pt x="6406349" y="235709"/>
                  <a:pt x="6402803" y="234289"/>
                </a:cubicBezTo>
                <a:lnTo>
                  <a:pt x="6396632" y="231748"/>
                </a:lnTo>
                <a:cubicBezTo>
                  <a:pt x="6394082" y="230767"/>
                  <a:pt x="6391137" y="229308"/>
                  <a:pt x="6387796" y="227370"/>
                </a:cubicBezTo>
                <a:cubicBezTo>
                  <a:pt x="6384456" y="225433"/>
                  <a:pt x="6381242" y="223100"/>
                  <a:pt x="6378155" y="220372"/>
                </a:cubicBezTo>
                <a:cubicBezTo>
                  <a:pt x="6375067" y="217644"/>
                  <a:pt x="6372321" y="214421"/>
                  <a:pt x="6369915" y="210701"/>
                </a:cubicBezTo>
                <a:cubicBezTo>
                  <a:pt x="6367509" y="206981"/>
                  <a:pt x="6365720" y="202596"/>
                  <a:pt x="6364549" y="197544"/>
                </a:cubicBezTo>
                <a:cubicBezTo>
                  <a:pt x="6364116" y="196219"/>
                  <a:pt x="6363713" y="194515"/>
                  <a:pt x="6363342" y="192433"/>
                </a:cubicBezTo>
                <a:cubicBezTo>
                  <a:pt x="6362970" y="190351"/>
                  <a:pt x="6362784" y="188130"/>
                  <a:pt x="6362784" y="185770"/>
                </a:cubicBezTo>
                <a:cubicBezTo>
                  <a:pt x="6362784" y="181720"/>
                  <a:pt x="6364039" y="177292"/>
                  <a:pt x="6366549" y="172486"/>
                </a:cubicBezTo>
                <a:cubicBezTo>
                  <a:pt x="6369060" y="167680"/>
                  <a:pt x="6372317" y="163037"/>
                  <a:pt x="6376322" y="158556"/>
                </a:cubicBezTo>
                <a:cubicBezTo>
                  <a:pt x="6380327" y="154075"/>
                  <a:pt x="6384933" y="149752"/>
                  <a:pt x="6390140" y="145588"/>
                </a:cubicBezTo>
                <a:cubicBezTo>
                  <a:pt x="6395347" y="141423"/>
                  <a:pt x="6400624" y="138036"/>
                  <a:pt x="6405972" y="135426"/>
                </a:cubicBezTo>
                <a:cubicBezTo>
                  <a:pt x="6409757" y="132778"/>
                  <a:pt x="6413503" y="130329"/>
                  <a:pt x="6417212" y="128078"/>
                </a:cubicBezTo>
                <a:cubicBezTo>
                  <a:pt x="6420920" y="125827"/>
                  <a:pt x="6424811" y="123844"/>
                  <a:pt x="6428884" y="122128"/>
                </a:cubicBezTo>
                <a:cubicBezTo>
                  <a:pt x="6432958" y="120413"/>
                  <a:pt x="6437022" y="119074"/>
                  <a:pt x="6441077" y="118113"/>
                </a:cubicBezTo>
                <a:cubicBezTo>
                  <a:pt x="6445132" y="117151"/>
                  <a:pt x="6449454" y="116671"/>
                  <a:pt x="6454041" y="116671"/>
                </a:cubicBezTo>
                <a:close/>
                <a:moveTo>
                  <a:pt x="5768241" y="116671"/>
                </a:moveTo>
                <a:cubicBezTo>
                  <a:pt x="5771893" y="116671"/>
                  <a:pt x="5776227" y="116886"/>
                  <a:pt x="5781245" y="117316"/>
                </a:cubicBezTo>
                <a:cubicBezTo>
                  <a:pt x="5786262" y="117746"/>
                  <a:pt x="5790925" y="118778"/>
                  <a:pt x="5795233" y="120413"/>
                </a:cubicBezTo>
                <a:cubicBezTo>
                  <a:pt x="5799541" y="122047"/>
                  <a:pt x="5803257" y="124586"/>
                  <a:pt x="5806381" y="128029"/>
                </a:cubicBezTo>
                <a:cubicBezTo>
                  <a:pt x="5809504" y="131473"/>
                  <a:pt x="5811066" y="136013"/>
                  <a:pt x="5811066" y="141650"/>
                </a:cubicBezTo>
                <a:cubicBezTo>
                  <a:pt x="5811066" y="143284"/>
                  <a:pt x="5810853" y="145382"/>
                  <a:pt x="5810427" y="147945"/>
                </a:cubicBezTo>
                <a:cubicBezTo>
                  <a:pt x="5810001" y="150509"/>
                  <a:pt x="5809262" y="153142"/>
                  <a:pt x="5808210" y="155845"/>
                </a:cubicBezTo>
                <a:cubicBezTo>
                  <a:pt x="5807158" y="158548"/>
                  <a:pt x="5805719" y="161087"/>
                  <a:pt x="5803892" y="163462"/>
                </a:cubicBezTo>
                <a:cubicBezTo>
                  <a:pt x="5802065" y="165837"/>
                  <a:pt x="5799527" y="167024"/>
                  <a:pt x="5796280" y="167024"/>
                </a:cubicBezTo>
                <a:cubicBezTo>
                  <a:pt x="5792524" y="167024"/>
                  <a:pt x="5789404" y="166279"/>
                  <a:pt x="5786922" y="164790"/>
                </a:cubicBezTo>
                <a:cubicBezTo>
                  <a:pt x="5784440" y="163300"/>
                  <a:pt x="5782406" y="161861"/>
                  <a:pt x="5780820" y="160473"/>
                </a:cubicBezTo>
                <a:cubicBezTo>
                  <a:pt x="5779233" y="159084"/>
                  <a:pt x="5777828" y="157966"/>
                  <a:pt x="5776603" y="157118"/>
                </a:cubicBezTo>
                <a:cubicBezTo>
                  <a:pt x="5775378" y="156270"/>
                  <a:pt x="5773962" y="155847"/>
                  <a:pt x="5772356" y="155847"/>
                </a:cubicBezTo>
                <a:cubicBezTo>
                  <a:pt x="5769794" y="155847"/>
                  <a:pt x="5766671" y="156359"/>
                  <a:pt x="5762990" y="157385"/>
                </a:cubicBezTo>
                <a:cubicBezTo>
                  <a:pt x="5759307" y="158411"/>
                  <a:pt x="5755432" y="159846"/>
                  <a:pt x="5751365" y="161688"/>
                </a:cubicBezTo>
                <a:cubicBezTo>
                  <a:pt x="5747298" y="163531"/>
                  <a:pt x="5743366" y="165635"/>
                  <a:pt x="5739569" y="168000"/>
                </a:cubicBezTo>
                <a:cubicBezTo>
                  <a:pt x="5735773" y="170366"/>
                  <a:pt x="5732372" y="172775"/>
                  <a:pt x="5729368" y="175227"/>
                </a:cubicBezTo>
                <a:cubicBezTo>
                  <a:pt x="5726364" y="177679"/>
                  <a:pt x="5724066" y="179939"/>
                  <a:pt x="5722473" y="182009"/>
                </a:cubicBezTo>
                <a:cubicBezTo>
                  <a:pt x="5720881" y="184079"/>
                  <a:pt x="5720085" y="185724"/>
                  <a:pt x="5720085" y="186945"/>
                </a:cubicBezTo>
                <a:cubicBezTo>
                  <a:pt x="5720085" y="188124"/>
                  <a:pt x="5720535" y="189163"/>
                  <a:pt x="5721436" y="190063"/>
                </a:cubicBezTo>
                <a:cubicBezTo>
                  <a:pt x="5722337" y="190963"/>
                  <a:pt x="5723831" y="191904"/>
                  <a:pt x="5725919" y="192885"/>
                </a:cubicBezTo>
                <a:cubicBezTo>
                  <a:pt x="5728739" y="194424"/>
                  <a:pt x="5730962" y="195865"/>
                  <a:pt x="5732587" y="197206"/>
                </a:cubicBezTo>
                <a:cubicBezTo>
                  <a:pt x="5734212" y="198548"/>
                  <a:pt x="5737603" y="200003"/>
                  <a:pt x="5742759" y="201572"/>
                </a:cubicBezTo>
                <a:cubicBezTo>
                  <a:pt x="5747916" y="203140"/>
                  <a:pt x="5752640" y="204811"/>
                  <a:pt x="5756929" y="206582"/>
                </a:cubicBezTo>
                <a:cubicBezTo>
                  <a:pt x="5761218" y="208354"/>
                  <a:pt x="5764048" y="209691"/>
                  <a:pt x="5765419" y="210593"/>
                </a:cubicBezTo>
                <a:cubicBezTo>
                  <a:pt x="5770490" y="213006"/>
                  <a:pt x="5774421" y="215089"/>
                  <a:pt x="5777214" y="216843"/>
                </a:cubicBezTo>
                <a:cubicBezTo>
                  <a:pt x="5780006" y="218597"/>
                  <a:pt x="5782559" y="220708"/>
                  <a:pt x="5784874" y="223175"/>
                </a:cubicBezTo>
                <a:cubicBezTo>
                  <a:pt x="5787189" y="225643"/>
                  <a:pt x="5788963" y="228420"/>
                  <a:pt x="5790197" y="231506"/>
                </a:cubicBezTo>
                <a:cubicBezTo>
                  <a:pt x="5791431" y="234592"/>
                  <a:pt x="5792049" y="238105"/>
                  <a:pt x="5792049" y="242044"/>
                </a:cubicBezTo>
                <a:cubicBezTo>
                  <a:pt x="5792049" y="243878"/>
                  <a:pt x="5791905" y="245728"/>
                  <a:pt x="5791617" y="247596"/>
                </a:cubicBezTo>
                <a:cubicBezTo>
                  <a:pt x="5791330" y="249463"/>
                  <a:pt x="5790852" y="251820"/>
                  <a:pt x="5790183" y="254665"/>
                </a:cubicBezTo>
                <a:cubicBezTo>
                  <a:pt x="5789873" y="256215"/>
                  <a:pt x="5789187" y="258406"/>
                  <a:pt x="5788126" y="261237"/>
                </a:cubicBezTo>
                <a:cubicBezTo>
                  <a:pt x="5787064" y="264068"/>
                  <a:pt x="5785953" y="266815"/>
                  <a:pt x="5784791" y="269479"/>
                </a:cubicBezTo>
                <a:cubicBezTo>
                  <a:pt x="5783630" y="272142"/>
                  <a:pt x="5782412" y="274573"/>
                  <a:pt x="5781137" y="276772"/>
                </a:cubicBezTo>
                <a:cubicBezTo>
                  <a:pt x="5779862" y="278971"/>
                  <a:pt x="5778794" y="280427"/>
                  <a:pt x="5777934" y="281142"/>
                </a:cubicBezTo>
                <a:cubicBezTo>
                  <a:pt x="5772422" y="286229"/>
                  <a:pt x="5766086" y="290901"/>
                  <a:pt x="5758929" y="295157"/>
                </a:cubicBezTo>
                <a:cubicBezTo>
                  <a:pt x="5751771" y="299413"/>
                  <a:pt x="5744332" y="303118"/>
                  <a:pt x="5736613" y="306272"/>
                </a:cubicBezTo>
                <a:cubicBezTo>
                  <a:pt x="5728893" y="309426"/>
                  <a:pt x="5721180" y="311941"/>
                  <a:pt x="5713472" y="313818"/>
                </a:cubicBezTo>
                <a:cubicBezTo>
                  <a:pt x="5705764" y="315695"/>
                  <a:pt x="5698530" y="316634"/>
                  <a:pt x="5691767" y="316634"/>
                </a:cubicBezTo>
                <a:cubicBezTo>
                  <a:pt x="5688178" y="316634"/>
                  <a:pt x="5684274" y="315943"/>
                  <a:pt x="5680056" y="314562"/>
                </a:cubicBezTo>
                <a:cubicBezTo>
                  <a:pt x="5675837" y="313181"/>
                  <a:pt x="5672014" y="311405"/>
                  <a:pt x="5668584" y="309234"/>
                </a:cubicBezTo>
                <a:cubicBezTo>
                  <a:pt x="5665155" y="307063"/>
                  <a:pt x="5662136" y="304396"/>
                  <a:pt x="5659526" y="301233"/>
                </a:cubicBezTo>
                <a:cubicBezTo>
                  <a:pt x="5656915" y="298070"/>
                  <a:pt x="5655610" y="294680"/>
                  <a:pt x="5655610" y="291063"/>
                </a:cubicBezTo>
                <a:cubicBezTo>
                  <a:pt x="5655610" y="289153"/>
                  <a:pt x="5656104" y="287168"/>
                  <a:pt x="5657091" y="285109"/>
                </a:cubicBezTo>
                <a:cubicBezTo>
                  <a:pt x="5658079" y="283050"/>
                  <a:pt x="5659288" y="281185"/>
                  <a:pt x="5660721" y="279516"/>
                </a:cubicBezTo>
                <a:cubicBezTo>
                  <a:pt x="5662153" y="277846"/>
                  <a:pt x="5663771" y="276366"/>
                  <a:pt x="5665577" y="275077"/>
                </a:cubicBezTo>
                <a:cubicBezTo>
                  <a:pt x="5667382" y="273787"/>
                  <a:pt x="5669314" y="273142"/>
                  <a:pt x="5671375" y="273142"/>
                </a:cubicBezTo>
                <a:cubicBezTo>
                  <a:pt x="5672802" y="273142"/>
                  <a:pt x="5674047" y="273304"/>
                  <a:pt x="5675111" y="273628"/>
                </a:cubicBezTo>
                <a:cubicBezTo>
                  <a:pt x="5676174" y="273952"/>
                  <a:pt x="5677278" y="274291"/>
                  <a:pt x="5678422" y="274645"/>
                </a:cubicBezTo>
                <a:cubicBezTo>
                  <a:pt x="5679566" y="275000"/>
                  <a:pt x="5680566" y="275263"/>
                  <a:pt x="5681423" y="275435"/>
                </a:cubicBezTo>
                <a:cubicBezTo>
                  <a:pt x="5682280" y="275606"/>
                  <a:pt x="5683703" y="275692"/>
                  <a:pt x="5685690" y="275692"/>
                </a:cubicBezTo>
                <a:cubicBezTo>
                  <a:pt x="5691614" y="275692"/>
                  <a:pt x="5698214" y="275060"/>
                  <a:pt x="5705490" y="273794"/>
                </a:cubicBezTo>
                <a:cubicBezTo>
                  <a:pt x="5712765" y="272528"/>
                  <a:pt x="5719673" y="270870"/>
                  <a:pt x="5726212" y="268818"/>
                </a:cubicBezTo>
                <a:cubicBezTo>
                  <a:pt x="5732751" y="266766"/>
                  <a:pt x="5738054" y="264598"/>
                  <a:pt x="5742119" y="262315"/>
                </a:cubicBezTo>
                <a:cubicBezTo>
                  <a:pt x="5746184" y="260032"/>
                  <a:pt x="5748470" y="257778"/>
                  <a:pt x="5748976" y="255553"/>
                </a:cubicBezTo>
                <a:cubicBezTo>
                  <a:pt x="5749218" y="254588"/>
                  <a:pt x="5749339" y="253746"/>
                  <a:pt x="5749339" y="253025"/>
                </a:cubicBezTo>
                <a:cubicBezTo>
                  <a:pt x="5749339" y="251977"/>
                  <a:pt x="5748532" y="250695"/>
                  <a:pt x="5746917" y="249180"/>
                </a:cubicBezTo>
                <a:cubicBezTo>
                  <a:pt x="5745302" y="247664"/>
                  <a:pt x="5743004" y="246071"/>
                  <a:pt x="5740019" y="244399"/>
                </a:cubicBezTo>
                <a:cubicBezTo>
                  <a:pt x="5737035" y="242727"/>
                  <a:pt x="5733339" y="240979"/>
                  <a:pt x="5728932" y="239155"/>
                </a:cubicBezTo>
                <a:cubicBezTo>
                  <a:pt x="5724525" y="237332"/>
                  <a:pt x="5720549" y="235709"/>
                  <a:pt x="5717003" y="234289"/>
                </a:cubicBezTo>
                <a:lnTo>
                  <a:pt x="5710832" y="231748"/>
                </a:lnTo>
                <a:cubicBezTo>
                  <a:pt x="5708282" y="230767"/>
                  <a:pt x="5705337" y="229308"/>
                  <a:pt x="5701996" y="227370"/>
                </a:cubicBezTo>
                <a:cubicBezTo>
                  <a:pt x="5698656" y="225433"/>
                  <a:pt x="5695442" y="223100"/>
                  <a:pt x="5692355" y="220372"/>
                </a:cubicBezTo>
                <a:cubicBezTo>
                  <a:pt x="5689267" y="217644"/>
                  <a:pt x="5686521" y="214421"/>
                  <a:pt x="5684115" y="210701"/>
                </a:cubicBezTo>
                <a:cubicBezTo>
                  <a:pt x="5681709" y="206981"/>
                  <a:pt x="5679920" y="202596"/>
                  <a:pt x="5678749" y="197544"/>
                </a:cubicBezTo>
                <a:cubicBezTo>
                  <a:pt x="5678316" y="196219"/>
                  <a:pt x="5677913" y="194515"/>
                  <a:pt x="5677542" y="192433"/>
                </a:cubicBezTo>
                <a:cubicBezTo>
                  <a:pt x="5677170" y="190351"/>
                  <a:pt x="5676984" y="188130"/>
                  <a:pt x="5676984" y="185770"/>
                </a:cubicBezTo>
                <a:cubicBezTo>
                  <a:pt x="5676984" y="181720"/>
                  <a:pt x="5678239" y="177292"/>
                  <a:pt x="5680749" y="172486"/>
                </a:cubicBezTo>
                <a:cubicBezTo>
                  <a:pt x="5683260" y="167680"/>
                  <a:pt x="5686517" y="163037"/>
                  <a:pt x="5690522" y="158556"/>
                </a:cubicBezTo>
                <a:cubicBezTo>
                  <a:pt x="5694527" y="154075"/>
                  <a:pt x="5699133" y="149752"/>
                  <a:pt x="5704340" y="145588"/>
                </a:cubicBezTo>
                <a:cubicBezTo>
                  <a:pt x="5709547" y="141423"/>
                  <a:pt x="5714825" y="138036"/>
                  <a:pt x="5720172" y="135426"/>
                </a:cubicBezTo>
                <a:cubicBezTo>
                  <a:pt x="5723957" y="132778"/>
                  <a:pt x="5727703" y="130329"/>
                  <a:pt x="5731412" y="128078"/>
                </a:cubicBezTo>
                <a:cubicBezTo>
                  <a:pt x="5735120" y="125827"/>
                  <a:pt x="5739011" y="123844"/>
                  <a:pt x="5743084" y="122128"/>
                </a:cubicBezTo>
                <a:cubicBezTo>
                  <a:pt x="5747158" y="120413"/>
                  <a:pt x="5751222" y="119074"/>
                  <a:pt x="5755278" y="118113"/>
                </a:cubicBezTo>
                <a:cubicBezTo>
                  <a:pt x="5759332" y="117151"/>
                  <a:pt x="5763654" y="116671"/>
                  <a:pt x="5768241" y="116671"/>
                </a:cubicBezTo>
                <a:close/>
                <a:moveTo>
                  <a:pt x="605691" y="116671"/>
                </a:moveTo>
                <a:cubicBezTo>
                  <a:pt x="609343" y="116671"/>
                  <a:pt x="613678" y="116886"/>
                  <a:pt x="618695" y="117316"/>
                </a:cubicBezTo>
                <a:cubicBezTo>
                  <a:pt x="623712" y="117746"/>
                  <a:pt x="628375" y="118778"/>
                  <a:pt x="632683" y="120413"/>
                </a:cubicBezTo>
                <a:cubicBezTo>
                  <a:pt x="636991" y="122047"/>
                  <a:pt x="640707" y="124586"/>
                  <a:pt x="643831" y="128029"/>
                </a:cubicBezTo>
                <a:cubicBezTo>
                  <a:pt x="646955" y="131473"/>
                  <a:pt x="648517" y="136013"/>
                  <a:pt x="648517" y="141650"/>
                </a:cubicBezTo>
                <a:cubicBezTo>
                  <a:pt x="648517" y="143284"/>
                  <a:pt x="648304" y="145382"/>
                  <a:pt x="647878" y="147945"/>
                </a:cubicBezTo>
                <a:cubicBezTo>
                  <a:pt x="647451" y="150509"/>
                  <a:pt x="646712" y="153142"/>
                  <a:pt x="645660" y="155845"/>
                </a:cubicBezTo>
                <a:cubicBezTo>
                  <a:pt x="644609" y="158548"/>
                  <a:pt x="643169" y="161087"/>
                  <a:pt x="641342" y="163462"/>
                </a:cubicBezTo>
                <a:cubicBezTo>
                  <a:pt x="639515" y="165837"/>
                  <a:pt x="636978" y="167024"/>
                  <a:pt x="633730" y="167024"/>
                </a:cubicBezTo>
                <a:cubicBezTo>
                  <a:pt x="629974" y="167024"/>
                  <a:pt x="626855" y="166279"/>
                  <a:pt x="624373" y="164790"/>
                </a:cubicBezTo>
                <a:cubicBezTo>
                  <a:pt x="621891" y="163300"/>
                  <a:pt x="619856" y="161861"/>
                  <a:pt x="618270" y="160473"/>
                </a:cubicBezTo>
                <a:cubicBezTo>
                  <a:pt x="616684" y="159084"/>
                  <a:pt x="615278" y="157966"/>
                  <a:pt x="614053" y="157118"/>
                </a:cubicBezTo>
                <a:cubicBezTo>
                  <a:pt x="612828" y="156270"/>
                  <a:pt x="611413" y="155847"/>
                  <a:pt x="609806" y="155847"/>
                </a:cubicBezTo>
                <a:cubicBezTo>
                  <a:pt x="607244" y="155847"/>
                  <a:pt x="604122" y="156359"/>
                  <a:pt x="600440" y="157385"/>
                </a:cubicBezTo>
                <a:cubicBezTo>
                  <a:pt x="596758" y="158411"/>
                  <a:pt x="592883" y="159846"/>
                  <a:pt x="588815" y="161688"/>
                </a:cubicBezTo>
                <a:cubicBezTo>
                  <a:pt x="584748" y="163531"/>
                  <a:pt x="580816" y="165635"/>
                  <a:pt x="577019" y="168000"/>
                </a:cubicBezTo>
                <a:cubicBezTo>
                  <a:pt x="573223" y="170366"/>
                  <a:pt x="569822" y="172775"/>
                  <a:pt x="566819" y="175227"/>
                </a:cubicBezTo>
                <a:cubicBezTo>
                  <a:pt x="563815" y="177679"/>
                  <a:pt x="561516" y="179939"/>
                  <a:pt x="559924" y="182009"/>
                </a:cubicBezTo>
                <a:cubicBezTo>
                  <a:pt x="558331" y="184079"/>
                  <a:pt x="557535" y="185724"/>
                  <a:pt x="557535" y="186945"/>
                </a:cubicBezTo>
                <a:cubicBezTo>
                  <a:pt x="557535" y="188124"/>
                  <a:pt x="557985" y="189163"/>
                  <a:pt x="558886" y="190063"/>
                </a:cubicBezTo>
                <a:cubicBezTo>
                  <a:pt x="559787" y="190963"/>
                  <a:pt x="561281" y="191904"/>
                  <a:pt x="563369" y="192885"/>
                </a:cubicBezTo>
                <a:cubicBezTo>
                  <a:pt x="566189" y="194424"/>
                  <a:pt x="568412" y="195865"/>
                  <a:pt x="570037" y="197206"/>
                </a:cubicBezTo>
                <a:cubicBezTo>
                  <a:pt x="571662" y="198548"/>
                  <a:pt x="575053" y="200003"/>
                  <a:pt x="580210" y="201572"/>
                </a:cubicBezTo>
                <a:cubicBezTo>
                  <a:pt x="585367" y="203140"/>
                  <a:pt x="590090" y="204811"/>
                  <a:pt x="594379" y="206582"/>
                </a:cubicBezTo>
                <a:cubicBezTo>
                  <a:pt x="598669" y="208354"/>
                  <a:pt x="601498" y="209691"/>
                  <a:pt x="602869" y="210593"/>
                </a:cubicBezTo>
                <a:cubicBezTo>
                  <a:pt x="607940" y="213006"/>
                  <a:pt x="611871" y="215089"/>
                  <a:pt x="614664" y="216843"/>
                </a:cubicBezTo>
                <a:cubicBezTo>
                  <a:pt x="617456" y="218597"/>
                  <a:pt x="620010" y="220708"/>
                  <a:pt x="622324" y="223175"/>
                </a:cubicBezTo>
                <a:cubicBezTo>
                  <a:pt x="624639" y="225643"/>
                  <a:pt x="626413" y="228420"/>
                  <a:pt x="627647" y="231506"/>
                </a:cubicBezTo>
                <a:cubicBezTo>
                  <a:pt x="628882" y="234592"/>
                  <a:pt x="629499" y="238105"/>
                  <a:pt x="629499" y="242044"/>
                </a:cubicBezTo>
                <a:cubicBezTo>
                  <a:pt x="629499" y="243878"/>
                  <a:pt x="629355" y="245728"/>
                  <a:pt x="629068" y="247596"/>
                </a:cubicBezTo>
                <a:cubicBezTo>
                  <a:pt x="628780" y="249463"/>
                  <a:pt x="628302" y="251820"/>
                  <a:pt x="627633" y="254665"/>
                </a:cubicBezTo>
                <a:cubicBezTo>
                  <a:pt x="627323" y="256215"/>
                  <a:pt x="626637" y="258406"/>
                  <a:pt x="625576" y="261237"/>
                </a:cubicBezTo>
                <a:cubicBezTo>
                  <a:pt x="624514" y="264068"/>
                  <a:pt x="623403" y="266815"/>
                  <a:pt x="622242" y="269479"/>
                </a:cubicBezTo>
                <a:cubicBezTo>
                  <a:pt x="621080" y="272142"/>
                  <a:pt x="619862" y="274573"/>
                  <a:pt x="618587" y="276772"/>
                </a:cubicBezTo>
                <a:cubicBezTo>
                  <a:pt x="617312" y="278971"/>
                  <a:pt x="616245" y="280427"/>
                  <a:pt x="615384" y="281142"/>
                </a:cubicBezTo>
                <a:cubicBezTo>
                  <a:pt x="609872" y="286229"/>
                  <a:pt x="603537" y="290901"/>
                  <a:pt x="596379" y="295157"/>
                </a:cubicBezTo>
                <a:cubicBezTo>
                  <a:pt x="589221" y="299413"/>
                  <a:pt x="581783" y="303118"/>
                  <a:pt x="574063" y="306272"/>
                </a:cubicBezTo>
                <a:cubicBezTo>
                  <a:pt x="566344" y="309426"/>
                  <a:pt x="558630" y="311941"/>
                  <a:pt x="550923" y="313818"/>
                </a:cubicBezTo>
                <a:cubicBezTo>
                  <a:pt x="543215" y="315695"/>
                  <a:pt x="535980" y="316634"/>
                  <a:pt x="529218" y="316634"/>
                </a:cubicBezTo>
                <a:cubicBezTo>
                  <a:pt x="525628" y="316634"/>
                  <a:pt x="521724" y="315943"/>
                  <a:pt x="517506" y="314562"/>
                </a:cubicBezTo>
                <a:cubicBezTo>
                  <a:pt x="513287" y="313181"/>
                  <a:pt x="509464" y="311405"/>
                  <a:pt x="506035" y="309234"/>
                </a:cubicBezTo>
                <a:cubicBezTo>
                  <a:pt x="502606" y="307063"/>
                  <a:pt x="499586" y="304396"/>
                  <a:pt x="496976" y="301233"/>
                </a:cubicBezTo>
                <a:cubicBezTo>
                  <a:pt x="494366" y="298070"/>
                  <a:pt x="493060" y="294680"/>
                  <a:pt x="493060" y="291063"/>
                </a:cubicBezTo>
                <a:cubicBezTo>
                  <a:pt x="493060" y="289153"/>
                  <a:pt x="493554" y="287168"/>
                  <a:pt x="494541" y="285109"/>
                </a:cubicBezTo>
                <a:cubicBezTo>
                  <a:pt x="495529" y="283050"/>
                  <a:pt x="496739" y="281185"/>
                  <a:pt x="498171" y="279516"/>
                </a:cubicBezTo>
                <a:cubicBezTo>
                  <a:pt x="499603" y="277846"/>
                  <a:pt x="501222" y="276366"/>
                  <a:pt x="503027" y="275077"/>
                </a:cubicBezTo>
                <a:cubicBezTo>
                  <a:pt x="504832" y="273787"/>
                  <a:pt x="506765" y="273142"/>
                  <a:pt x="508825" y="273142"/>
                </a:cubicBezTo>
                <a:cubicBezTo>
                  <a:pt x="510252" y="273142"/>
                  <a:pt x="511497" y="273304"/>
                  <a:pt x="512561" y="273628"/>
                </a:cubicBezTo>
                <a:cubicBezTo>
                  <a:pt x="513624" y="273952"/>
                  <a:pt x="514728" y="274291"/>
                  <a:pt x="515872" y="274645"/>
                </a:cubicBezTo>
                <a:cubicBezTo>
                  <a:pt x="517015" y="275000"/>
                  <a:pt x="518016" y="275263"/>
                  <a:pt x="518873" y="275435"/>
                </a:cubicBezTo>
                <a:cubicBezTo>
                  <a:pt x="519730" y="275606"/>
                  <a:pt x="521153" y="275692"/>
                  <a:pt x="523140" y="275692"/>
                </a:cubicBezTo>
                <a:cubicBezTo>
                  <a:pt x="529065" y="275692"/>
                  <a:pt x="535665" y="275060"/>
                  <a:pt x="542940" y="273794"/>
                </a:cubicBezTo>
                <a:cubicBezTo>
                  <a:pt x="550216" y="272528"/>
                  <a:pt x="557123" y="270870"/>
                  <a:pt x="563662" y="268818"/>
                </a:cubicBezTo>
                <a:cubicBezTo>
                  <a:pt x="570202" y="266766"/>
                  <a:pt x="575504" y="264598"/>
                  <a:pt x="579569" y="262315"/>
                </a:cubicBezTo>
                <a:cubicBezTo>
                  <a:pt x="583634" y="260032"/>
                  <a:pt x="585920" y="257778"/>
                  <a:pt x="586427" y="255553"/>
                </a:cubicBezTo>
                <a:cubicBezTo>
                  <a:pt x="586668" y="254588"/>
                  <a:pt x="586789" y="253746"/>
                  <a:pt x="586789" y="253025"/>
                </a:cubicBezTo>
                <a:cubicBezTo>
                  <a:pt x="586789" y="251977"/>
                  <a:pt x="585982" y="250695"/>
                  <a:pt x="584367" y="249180"/>
                </a:cubicBezTo>
                <a:cubicBezTo>
                  <a:pt x="582753" y="247664"/>
                  <a:pt x="580453" y="246071"/>
                  <a:pt x="577469" y="244399"/>
                </a:cubicBezTo>
                <a:cubicBezTo>
                  <a:pt x="574485" y="242727"/>
                  <a:pt x="570790" y="240979"/>
                  <a:pt x="566383" y="239155"/>
                </a:cubicBezTo>
                <a:cubicBezTo>
                  <a:pt x="561975" y="237332"/>
                  <a:pt x="557999" y="235709"/>
                  <a:pt x="554453" y="234289"/>
                </a:cubicBezTo>
                <a:lnTo>
                  <a:pt x="548282" y="231748"/>
                </a:lnTo>
                <a:cubicBezTo>
                  <a:pt x="545732" y="230767"/>
                  <a:pt x="542787" y="229308"/>
                  <a:pt x="539447" y="227370"/>
                </a:cubicBezTo>
                <a:cubicBezTo>
                  <a:pt x="536106" y="225433"/>
                  <a:pt x="532893" y="223100"/>
                  <a:pt x="529805" y="220372"/>
                </a:cubicBezTo>
                <a:cubicBezTo>
                  <a:pt x="526718" y="217644"/>
                  <a:pt x="523971" y="214421"/>
                  <a:pt x="521565" y="210701"/>
                </a:cubicBezTo>
                <a:cubicBezTo>
                  <a:pt x="519159" y="206981"/>
                  <a:pt x="517370" y="202596"/>
                  <a:pt x="516200" y="197544"/>
                </a:cubicBezTo>
                <a:cubicBezTo>
                  <a:pt x="515766" y="196219"/>
                  <a:pt x="515364" y="194515"/>
                  <a:pt x="514992" y="192433"/>
                </a:cubicBezTo>
                <a:cubicBezTo>
                  <a:pt x="514620" y="190351"/>
                  <a:pt x="514434" y="188130"/>
                  <a:pt x="514434" y="185770"/>
                </a:cubicBezTo>
                <a:cubicBezTo>
                  <a:pt x="514434" y="181720"/>
                  <a:pt x="515689" y="177292"/>
                  <a:pt x="518200" y="172486"/>
                </a:cubicBezTo>
                <a:cubicBezTo>
                  <a:pt x="520710" y="167680"/>
                  <a:pt x="523967" y="163037"/>
                  <a:pt x="527972" y="158556"/>
                </a:cubicBezTo>
                <a:cubicBezTo>
                  <a:pt x="531978" y="154075"/>
                  <a:pt x="536583" y="149752"/>
                  <a:pt x="541790" y="145588"/>
                </a:cubicBezTo>
                <a:cubicBezTo>
                  <a:pt x="546997" y="141423"/>
                  <a:pt x="552275" y="138036"/>
                  <a:pt x="557622" y="135426"/>
                </a:cubicBezTo>
                <a:cubicBezTo>
                  <a:pt x="561407" y="132778"/>
                  <a:pt x="565154" y="130329"/>
                  <a:pt x="568862" y="128078"/>
                </a:cubicBezTo>
                <a:cubicBezTo>
                  <a:pt x="572570" y="125827"/>
                  <a:pt x="576461" y="123844"/>
                  <a:pt x="580535" y="122128"/>
                </a:cubicBezTo>
                <a:cubicBezTo>
                  <a:pt x="584608" y="120413"/>
                  <a:pt x="588673" y="119074"/>
                  <a:pt x="592728" y="118113"/>
                </a:cubicBezTo>
                <a:cubicBezTo>
                  <a:pt x="596783" y="117151"/>
                  <a:pt x="601104" y="116671"/>
                  <a:pt x="605691" y="116671"/>
                </a:cubicBezTo>
                <a:close/>
                <a:moveTo>
                  <a:pt x="8554805" y="114318"/>
                </a:moveTo>
                <a:cubicBezTo>
                  <a:pt x="8565929" y="114318"/>
                  <a:pt x="8575298" y="117129"/>
                  <a:pt x="8582913" y="122750"/>
                </a:cubicBezTo>
                <a:cubicBezTo>
                  <a:pt x="8590526" y="128372"/>
                  <a:pt x="8596937" y="136672"/>
                  <a:pt x="8602143" y="147650"/>
                </a:cubicBezTo>
                <a:cubicBezTo>
                  <a:pt x="8603336" y="149146"/>
                  <a:pt x="8604568" y="151296"/>
                  <a:pt x="8605836" y="154101"/>
                </a:cubicBezTo>
                <a:cubicBezTo>
                  <a:pt x="8607105" y="156906"/>
                  <a:pt x="8608199" y="159973"/>
                  <a:pt x="8609120" y="163301"/>
                </a:cubicBezTo>
                <a:cubicBezTo>
                  <a:pt x="8610041" y="166629"/>
                  <a:pt x="8610775" y="170138"/>
                  <a:pt x="8611322" y="173830"/>
                </a:cubicBezTo>
                <a:cubicBezTo>
                  <a:pt x="8611868" y="177521"/>
                  <a:pt x="8612142" y="181631"/>
                  <a:pt x="8612142" y="186160"/>
                </a:cubicBezTo>
                <a:cubicBezTo>
                  <a:pt x="8612142" y="196847"/>
                  <a:pt x="8610453" y="207729"/>
                  <a:pt x="8607077" y="218805"/>
                </a:cubicBezTo>
                <a:cubicBezTo>
                  <a:pt x="8603700" y="229882"/>
                  <a:pt x="8598929" y="240647"/>
                  <a:pt x="8592764" y="251102"/>
                </a:cubicBezTo>
                <a:cubicBezTo>
                  <a:pt x="8586598" y="261556"/>
                  <a:pt x="8579137" y="271563"/>
                  <a:pt x="8570381" y="281123"/>
                </a:cubicBezTo>
                <a:cubicBezTo>
                  <a:pt x="8561623" y="290683"/>
                  <a:pt x="8549865" y="299513"/>
                  <a:pt x="8535103" y="307612"/>
                </a:cubicBezTo>
                <a:cubicBezTo>
                  <a:pt x="8531782" y="312427"/>
                  <a:pt x="8525622" y="316310"/>
                  <a:pt x="8516623" y="319263"/>
                </a:cubicBezTo>
                <a:cubicBezTo>
                  <a:pt x="8507624" y="322216"/>
                  <a:pt x="8497606" y="323692"/>
                  <a:pt x="8486568" y="323692"/>
                </a:cubicBezTo>
                <a:cubicBezTo>
                  <a:pt x="8475929" y="323692"/>
                  <a:pt x="8466698" y="322273"/>
                  <a:pt x="8458873" y="319433"/>
                </a:cubicBezTo>
                <a:cubicBezTo>
                  <a:pt x="8451049" y="316594"/>
                  <a:pt x="8444456" y="312459"/>
                  <a:pt x="8439096" y="307028"/>
                </a:cubicBezTo>
                <a:cubicBezTo>
                  <a:pt x="8433736" y="301597"/>
                  <a:pt x="8429772" y="295203"/>
                  <a:pt x="8427203" y="287845"/>
                </a:cubicBezTo>
                <a:cubicBezTo>
                  <a:pt x="8424635" y="280487"/>
                  <a:pt x="8423350" y="272279"/>
                  <a:pt x="8423350" y="263221"/>
                </a:cubicBezTo>
                <a:cubicBezTo>
                  <a:pt x="8423350" y="254528"/>
                  <a:pt x="8424548" y="245392"/>
                  <a:pt x="8426944" y="235813"/>
                </a:cubicBezTo>
                <a:cubicBezTo>
                  <a:pt x="8428954" y="227633"/>
                  <a:pt x="8432065" y="218963"/>
                  <a:pt x="8436276" y="209804"/>
                </a:cubicBezTo>
                <a:cubicBezTo>
                  <a:pt x="8440487" y="200645"/>
                  <a:pt x="8446018" y="191366"/>
                  <a:pt x="8452868" y="181967"/>
                </a:cubicBezTo>
                <a:cubicBezTo>
                  <a:pt x="8459717" y="172567"/>
                  <a:pt x="8467922" y="163388"/>
                  <a:pt x="8477485" y="154428"/>
                </a:cubicBezTo>
                <a:cubicBezTo>
                  <a:pt x="8487046" y="145468"/>
                  <a:pt x="8498068" y="137142"/>
                  <a:pt x="8510551" y="129451"/>
                </a:cubicBezTo>
                <a:cubicBezTo>
                  <a:pt x="8512842" y="128089"/>
                  <a:pt x="8516136" y="126681"/>
                  <a:pt x="8520432" y="125226"/>
                </a:cubicBezTo>
                <a:cubicBezTo>
                  <a:pt x="8524727" y="123772"/>
                  <a:pt x="8528700" y="122934"/>
                  <a:pt x="8532350" y="122711"/>
                </a:cubicBezTo>
                <a:cubicBezTo>
                  <a:pt x="8537545" y="117116"/>
                  <a:pt x="8545031" y="114318"/>
                  <a:pt x="8554805" y="114318"/>
                </a:cubicBezTo>
                <a:close/>
                <a:moveTo>
                  <a:pt x="5363930" y="114318"/>
                </a:moveTo>
                <a:cubicBezTo>
                  <a:pt x="5375055" y="114318"/>
                  <a:pt x="5384423" y="117129"/>
                  <a:pt x="5392038" y="122750"/>
                </a:cubicBezTo>
                <a:cubicBezTo>
                  <a:pt x="5399652" y="128372"/>
                  <a:pt x="5406062" y="136672"/>
                  <a:pt x="5411268" y="147650"/>
                </a:cubicBezTo>
                <a:cubicBezTo>
                  <a:pt x="5412462" y="149146"/>
                  <a:pt x="5413693" y="151296"/>
                  <a:pt x="5414961" y="154101"/>
                </a:cubicBezTo>
                <a:cubicBezTo>
                  <a:pt x="5416230" y="156906"/>
                  <a:pt x="5417325" y="159973"/>
                  <a:pt x="5418246" y="163301"/>
                </a:cubicBezTo>
                <a:cubicBezTo>
                  <a:pt x="5419166" y="166629"/>
                  <a:pt x="5419900" y="170138"/>
                  <a:pt x="5420447" y="173830"/>
                </a:cubicBezTo>
                <a:cubicBezTo>
                  <a:pt x="5420994" y="177521"/>
                  <a:pt x="5421267" y="181631"/>
                  <a:pt x="5421267" y="186160"/>
                </a:cubicBezTo>
                <a:cubicBezTo>
                  <a:pt x="5421267" y="196847"/>
                  <a:pt x="5419579" y="207729"/>
                  <a:pt x="5416202" y="218805"/>
                </a:cubicBezTo>
                <a:cubicBezTo>
                  <a:pt x="5412825" y="229882"/>
                  <a:pt x="5408054" y="240647"/>
                  <a:pt x="5401888" y="251102"/>
                </a:cubicBezTo>
                <a:cubicBezTo>
                  <a:pt x="5395724" y="261556"/>
                  <a:pt x="5388262" y="271563"/>
                  <a:pt x="5379505" y="281123"/>
                </a:cubicBezTo>
                <a:cubicBezTo>
                  <a:pt x="5370749" y="290683"/>
                  <a:pt x="5358990" y="299513"/>
                  <a:pt x="5344228" y="307612"/>
                </a:cubicBezTo>
                <a:cubicBezTo>
                  <a:pt x="5340907" y="312427"/>
                  <a:pt x="5334748" y="316310"/>
                  <a:pt x="5325748" y="319263"/>
                </a:cubicBezTo>
                <a:cubicBezTo>
                  <a:pt x="5316749" y="322216"/>
                  <a:pt x="5306731" y="323692"/>
                  <a:pt x="5295694" y="323692"/>
                </a:cubicBezTo>
                <a:cubicBezTo>
                  <a:pt x="5285054" y="323692"/>
                  <a:pt x="5275823" y="322273"/>
                  <a:pt x="5267998" y="319433"/>
                </a:cubicBezTo>
                <a:cubicBezTo>
                  <a:pt x="5260174" y="316594"/>
                  <a:pt x="5253581" y="312459"/>
                  <a:pt x="5248222" y="307028"/>
                </a:cubicBezTo>
                <a:cubicBezTo>
                  <a:pt x="5242861" y="301597"/>
                  <a:pt x="5238897" y="295203"/>
                  <a:pt x="5236329" y="287845"/>
                </a:cubicBezTo>
                <a:cubicBezTo>
                  <a:pt x="5233760" y="280487"/>
                  <a:pt x="5232475" y="272279"/>
                  <a:pt x="5232475" y="263221"/>
                </a:cubicBezTo>
                <a:cubicBezTo>
                  <a:pt x="5232475" y="254528"/>
                  <a:pt x="5233673" y="245392"/>
                  <a:pt x="5236069" y="235813"/>
                </a:cubicBezTo>
                <a:cubicBezTo>
                  <a:pt x="5238079" y="227633"/>
                  <a:pt x="5241190" y="218963"/>
                  <a:pt x="5245401" y="209804"/>
                </a:cubicBezTo>
                <a:cubicBezTo>
                  <a:pt x="5249612" y="200645"/>
                  <a:pt x="5255143" y="191366"/>
                  <a:pt x="5261992" y="181967"/>
                </a:cubicBezTo>
                <a:cubicBezTo>
                  <a:pt x="5268842" y="172567"/>
                  <a:pt x="5277048" y="163388"/>
                  <a:pt x="5286610" y="154428"/>
                </a:cubicBezTo>
                <a:cubicBezTo>
                  <a:pt x="5296172" y="145468"/>
                  <a:pt x="5307194" y="137142"/>
                  <a:pt x="5319677" y="129451"/>
                </a:cubicBezTo>
                <a:cubicBezTo>
                  <a:pt x="5321968" y="128089"/>
                  <a:pt x="5325261" y="126681"/>
                  <a:pt x="5329557" y="125226"/>
                </a:cubicBezTo>
                <a:cubicBezTo>
                  <a:pt x="5333852" y="123772"/>
                  <a:pt x="5337825" y="122934"/>
                  <a:pt x="5341475" y="122711"/>
                </a:cubicBezTo>
                <a:cubicBezTo>
                  <a:pt x="5346670" y="117116"/>
                  <a:pt x="5354156" y="114318"/>
                  <a:pt x="5363930" y="114318"/>
                </a:cubicBezTo>
                <a:close/>
                <a:moveTo>
                  <a:pt x="2430230" y="114318"/>
                </a:moveTo>
                <a:cubicBezTo>
                  <a:pt x="2441355" y="114318"/>
                  <a:pt x="2450724" y="117129"/>
                  <a:pt x="2458338" y="122750"/>
                </a:cubicBezTo>
                <a:cubicBezTo>
                  <a:pt x="2465952" y="128372"/>
                  <a:pt x="2472362" y="136672"/>
                  <a:pt x="2477568" y="147650"/>
                </a:cubicBezTo>
                <a:cubicBezTo>
                  <a:pt x="2478762" y="149146"/>
                  <a:pt x="2479993" y="151296"/>
                  <a:pt x="2481262" y="154101"/>
                </a:cubicBezTo>
                <a:cubicBezTo>
                  <a:pt x="2482530" y="156906"/>
                  <a:pt x="2483625" y="159973"/>
                  <a:pt x="2484545" y="163301"/>
                </a:cubicBezTo>
                <a:cubicBezTo>
                  <a:pt x="2485467" y="166629"/>
                  <a:pt x="2486200" y="170138"/>
                  <a:pt x="2486747" y="173830"/>
                </a:cubicBezTo>
                <a:cubicBezTo>
                  <a:pt x="2487294" y="177521"/>
                  <a:pt x="2487567" y="181631"/>
                  <a:pt x="2487567" y="186160"/>
                </a:cubicBezTo>
                <a:cubicBezTo>
                  <a:pt x="2487567" y="196847"/>
                  <a:pt x="2485879" y="207729"/>
                  <a:pt x="2482502" y="218805"/>
                </a:cubicBezTo>
                <a:cubicBezTo>
                  <a:pt x="2479126" y="229882"/>
                  <a:pt x="2474354" y="240647"/>
                  <a:pt x="2468189" y="251102"/>
                </a:cubicBezTo>
                <a:cubicBezTo>
                  <a:pt x="2462024" y="261556"/>
                  <a:pt x="2454563" y="271563"/>
                  <a:pt x="2445806" y="281123"/>
                </a:cubicBezTo>
                <a:cubicBezTo>
                  <a:pt x="2437049" y="290683"/>
                  <a:pt x="2425290" y="299513"/>
                  <a:pt x="2410529" y="307612"/>
                </a:cubicBezTo>
                <a:cubicBezTo>
                  <a:pt x="2407208" y="312427"/>
                  <a:pt x="2401048" y="316310"/>
                  <a:pt x="2392048" y="319263"/>
                </a:cubicBezTo>
                <a:cubicBezTo>
                  <a:pt x="2383049" y="322216"/>
                  <a:pt x="2373031" y="323692"/>
                  <a:pt x="2361994" y="323692"/>
                </a:cubicBezTo>
                <a:cubicBezTo>
                  <a:pt x="2351355" y="323692"/>
                  <a:pt x="2342123" y="322273"/>
                  <a:pt x="2334298" y="319433"/>
                </a:cubicBezTo>
                <a:cubicBezTo>
                  <a:pt x="2326474" y="316594"/>
                  <a:pt x="2319882" y="312459"/>
                  <a:pt x="2314522" y="307028"/>
                </a:cubicBezTo>
                <a:cubicBezTo>
                  <a:pt x="2309162" y="301597"/>
                  <a:pt x="2305198" y="295203"/>
                  <a:pt x="2302629" y="287845"/>
                </a:cubicBezTo>
                <a:cubicBezTo>
                  <a:pt x="2300060" y="280487"/>
                  <a:pt x="2298776" y="272279"/>
                  <a:pt x="2298776" y="263221"/>
                </a:cubicBezTo>
                <a:cubicBezTo>
                  <a:pt x="2298776" y="254528"/>
                  <a:pt x="2299974" y="245392"/>
                  <a:pt x="2302369" y="235813"/>
                </a:cubicBezTo>
                <a:cubicBezTo>
                  <a:pt x="2304380" y="227633"/>
                  <a:pt x="2307490" y="218963"/>
                  <a:pt x="2311702" y="209804"/>
                </a:cubicBezTo>
                <a:cubicBezTo>
                  <a:pt x="2315913" y="200645"/>
                  <a:pt x="2321443" y="191366"/>
                  <a:pt x="2328293" y="181967"/>
                </a:cubicBezTo>
                <a:cubicBezTo>
                  <a:pt x="2335142" y="172567"/>
                  <a:pt x="2343348" y="163388"/>
                  <a:pt x="2352910" y="154428"/>
                </a:cubicBezTo>
                <a:cubicBezTo>
                  <a:pt x="2362472" y="145468"/>
                  <a:pt x="2373494" y="137142"/>
                  <a:pt x="2385976" y="129451"/>
                </a:cubicBezTo>
                <a:cubicBezTo>
                  <a:pt x="2388268" y="128089"/>
                  <a:pt x="2391562" y="126681"/>
                  <a:pt x="2395857" y="125226"/>
                </a:cubicBezTo>
                <a:cubicBezTo>
                  <a:pt x="2400153" y="123772"/>
                  <a:pt x="2404126" y="122934"/>
                  <a:pt x="2407775" y="122711"/>
                </a:cubicBezTo>
                <a:cubicBezTo>
                  <a:pt x="2412971" y="117116"/>
                  <a:pt x="2420456" y="114318"/>
                  <a:pt x="2430230" y="114318"/>
                </a:cubicBezTo>
                <a:close/>
                <a:moveTo>
                  <a:pt x="1182455" y="114318"/>
                </a:moveTo>
                <a:cubicBezTo>
                  <a:pt x="1193580" y="114318"/>
                  <a:pt x="1202949" y="117129"/>
                  <a:pt x="1210563" y="122750"/>
                </a:cubicBezTo>
                <a:cubicBezTo>
                  <a:pt x="1218177" y="128372"/>
                  <a:pt x="1224587" y="136672"/>
                  <a:pt x="1229793" y="147650"/>
                </a:cubicBezTo>
                <a:cubicBezTo>
                  <a:pt x="1230987" y="149146"/>
                  <a:pt x="1232218" y="151296"/>
                  <a:pt x="1233487" y="154101"/>
                </a:cubicBezTo>
                <a:cubicBezTo>
                  <a:pt x="1234755" y="156906"/>
                  <a:pt x="1235850" y="159973"/>
                  <a:pt x="1236771" y="163301"/>
                </a:cubicBezTo>
                <a:cubicBezTo>
                  <a:pt x="1237692" y="166629"/>
                  <a:pt x="1238425" y="170138"/>
                  <a:pt x="1238972" y="173830"/>
                </a:cubicBezTo>
                <a:cubicBezTo>
                  <a:pt x="1239519" y="177521"/>
                  <a:pt x="1239792" y="181631"/>
                  <a:pt x="1239792" y="186160"/>
                </a:cubicBezTo>
                <a:cubicBezTo>
                  <a:pt x="1239792" y="196847"/>
                  <a:pt x="1238104" y="207729"/>
                  <a:pt x="1234727" y="218805"/>
                </a:cubicBezTo>
                <a:cubicBezTo>
                  <a:pt x="1231350" y="229882"/>
                  <a:pt x="1226579" y="240647"/>
                  <a:pt x="1220414" y="251102"/>
                </a:cubicBezTo>
                <a:cubicBezTo>
                  <a:pt x="1214249" y="261556"/>
                  <a:pt x="1206788" y="271563"/>
                  <a:pt x="1198031" y="281123"/>
                </a:cubicBezTo>
                <a:cubicBezTo>
                  <a:pt x="1189274" y="290683"/>
                  <a:pt x="1177515" y="299513"/>
                  <a:pt x="1162753" y="307612"/>
                </a:cubicBezTo>
                <a:cubicBezTo>
                  <a:pt x="1159433" y="312427"/>
                  <a:pt x="1153273" y="316310"/>
                  <a:pt x="1144273" y="319263"/>
                </a:cubicBezTo>
                <a:cubicBezTo>
                  <a:pt x="1135274" y="322216"/>
                  <a:pt x="1125255" y="323692"/>
                  <a:pt x="1114219" y="323692"/>
                </a:cubicBezTo>
                <a:cubicBezTo>
                  <a:pt x="1103580" y="323692"/>
                  <a:pt x="1094348" y="322273"/>
                  <a:pt x="1086524" y="319433"/>
                </a:cubicBezTo>
                <a:cubicBezTo>
                  <a:pt x="1078699" y="316594"/>
                  <a:pt x="1072107" y="312459"/>
                  <a:pt x="1066747" y="307028"/>
                </a:cubicBezTo>
                <a:cubicBezTo>
                  <a:pt x="1061387" y="301597"/>
                  <a:pt x="1057422" y="295203"/>
                  <a:pt x="1054854" y="287845"/>
                </a:cubicBezTo>
                <a:cubicBezTo>
                  <a:pt x="1052285" y="280487"/>
                  <a:pt x="1051001" y="272279"/>
                  <a:pt x="1051001" y="263221"/>
                </a:cubicBezTo>
                <a:cubicBezTo>
                  <a:pt x="1051001" y="254528"/>
                  <a:pt x="1052199" y="245392"/>
                  <a:pt x="1054594" y="235813"/>
                </a:cubicBezTo>
                <a:cubicBezTo>
                  <a:pt x="1056604" y="227633"/>
                  <a:pt x="1059715" y="218963"/>
                  <a:pt x="1063927" y="209804"/>
                </a:cubicBezTo>
                <a:cubicBezTo>
                  <a:pt x="1068138" y="200645"/>
                  <a:pt x="1073668" y="191366"/>
                  <a:pt x="1080518" y="181967"/>
                </a:cubicBezTo>
                <a:cubicBezTo>
                  <a:pt x="1087367" y="172567"/>
                  <a:pt x="1095573" y="163388"/>
                  <a:pt x="1105135" y="154428"/>
                </a:cubicBezTo>
                <a:cubicBezTo>
                  <a:pt x="1114697" y="145468"/>
                  <a:pt x="1125719" y="137142"/>
                  <a:pt x="1138202" y="129451"/>
                </a:cubicBezTo>
                <a:cubicBezTo>
                  <a:pt x="1140493" y="128089"/>
                  <a:pt x="1143787" y="126681"/>
                  <a:pt x="1148083" y="125226"/>
                </a:cubicBezTo>
                <a:cubicBezTo>
                  <a:pt x="1152378" y="123772"/>
                  <a:pt x="1156351" y="122934"/>
                  <a:pt x="1160000" y="122711"/>
                </a:cubicBezTo>
                <a:cubicBezTo>
                  <a:pt x="1165196" y="117116"/>
                  <a:pt x="1172681" y="114318"/>
                  <a:pt x="1182455" y="114318"/>
                </a:cubicBezTo>
                <a:close/>
                <a:moveTo>
                  <a:pt x="7067562" y="112552"/>
                </a:moveTo>
                <a:cubicBezTo>
                  <a:pt x="7072047" y="112552"/>
                  <a:pt x="7076395" y="112995"/>
                  <a:pt x="7080605" y="113882"/>
                </a:cubicBezTo>
                <a:cubicBezTo>
                  <a:pt x="7084815" y="114768"/>
                  <a:pt x="7088518" y="116303"/>
                  <a:pt x="7091714" y="118485"/>
                </a:cubicBezTo>
                <a:cubicBezTo>
                  <a:pt x="7094910" y="120667"/>
                  <a:pt x="7097449" y="123483"/>
                  <a:pt x="7099331" y="126934"/>
                </a:cubicBezTo>
                <a:cubicBezTo>
                  <a:pt x="7101213" y="130385"/>
                  <a:pt x="7102154" y="134506"/>
                  <a:pt x="7102154" y="139298"/>
                </a:cubicBezTo>
                <a:cubicBezTo>
                  <a:pt x="7102154" y="142726"/>
                  <a:pt x="7101637" y="146250"/>
                  <a:pt x="7100603" y="149867"/>
                </a:cubicBezTo>
                <a:cubicBezTo>
                  <a:pt x="7099568" y="153485"/>
                  <a:pt x="7097978" y="156789"/>
                  <a:pt x="7095831" y="159781"/>
                </a:cubicBezTo>
                <a:cubicBezTo>
                  <a:pt x="7093684" y="162772"/>
                  <a:pt x="7090949" y="165217"/>
                  <a:pt x="7087627" y="167116"/>
                </a:cubicBezTo>
                <a:cubicBezTo>
                  <a:pt x="7084304" y="169015"/>
                  <a:pt x="7080427" y="169964"/>
                  <a:pt x="7075993" y="169964"/>
                </a:cubicBezTo>
                <a:cubicBezTo>
                  <a:pt x="7072514" y="169964"/>
                  <a:pt x="7069369" y="169356"/>
                  <a:pt x="7066559" y="168140"/>
                </a:cubicBezTo>
                <a:cubicBezTo>
                  <a:pt x="7063749" y="166923"/>
                  <a:pt x="7061245" y="165669"/>
                  <a:pt x="7059047" y="164377"/>
                </a:cubicBezTo>
                <a:cubicBezTo>
                  <a:pt x="7057635" y="163438"/>
                  <a:pt x="7056542" y="162750"/>
                  <a:pt x="7055769" y="162315"/>
                </a:cubicBezTo>
                <a:cubicBezTo>
                  <a:pt x="7054997" y="161879"/>
                  <a:pt x="7054476" y="161488"/>
                  <a:pt x="7054207" y="161140"/>
                </a:cubicBezTo>
                <a:cubicBezTo>
                  <a:pt x="7050349" y="163129"/>
                  <a:pt x="7046223" y="165950"/>
                  <a:pt x="7041830" y="169600"/>
                </a:cubicBezTo>
                <a:cubicBezTo>
                  <a:pt x="7037436" y="173251"/>
                  <a:pt x="7033326" y="177334"/>
                  <a:pt x="7029501" y="181848"/>
                </a:cubicBezTo>
                <a:cubicBezTo>
                  <a:pt x="7025675" y="186362"/>
                  <a:pt x="7022145" y="191220"/>
                  <a:pt x="7018911" y="196421"/>
                </a:cubicBezTo>
                <a:cubicBezTo>
                  <a:pt x="7015677" y="201621"/>
                  <a:pt x="7012754" y="206831"/>
                  <a:pt x="7010144" y="212051"/>
                </a:cubicBezTo>
                <a:cubicBezTo>
                  <a:pt x="7007534" y="217270"/>
                  <a:pt x="7005253" y="222538"/>
                  <a:pt x="7003301" y="227855"/>
                </a:cubicBezTo>
                <a:cubicBezTo>
                  <a:pt x="7001348" y="233171"/>
                  <a:pt x="6999773" y="238033"/>
                  <a:pt x="6998573" y="242441"/>
                </a:cubicBezTo>
                <a:cubicBezTo>
                  <a:pt x="6997817" y="245031"/>
                  <a:pt x="6997113" y="248131"/>
                  <a:pt x="6996462" y="251744"/>
                </a:cubicBezTo>
                <a:cubicBezTo>
                  <a:pt x="6995811" y="255356"/>
                  <a:pt x="6995485" y="259051"/>
                  <a:pt x="6995485" y="262827"/>
                </a:cubicBezTo>
                <a:cubicBezTo>
                  <a:pt x="6995485" y="265392"/>
                  <a:pt x="6995671" y="267628"/>
                  <a:pt x="6996042" y="269536"/>
                </a:cubicBezTo>
                <a:cubicBezTo>
                  <a:pt x="6996413" y="271445"/>
                  <a:pt x="6997017" y="273050"/>
                  <a:pt x="6997854" y="274352"/>
                </a:cubicBezTo>
                <a:cubicBezTo>
                  <a:pt x="6998691" y="275654"/>
                  <a:pt x="6999775" y="276660"/>
                  <a:pt x="7001105" y="277370"/>
                </a:cubicBezTo>
                <a:cubicBezTo>
                  <a:pt x="7002436" y="278081"/>
                  <a:pt x="7004195" y="278436"/>
                  <a:pt x="7006385" y="278436"/>
                </a:cubicBezTo>
                <a:cubicBezTo>
                  <a:pt x="7010731" y="278436"/>
                  <a:pt x="7015013" y="277886"/>
                  <a:pt x="7019231" y="276786"/>
                </a:cubicBezTo>
                <a:cubicBezTo>
                  <a:pt x="7023449" y="275686"/>
                  <a:pt x="7027549" y="274292"/>
                  <a:pt x="7031530" y="272603"/>
                </a:cubicBezTo>
                <a:cubicBezTo>
                  <a:pt x="7035511" y="270915"/>
                  <a:pt x="7039530" y="268879"/>
                  <a:pt x="7043589" y="266494"/>
                </a:cubicBezTo>
                <a:cubicBezTo>
                  <a:pt x="7047647" y="264110"/>
                  <a:pt x="7051706" y="261633"/>
                  <a:pt x="7055766" y="259062"/>
                </a:cubicBezTo>
                <a:cubicBezTo>
                  <a:pt x="7058762" y="257168"/>
                  <a:pt x="7061421" y="255426"/>
                  <a:pt x="7063746" y="253836"/>
                </a:cubicBezTo>
                <a:cubicBezTo>
                  <a:pt x="7066069" y="252245"/>
                  <a:pt x="7068337" y="250800"/>
                  <a:pt x="7070548" y="249499"/>
                </a:cubicBezTo>
                <a:cubicBezTo>
                  <a:pt x="7072760" y="248198"/>
                  <a:pt x="7074993" y="247042"/>
                  <a:pt x="7077249" y="246032"/>
                </a:cubicBezTo>
                <a:cubicBezTo>
                  <a:pt x="7079505" y="245021"/>
                  <a:pt x="7081636" y="244516"/>
                  <a:pt x="7083640" y="244516"/>
                </a:cubicBezTo>
                <a:cubicBezTo>
                  <a:pt x="7086306" y="244516"/>
                  <a:pt x="7089013" y="245308"/>
                  <a:pt x="7091759" y="246892"/>
                </a:cubicBezTo>
                <a:cubicBezTo>
                  <a:pt x="7094506" y="248477"/>
                  <a:pt x="7095879" y="251174"/>
                  <a:pt x="7095879" y="254984"/>
                </a:cubicBezTo>
                <a:cubicBezTo>
                  <a:pt x="7095879" y="257059"/>
                  <a:pt x="7095486" y="258605"/>
                  <a:pt x="7094701" y="259621"/>
                </a:cubicBezTo>
                <a:cubicBezTo>
                  <a:pt x="7092574" y="266679"/>
                  <a:pt x="7089834" y="272374"/>
                  <a:pt x="7086481" y="276705"/>
                </a:cubicBezTo>
                <a:cubicBezTo>
                  <a:pt x="7083129" y="281036"/>
                  <a:pt x="7079419" y="284890"/>
                  <a:pt x="7075351" y="288268"/>
                </a:cubicBezTo>
                <a:cubicBezTo>
                  <a:pt x="7071283" y="291646"/>
                  <a:pt x="7066994" y="294615"/>
                  <a:pt x="7062481" y="297174"/>
                </a:cubicBezTo>
                <a:cubicBezTo>
                  <a:pt x="7057969" y="299733"/>
                  <a:pt x="7053764" y="301957"/>
                  <a:pt x="7049866" y="303847"/>
                </a:cubicBezTo>
                <a:cubicBezTo>
                  <a:pt x="7041092" y="308517"/>
                  <a:pt x="7032367" y="311980"/>
                  <a:pt x="7023690" y="314234"/>
                </a:cubicBezTo>
                <a:cubicBezTo>
                  <a:pt x="7015013" y="316488"/>
                  <a:pt x="7007676" y="317615"/>
                  <a:pt x="7001679" y="317615"/>
                </a:cubicBezTo>
                <a:cubicBezTo>
                  <a:pt x="6999432" y="317615"/>
                  <a:pt x="6996994" y="317407"/>
                  <a:pt x="6994367" y="316991"/>
                </a:cubicBezTo>
                <a:cubicBezTo>
                  <a:pt x="6991740" y="316576"/>
                  <a:pt x="6989321" y="315895"/>
                  <a:pt x="6987111" y="314949"/>
                </a:cubicBezTo>
                <a:cubicBezTo>
                  <a:pt x="6975759" y="310043"/>
                  <a:pt x="6967461" y="303406"/>
                  <a:pt x="6962214" y="295038"/>
                </a:cubicBezTo>
                <a:cubicBezTo>
                  <a:pt x="6956967" y="286670"/>
                  <a:pt x="6954344" y="276783"/>
                  <a:pt x="6954344" y="265377"/>
                </a:cubicBezTo>
                <a:cubicBezTo>
                  <a:pt x="6954344" y="260428"/>
                  <a:pt x="6954703" y="255451"/>
                  <a:pt x="6955422" y="250447"/>
                </a:cubicBezTo>
                <a:cubicBezTo>
                  <a:pt x="6956141" y="245443"/>
                  <a:pt x="6957219" y="241091"/>
                  <a:pt x="6958657" y="237392"/>
                </a:cubicBezTo>
                <a:cubicBezTo>
                  <a:pt x="6961229" y="225040"/>
                  <a:pt x="6965018" y="213258"/>
                  <a:pt x="6970023" y="202045"/>
                </a:cubicBezTo>
                <a:cubicBezTo>
                  <a:pt x="6975028" y="190832"/>
                  <a:pt x="6981049" y="180014"/>
                  <a:pt x="6988086" y="169591"/>
                </a:cubicBezTo>
                <a:cubicBezTo>
                  <a:pt x="6995123" y="159168"/>
                  <a:pt x="7003194" y="149471"/>
                  <a:pt x="7012299" y="140502"/>
                </a:cubicBezTo>
                <a:cubicBezTo>
                  <a:pt x="7021403" y="131533"/>
                  <a:pt x="7030648" y="124611"/>
                  <a:pt x="7040033" y="119736"/>
                </a:cubicBezTo>
                <a:cubicBezTo>
                  <a:pt x="7045126" y="116936"/>
                  <a:pt x="7049877" y="115039"/>
                  <a:pt x="7054286" y="114044"/>
                </a:cubicBezTo>
                <a:cubicBezTo>
                  <a:pt x="7058696" y="113050"/>
                  <a:pt x="7063121" y="112552"/>
                  <a:pt x="7067562" y="112552"/>
                </a:cubicBezTo>
                <a:close/>
                <a:moveTo>
                  <a:pt x="4857762" y="112552"/>
                </a:moveTo>
                <a:cubicBezTo>
                  <a:pt x="4862247" y="112552"/>
                  <a:pt x="4866595" y="112995"/>
                  <a:pt x="4870806" y="113882"/>
                </a:cubicBezTo>
                <a:cubicBezTo>
                  <a:pt x="4875015" y="114768"/>
                  <a:pt x="4878718" y="116303"/>
                  <a:pt x="4881914" y="118485"/>
                </a:cubicBezTo>
                <a:cubicBezTo>
                  <a:pt x="4885109" y="120667"/>
                  <a:pt x="4887648" y="123483"/>
                  <a:pt x="4889531" y="126934"/>
                </a:cubicBezTo>
                <a:cubicBezTo>
                  <a:pt x="4891413" y="130385"/>
                  <a:pt x="4892354" y="134506"/>
                  <a:pt x="4892354" y="139298"/>
                </a:cubicBezTo>
                <a:cubicBezTo>
                  <a:pt x="4892354" y="142726"/>
                  <a:pt x="4891837" y="146250"/>
                  <a:pt x="4890803" y="149867"/>
                </a:cubicBezTo>
                <a:cubicBezTo>
                  <a:pt x="4889768" y="153485"/>
                  <a:pt x="4888178" y="156789"/>
                  <a:pt x="4886031" y="159781"/>
                </a:cubicBezTo>
                <a:cubicBezTo>
                  <a:pt x="4883885" y="162772"/>
                  <a:pt x="4881149" y="165217"/>
                  <a:pt x="4877827" y="167116"/>
                </a:cubicBezTo>
                <a:cubicBezTo>
                  <a:pt x="4874504" y="169015"/>
                  <a:pt x="4870626" y="169964"/>
                  <a:pt x="4866193" y="169964"/>
                </a:cubicBezTo>
                <a:cubicBezTo>
                  <a:pt x="4862714" y="169964"/>
                  <a:pt x="4859569" y="169356"/>
                  <a:pt x="4856759" y="168140"/>
                </a:cubicBezTo>
                <a:cubicBezTo>
                  <a:pt x="4853949" y="166923"/>
                  <a:pt x="4851445" y="165669"/>
                  <a:pt x="4849247" y="164377"/>
                </a:cubicBezTo>
                <a:cubicBezTo>
                  <a:pt x="4847835" y="163438"/>
                  <a:pt x="4846742" y="162750"/>
                  <a:pt x="4845969" y="162315"/>
                </a:cubicBezTo>
                <a:cubicBezTo>
                  <a:pt x="4845196" y="161879"/>
                  <a:pt x="4844676" y="161488"/>
                  <a:pt x="4844408" y="161140"/>
                </a:cubicBezTo>
                <a:cubicBezTo>
                  <a:pt x="4840549" y="163129"/>
                  <a:pt x="4836423" y="165950"/>
                  <a:pt x="4832030" y="169600"/>
                </a:cubicBezTo>
                <a:cubicBezTo>
                  <a:pt x="4827636" y="173251"/>
                  <a:pt x="4823527" y="177334"/>
                  <a:pt x="4819701" y="181848"/>
                </a:cubicBezTo>
                <a:cubicBezTo>
                  <a:pt x="4815876" y="186362"/>
                  <a:pt x="4812345" y="191220"/>
                  <a:pt x="4809111" y="196421"/>
                </a:cubicBezTo>
                <a:cubicBezTo>
                  <a:pt x="4805877" y="201621"/>
                  <a:pt x="4802955" y="206831"/>
                  <a:pt x="4800344" y="212051"/>
                </a:cubicBezTo>
                <a:cubicBezTo>
                  <a:pt x="4797734" y="217270"/>
                  <a:pt x="4795453" y="222538"/>
                  <a:pt x="4793502" y="227855"/>
                </a:cubicBezTo>
                <a:cubicBezTo>
                  <a:pt x="4791549" y="233171"/>
                  <a:pt x="4789973" y="238033"/>
                  <a:pt x="4788773" y="242441"/>
                </a:cubicBezTo>
                <a:cubicBezTo>
                  <a:pt x="4788017" y="245031"/>
                  <a:pt x="4787313" y="248131"/>
                  <a:pt x="4786663" y="251744"/>
                </a:cubicBezTo>
                <a:cubicBezTo>
                  <a:pt x="4786012" y="255356"/>
                  <a:pt x="4785686" y="259051"/>
                  <a:pt x="4785686" y="262827"/>
                </a:cubicBezTo>
                <a:cubicBezTo>
                  <a:pt x="4785686" y="265392"/>
                  <a:pt x="4785871" y="267628"/>
                  <a:pt x="4786242" y="269536"/>
                </a:cubicBezTo>
                <a:cubicBezTo>
                  <a:pt x="4786613" y="271445"/>
                  <a:pt x="4787217" y="273050"/>
                  <a:pt x="4788055" y="274352"/>
                </a:cubicBezTo>
                <a:cubicBezTo>
                  <a:pt x="4788892" y="275654"/>
                  <a:pt x="4789976" y="276660"/>
                  <a:pt x="4791306" y="277370"/>
                </a:cubicBezTo>
                <a:cubicBezTo>
                  <a:pt x="4792635" y="278081"/>
                  <a:pt x="4794395" y="278436"/>
                  <a:pt x="4796585" y="278436"/>
                </a:cubicBezTo>
                <a:cubicBezTo>
                  <a:pt x="4800930" y="278436"/>
                  <a:pt x="4805213" y="277886"/>
                  <a:pt x="4809431" y="276786"/>
                </a:cubicBezTo>
                <a:cubicBezTo>
                  <a:pt x="4813650" y="275686"/>
                  <a:pt x="4817750" y="274292"/>
                  <a:pt x="4821731" y="272603"/>
                </a:cubicBezTo>
                <a:cubicBezTo>
                  <a:pt x="4825711" y="270915"/>
                  <a:pt x="4829731" y="268879"/>
                  <a:pt x="4833789" y="266494"/>
                </a:cubicBezTo>
                <a:cubicBezTo>
                  <a:pt x="4837847" y="264110"/>
                  <a:pt x="4841906" y="261633"/>
                  <a:pt x="4845966" y="259062"/>
                </a:cubicBezTo>
                <a:cubicBezTo>
                  <a:pt x="4848962" y="257168"/>
                  <a:pt x="4851621" y="255426"/>
                  <a:pt x="4853946" y="253836"/>
                </a:cubicBezTo>
                <a:cubicBezTo>
                  <a:pt x="4856269" y="252245"/>
                  <a:pt x="4858537" y="250800"/>
                  <a:pt x="4860748" y="249499"/>
                </a:cubicBezTo>
                <a:cubicBezTo>
                  <a:pt x="4862960" y="248198"/>
                  <a:pt x="4865193" y="247042"/>
                  <a:pt x="4867449" y="246032"/>
                </a:cubicBezTo>
                <a:cubicBezTo>
                  <a:pt x="4869706" y="245021"/>
                  <a:pt x="4871835" y="244516"/>
                  <a:pt x="4873840" y="244516"/>
                </a:cubicBezTo>
                <a:cubicBezTo>
                  <a:pt x="4876506" y="244516"/>
                  <a:pt x="4879213" y="245308"/>
                  <a:pt x="4881960" y="246892"/>
                </a:cubicBezTo>
                <a:cubicBezTo>
                  <a:pt x="4884706" y="248477"/>
                  <a:pt x="4886080" y="251174"/>
                  <a:pt x="4886080" y="254984"/>
                </a:cubicBezTo>
                <a:cubicBezTo>
                  <a:pt x="4886080" y="257059"/>
                  <a:pt x="4885687" y="258605"/>
                  <a:pt x="4884901" y="259621"/>
                </a:cubicBezTo>
                <a:cubicBezTo>
                  <a:pt x="4882774" y="266679"/>
                  <a:pt x="4880035" y="272374"/>
                  <a:pt x="4876681" y="276705"/>
                </a:cubicBezTo>
                <a:cubicBezTo>
                  <a:pt x="4873329" y="281036"/>
                  <a:pt x="4869619" y="284890"/>
                  <a:pt x="4865551" y="288268"/>
                </a:cubicBezTo>
                <a:cubicBezTo>
                  <a:pt x="4861484" y="291646"/>
                  <a:pt x="4857194" y="294615"/>
                  <a:pt x="4852682" y="297174"/>
                </a:cubicBezTo>
                <a:cubicBezTo>
                  <a:pt x="4848169" y="299733"/>
                  <a:pt x="4843964" y="301957"/>
                  <a:pt x="4840067" y="303847"/>
                </a:cubicBezTo>
                <a:cubicBezTo>
                  <a:pt x="4831292" y="308517"/>
                  <a:pt x="4822567" y="311980"/>
                  <a:pt x="4813891" y="314234"/>
                </a:cubicBezTo>
                <a:cubicBezTo>
                  <a:pt x="4805214" y="316488"/>
                  <a:pt x="4797877" y="317615"/>
                  <a:pt x="4791880" y="317615"/>
                </a:cubicBezTo>
                <a:cubicBezTo>
                  <a:pt x="4789632" y="317615"/>
                  <a:pt x="4787194" y="317407"/>
                  <a:pt x="4784568" y="316991"/>
                </a:cubicBezTo>
                <a:cubicBezTo>
                  <a:pt x="4781940" y="316576"/>
                  <a:pt x="4779521" y="315895"/>
                  <a:pt x="4777311" y="314949"/>
                </a:cubicBezTo>
                <a:cubicBezTo>
                  <a:pt x="4765960" y="310043"/>
                  <a:pt x="4757661" y="303406"/>
                  <a:pt x="4752415" y="295038"/>
                </a:cubicBezTo>
                <a:cubicBezTo>
                  <a:pt x="4747168" y="286670"/>
                  <a:pt x="4744545" y="276783"/>
                  <a:pt x="4744545" y="265377"/>
                </a:cubicBezTo>
                <a:cubicBezTo>
                  <a:pt x="4744545" y="260428"/>
                  <a:pt x="4744905" y="255451"/>
                  <a:pt x="4745623" y="250447"/>
                </a:cubicBezTo>
                <a:cubicBezTo>
                  <a:pt x="4746342" y="245443"/>
                  <a:pt x="4747420" y="241091"/>
                  <a:pt x="4748857" y="237392"/>
                </a:cubicBezTo>
                <a:cubicBezTo>
                  <a:pt x="4751430" y="225040"/>
                  <a:pt x="4755219" y="213258"/>
                  <a:pt x="4760223" y="202045"/>
                </a:cubicBezTo>
                <a:cubicBezTo>
                  <a:pt x="4765228" y="190832"/>
                  <a:pt x="4771249" y="180014"/>
                  <a:pt x="4778286" y="169591"/>
                </a:cubicBezTo>
                <a:cubicBezTo>
                  <a:pt x="4785323" y="159168"/>
                  <a:pt x="4793394" y="149471"/>
                  <a:pt x="4802499" y="140502"/>
                </a:cubicBezTo>
                <a:cubicBezTo>
                  <a:pt x="4811603" y="131533"/>
                  <a:pt x="4820848" y="124611"/>
                  <a:pt x="4830233" y="119736"/>
                </a:cubicBezTo>
                <a:cubicBezTo>
                  <a:pt x="4835327" y="116936"/>
                  <a:pt x="4840078" y="115039"/>
                  <a:pt x="4844487" y="114044"/>
                </a:cubicBezTo>
                <a:cubicBezTo>
                  <a:pt x="4848896" y="113050"/>
                  <a:pt x="4853321" y="112552"/>
                  <a:pt x="4857762" y="112552"/>
                </a:cubicBezTo>
                <a:close/>
                <a:moveTo>
                  <a:pt x="5515046" y="111768"/>
                </a:moveTo>
                <a:cubicBezTo>
                  <a:pt x="5520868" y="111768"/>
                  <a:pt x="5525867" y="113216"/>
                  <a:pt x="5530042" y="116113"/>
                </a:cubicBezTo>
                <a:cubicBezTo>
                  <a:pt x="5534216" y="119010"/>
                  <a:pt x="5536304" y="123208"/>
                  <a:pt x="5536304" y="128708"/>
                </a:cubicBezTo>
                <a:cubicBezTo>
                  <a:pt x="5536304" y="129418"/>
                  <a:pt x="5536142" y="130420"/>
                  <a:pt x="5535818" y="131715"/>
                </a:cubicBezTo>
                <a:cubicBezTo>
                  <a:pt x="5535494" y="133010"/>
                  <a:pt x="5534640" y="135171"/>
                  <a:pt x="5533254" y="138198"/>
                </a:cubicBezTo>
                <a:lnTo>
                  <a:pt x="5526108" y="150591"/>
                </a:lnTo>
                <a:cubicBezTo>
                  <a:pt x="5526832" y="147097"/>
                  <a:pt x="5530332" y="143075"/>
                  <a:pt x="5536604" y="138524"/>
                </a:cubicBezTo>
                <a:cubicBezTo>
                  <a:pt x="5542876" y="133973"/>
                  <a:pt x="5549187" y="129946"/>
                  <a:pt x="5555535" y="126442"/>
                </a:cubicBezTo>
                <a:cubicBezTo>
                  <a:pt x="5561884" y="122938"/>
                  <a:pt x="5568425" y="120041"/>
                  <a:pt x="5575156" y="117752"/>
                </a:cubicBezTo>
                <a:cubicBezTo>
                  <a:pt x="5581888" y="115463"/>
                  <a:pt x="5588519" y="114318"/>
                  <a:pt x="5595047" y="114318"/>
                </a:cubicBezTo>
                <a:cubicBezTo>
                  <a:pt x="5608736" y="114318"/>
                  <a:pt x="5619525" y="118080"/>
                  <a:pt x="5627414" y="125605"/>
                </a:cubicBezTo>
                <a:cubicBezTo>
                  <a:pt x="5635303" y="133129"/>
                  <a:pt x="5639248" y="144491"/>
                  <a:pt x="5639248" y="159690"/>
                </a:cubicBezTo>
                <a:cubicBezTo>
                  <a:pt x="5639248" y="168019"/>
                  <a:pt x="5637786" y="177556"/>
                  <a:pt x="5634862" y="188301"/>
                </a:cubicBezTo>
                <a:cubicBezTo>
                  <a:pt x="5631938" y="199046"/>
                  <a:pt x="5628409" y="209898"/>
                  <a:pt x="5624274" y="220858"/>
                </a:cubicBezTo>
                <a:cubicBezTo>
                  <a:pt x="5620139" y="231818"/>
                  <a:pt x="5615616" y="244075"/>
                  <a:pt x="5610707" y="257629"/>
                </a:cubicBezTo>
                <a:cubicBezTo>
                  <a:pt x="5605798" y="271184"/>
                  <a:pt x="5601259" y="283457"/>
                  <a:pt x="5597091" y="294451"/>
                </a:cubicBezTo>
                <a:cubicBezTo>
                  <a:pt x="5595637" y="301317"/>
                  <a:pt x="5594234" y="306101"/>
                  <a:pt x="5592883" y="308804"/>
                </a:cubicBezTo>
                <a:cubicBezTo>
                  <a:pt x="5591533" y="311507"/>
                  <a:pt x="5589777" y="313813"/>
                  <a:pt x="5587617" y="315723"/>
                </a:cubicBezTo>
                <a:cubicBezTo>
                  <a:pt x="5585456" y="317632"/>
                  <a:pt x="5582999" y="318980"/>
                  <a:pt x="5580247" y="319766"/>
                </a:cubicBezTo>
                <a:cubicBezTo>
                  <a:pt x="5577493" y="320553"/>
                  <a:pt x="5574257" y="320946"/>
                  <a:pt x="5570536" y="320946"/>
                </a:cubicBezTo>
                <a:cubicBezTo>
                  <a:pt x="5564297" y="320946"/>
                  <a:pt x="5559816" y="319630"/>
                  <a:pt x="5557093" y="316999"/>
                </a:cubicBezTo>
                <a:cubicBezTo>
                  <a:pt x="5554371" y="314368"/>
                  <a:pt x="5553009" y="310364"/>
                  <a:pt x="5553009" y="304987"/>
                </a:cubicBezTo>
                <a:cubicBezTo>
                  <a:pt x="5553009" y="300983"/>
                  <a:pt x="5553573" y="296293"/>
                  <a:pt x="5554699" y="290916"/>
                </a:cubicBezTo>
                <a:cubicBezTo>
                  <a:pt x="5555827" y="285540"/>
                  <a:pt x="5557434" y="279589"/>
                  <a:pt x="5559519" y="273064"/>
                </a:cubicBezTo>
                <a:cubicBezTo>
                  <a:pt x="5561606" y="266540"/>
                  <a:pt x="5563980" y="259706"/>
                  <a:pt x="5566641" y="252562"/>
                </a:cubicBezTo>
                <a:cubicBezTo>
                  <a:pt x="5569303" y="245419"/>
                  <a:pt x="5572144" y="239848"/>
                  <a:pt x="5575164" y="235848"/>
                </a:cubicBezTo>
                <a:cubicBezTo>
                  <a:pt x="5578412" y="224728"/>
                  <a:pt x="5581096" y="216530"/>
                  <a:pt x="5583217" y="211256"/>
                </a:cubicBezTo>
                <a:cubicBezTo>
                  <a:pt x="5585338" y="205981"/>
                  <a:pt x="5587314" y="200628"/>
                  <a:pt x="5589146" y="195197"/>
                </a:cubicBezTo>
                <a:cubicBezTo>
                  <a:pt x="5590978" y="189766"/>
                  <a:pt x="5592472" y="184546"/>
                  <a:pt x="5593628" y="179536"/>
                </a:cubicBezTo>
                <a:cubicBezTo>
                  <a:pt x="5594785" y="174526"/>
                  <a:pt x="5595363" y="170068"/>
                  <a:pt x="5595363" y="166162"/>
                </a:cubicBezTo>
                <a:cubicBezTo>
                  <a:pt x="5595363" y="162862"/>
                  <a:pt x="5594755" y="160154"/>
                  <a:pt x="5593539" y="158039"/>
                </a:cubicBezTo>
                <a:cubicBezTo>
                  <a:pt x="5592324" y="155923"/>
                  <a:pt x="5590082" y="154865"/>
                  <a:pt x="5586813" y="154865"/>
                </a:cubicBezTo>
                <a:cubicBezTo>
                  <a:pt x="5582883" y="154865"/>
                  <a:pt x="5578441" y="155887"/>
                  <a:pt x="5573489" y="157929"/>
                </a:cubicBezTo>
                <a:cubicBezTo>
                  <a:pt x="5568538" y="159972"/>
                  <a:pt x="5563407" y="162722"/>
                  <a:pt x="5558096" y="166180"/>
                </a:cubicBezTo>
                <a:cubicBezTo>
                  <a:pt x="5552787" y="169638"/>
                  <a:pt x="5547167" y="173732"/>
                  <a:pt x="5541236" y="178462"/>
                </a:cubicBezTo>
                <a:cubicBezTo>
                  <a:pt x="5535306" y="183192"/>
                  <a:pt x="5529581" y="187999"/>
                  <a:pt x="5524058" y="192882"/>
                </a:cubicBezTo>
                <a:cubicBezTo>
                  <a:pt x="5521100" y="195436"/>
                  <a:pt x="5518273" y="197757"/>
                  <a:pt x="5515577" y="199845"/>
                </a:cubicBezTo>
                <a:cubicBezTo>
                  <a:pt x="5512882" y="201934"/>
                  <a:pt x="5510465" y="203406"/>
                  <a:pt x="5508327" y="204262"/>
                </a:cubicBezTo>
                <a:cubicBezTo>
                  <a:pt x="5507130" y="206231"/>
                  <a:pt x="5505507" y="209694"/>
                  <a:pt x="5503459" y="214651"/>
                </a:cubicBezTo>
                <a:cubicBezTo>
                  <a:pt x="5501411" y="219608"/>
                  <a:pt x="5499448" y="224870"/>
                  <a:pt x="5497571" y="230437"/>
                </a:cubicBezTo>
                <a:cubicBezTo>
                  <a:pt x="5495693" y="236005"/>
                  <a:pt x="5493886" y="241776"/>
                  <a:pt x="5492152" y="247750"/>
                </a:cubicBezTo>
                <a:cubicBezTo>
                  <a:pt x="5490418" y="253725"/>
                  <a:pt x="5488948" y="259390"/>
                  <a:pt x="5487741" y="264746"/>
                </a:cubicBezTo>
                <a:cubicBezTo>
                  <a:pt x="5487120" y="267354"/>
                  <a:pt x="5486597" y="270080"/>
                  <a:pt x="5486171" y="272924"/>
                </a:cubicBezTo>
                <a:cubicBezTo>
                  <a:pt x="5485745" y="275767"/>
                  <a:pt x="5485301" y="278353"/>
                  <a:pt x="5484840" y="280681"/>
                </a:cubicBezTo>
                <a:cubicBezTo>
                  <a:pt x="5484379" y="283009"/>
                  <a:pt x="5483740" y="286218"/>
                  <a:pt x="5482923" y="290309"/>
                </a:cubicBezTo>
                <a:cubicBezTo>
                  <a:pt x="5482106" y="294399"/>
                  <a:pt x="5481218" y="298328"/>
                  <a:pt x="5480257" y="302097"/>
                </a:cubicBezTo>
                <a:cubicBezTo>
                  <a:pt x="5479405" y="305265"/>
                  <a:pt x="5478072" y="307798"/>
                  <a:pt x="5476258" y="309693"/>
                </a:cubicBezTo>
                <a:cubicBezTo>
                  <a:pt x="5474443" y="311589"/>
                  <a:pt x="5472533" y="313038"/>
                  <a:pt x="5470527" y="314042"/>
                </a:cubicBezTo>
                <a:cubicBezTo>
                  <a:pt x="5468520" y="315045"/>
                  <a:pt x="5466672" y="315662"/>
                  <a:pt x="5464979" y="315893"/>
                </a:cubicBezTo>
                <a:cubicBezTo>
                  <a:pt x="5463286" y="316124"/>
                  <a:pt x="5461870" y="316240"/>
                  <a:pt x="5460730" y="316240"/>
                </a:cubicBezTo>
                <a:cubicBezTo>
                  <a:pt x="5454805" y="316240"/>
                  <a:pt x="5449848" y="314743"/>
                  <a:pt x="5445856" y="311749"/>
                </a:cubicBezTo>
                <a:cubicBezTo>
                  <a:pt x="5441866" y="308756"/>
                  <a:pt x="5439870" y="303168"/>
                  <a:pt x="5439870" y="294985"/>
                </a:cubicBezTo>
                <a:cubicBezTo>
                  <a:pt x="5439870" y="292989"/>
                  <a:pt x="5439938" y="290919"/>
                  <a:pt x="5440076" y="288774"/>
                </a:cubicBezTo>
                <a:cubicBezTo>
                  <a:pt x="5440213" y="286630"/>
                  <a:pt x="5440602" y="284522"/>
                  <a:pt x="5441241" y="282451"/>
                </a:cubicBezTo>
                <a:cubicBezTo>
                  <a:pt x="5444118" y="269960"/>
                  <a:pt x="5446915" y="258604"/>
                  <a:pt x="5449631" y="248383"/>
                </a:cubicBezTo>
                <a:cubicBezTo>
                  <a:pt x="5452348" y="238162"/>
                  <a:pt x="5455098" y="228743"/>
                  <a:pt x="5457882" y="220127"/>
                </a:cubicBezTo>
                <a:cubicBezTo>
                  <a:pt x="5460666" y="211511"/>
                  <a:pt x="5463467" y="203434"/>
                  <a:pt x="5466284" y="195896"/>
                </a:cubicBezTo>
                <a:cubicBezTo>
                  <a:pt x="5469102" y="188358"/>
                  <a:pt x="5472203" y="180328"/>
                  <a:pt x="5475586" y="171806"/>
                </a:cubicBezTo>
                <a:cubicBezTo>
                  <a:pt x="5478969" y="163285"/>
                  <a:pt x="5481999" y="155640"/>
                  <a:pt x="5484678" y="148872"/>
                </a:cubicBezTo>
                <a:cubicBezTo>
                  <a:pt x="5487355" y="142104"/>
                  <a:pt x="5490749" y="132789"/>
                  <a:pt x="5494857" y="120927"/>
                </a:cubicBezTo>
                <a:cubicBezTo>
                  <a:pt x="5495696" y="118546"/>
                  <a:pt x="5498180" y="116424"/>
                  <a:pt x="5502307" y="114562"/>
                </a:cubicBezTo>
                <a:cubicBezTo>
                  <a:pt x="5506435" y="112699"/>
                  <a:pt x="5510682" y="111768"/>
                  <a:pt x="5515046" y="111768"/>
                </a:cubicBezTo>
                <a:close/>
                <a:moveTo>
                  <a:pt x="10851640" y="109415"/>
                </a:moveTo>
                <a:cubicBezTo>
                  <a:pt x="10855155" y="109415"/>
                  <a:pt x="10858539" y="109862"/>
                  <a:pt x="10861795" y="110757"/>
                </a:cubicBezTo>
                <a:cubicBezTo>
                  <a:pt x="10865052" y="111652"/>
                  <a:pt x="10867834" y="113254"/>
                  <a:pt x="10870143" y="115563"/>
                </a:cubicBezTo>
                <a:cubicBezTo>
                  <a:pt x="10872452" y="117872"/>
                  <a:pt x="10874143" y="120825"/>
                  <a:pt x="10875215" y="124420"/>
                </a:cubicBezTo>
                <a:cubicBezTo>
                  <a:pt x="10876287" y="128016"/>
                  <a:pt x="10876823" y="132386"/>
                  <a:pt x="10876823" y="137532"/>
                </a:cubicBezTo>
                <a:cubicBezTo>
                  <a:pt x="10876823" y="143332"/>
                  <a:pt x="10875887" y="150562"/>
                  <a:pt x="10874015" y="159223"/>
                </a:cubicBezTo>
                <a:cubicBezTo>
                  <a:pt x="10872143" y="167884"/>
                  <a:pt x="10870224" y="176085"/>
                  <a:pt x="10868257" y="183826"/>
                </a:cubicBezTo>
                <a:cubicBezTo>
                  <a:pt x="10866910" y="189376"/>
                  <a:pt x="10865631" y="194794"/>
                  <a:pt x="10864420" y="200080"/>
                </a:cubicBezTo>
                <a:cubicBezTo>
                  <a:pt x="10863210" y="205366"/>
                  <a:pt x="10862160" y="210469"/>
                  <a:pt x="10861271" y="215390"/>
                </a:cubicBezTo>
                <a:cubicBezTo>
                  <a:pt x="10860381" y="220310"/>
                  <a:pt x="10859645" y="225190"/>
                  <a:pt x="10859064" y="230028"/>
                </a:cubicBezTo>
                <a:cubicBezTo>
                  <a:pt x="10858484" y="234866"/>
                  <a:pt x="10858193" y="239263"/>
                  <a:pt x="10858193" y="243219"/>
                </a:cubicBezTo>
                <a:cubicBezTo>
                  <a:pt x="10858193" y="250356"/>
                  <a:pt x="10858422" y="257254"/>
                  <a:pt x="10858880" y="263913"/>
                </a:cubicBezTo>
                <a:cubicBezTo>
                  <a:pt x="10859338" y="270572"/>
                  <a:pt x="10859567" y="277401"/>
                  <a:pt x="10859567" y="284398"/>
                </a:cubicBezTo>
                <a:cubicBezTo>
                  <a:pt x="10859567" y="287423"/>
                  <a:pt x="10859451" y="290485"/>
                  <a:pt x="10859217" y="293583"/>
                </a:cubicBezTo>
                <a:cubicBezTo>
                  <a:pt x="10858984" y="296682"/>
                  <a:pt x="10858543" y="299318"/>
                  <a:pt x="10857893" y="301491"/>
                </a:cubicBezTo>
                <a:cubicBezTo>
                  <a:pt x="10856484" y="306482"/>
                  <a:pt x="10854334" y="310548"/>
                  <a:pt x="10851443" y="313688"/>
                </a:cubicBezTo>
                <a:cubicBezTo>
                  <a:pt x="10848552" y="316829"/>
                  <a:pt x="10843715" y="318399"/>
                  <a:pt x="10836935" y="318399"/>
                </a:cubicBezTo>
                <a:cubicBezTo>
                  <a:pt x="10832620" y="318399"/>
                  <a:pt x="10829081" y="317870"/>
                  <a:pt x="10826315" y="316812"/>
                </a:cubicBezTo>
                <a:cubicBezTo>
                  <a:pt x="10823550" y="315753"/>
                  <a:pt x="10821329" y="314254"/>
                  <a:pt x="10819655" y="312312"/>
                </a:cubicBezTo>
                <a:cubicBezTo>
                  <a:pt x="10817979" y="310370"/>
                  <a:pt x="10816904" y="308328"/>
                  <a:pt x="10816427" y="306184"/>
                </a:cubicBezTo>
                <a:cubicBezTo>
                  <a:pt x="10815949" y="304041"/>
                  <a:pt x="10815638" y="301972"/>
                  <a:pt x="10815495" y="299978"/>
                </a:cubicBezTo>
                <a:lnTo>
                  <a:pt x="10813932" y="271860"/>
                </a:lnTo>
                <a:lnTo>
                  <a:pt x="10812141" y="274175"/>
                </a:lnTo>
                <a:cubicBezTo>
                  <a:pt x="10809930" y="277070"/>
                  <a:pt x="10807509" y="280271"/>
                  <a:pt x="10804878" y="283779"/>
                </a:cubicBezTo>
                <a:cubicBezTo>
                  <a:pt x="10799615" y="290796"/>
                  <a:pt x="10793813" y="297340"/>
                  <a:pt x="10787470" y="303412"/>
                </a:cubicBezTo>
                <a:cubicBezTo>
                  <a:pt x="10781128" y="309485"/>
                  <a:pt x="10774092" y="314645"/>
                  <a:pt x="10766364" y="318891"/>
                </a:cubicBezTo>
                <a:cubicBezTo>
                  <a:pt x="10758635" y="323138"/>
                  <a:pt x="10750133" y="325261"/>
                  <a:pt x="10740856" y="325261"/>
                </a:cubicBezTo>
                <a:cubicBezTo>
                  <a:pt x="10738585" y="325261"/>
                  <a:pt x="10736032" y="324812"/>
                  <a:pt x="10733197" y="323913"/>
                </a:cubicBezTo>
                <a:cubicBezTo>
                  <a:pt x="10730362" y="323014"/>
                  <a:pt x="10727422" y="321872"/>
                  <a:pt x="10724375" y="320488"/>
                </a:cubicBezTo>
                <a:cubicBezTo>
                  <a:pt x="10721330" y="319104"/>
                  <a:pt x="10718374" y="317515"/>
                  <a:pt x="10715507" y="315723"/>
                </a:cubicBezTo>
                <a:cubicBezTo>
                  <a:pt x="10712641" y="313930"/>
                  <a:pt x="10712261" y="312599"/>
                  <a:pt x="10714367" y="311731"/>
                </a:cubicBezTo>
                <a:cubicBezTo>
                  <a:pt x="10702895" y="303892"/>
                  <a:pt x="10695571" y="295558"/>
                  <a:pt x="10692398" y="286729"/>
                </a:cubicBezTo>
                <a:cubicBezTo>
                  <a:pt x="10689224" y="277901"/>
                  <a:pt x="10687637" y="268888"/>
                  <a:pt x="10687637" y="259690"/>
                </a:cubicBezTo>
                <a:cubicBezTo>
                  <a:pt x="10687637" y="254438"/>
                  <a:pt x="10688029" y="249404"/>
                  <a:pt x="10688814" y="244588"/>
                </a:cubicBezTo>
                <a:cubicBezTo>
                  <a:pt x="10689599" y="239772"/>
                  <a:pt x="10690540" y="234984"/>
                  <a:pt x="10691640" y="230226"/>
                </a:cubicBezTo>
                <a:cubicBezTo>
                  <a:pt x="10692740" y="225468"/>
                  <a:pt x="10693905" y="221115"/>
                  <a:pt x="10695135" y="217168"/>
                </a:cubicBezTo>
                <a:cubicBezTo>
                  <a:pt x="10696366" y="213220"/>
                  <a:pt x="10697352" y="209762"/>
                  <a:pt x="10698093" y="206793"/>
                </a:cubicBezTo>
                <a:cubicBezTo>
                  <a:pt x="10700534" y="200050"/>
                  <a:pt x="10702757" y="192177"/>
                  <a:pt x="10704759" y="183175"/>
                </a:cubicBezTo>
                <a:cubicBezTo>
                  <a:pt x="10706763" y="174172"/>
                  <a:pt x="10708516" y="166860"/>
                  <a:pt x="10710018" y="161238"/>
                </a:cubicBezTo>
                <a:cubicBezTo>
                  <a:pt x="10711522" y="155617"/>
                  <a:pt x="10712796" y="150813"/>
                  <a:pt x="10713842" y="146827"/>
                </a:cubicBezTo>
                <a:cubicBezTo>
                  <a:pt x="10714888" y="142841"/>
                  <a:pt x="10715792" y="139354"/>
                  <a:pt x="10716557" y="136366"/>
                </a:cubicBezTo>
                <a:cubicBezTo>
                  <a:pt x="10717147" y="133944"/>
                  <a:pt x="10718068" y="131774"/>
                  <a:pt x="10719318" y="129857"/>
                </a:cubicBezTo>
                <a:cubicBezTo>
                  <a:pt x="10720569" y="127941"/>
                  <a:pt x="10721890" y="126410"/>
                  <a:pt x="10723279" y="125266"/>
                </a:cubicBezTo>
                <a:cubicBezTo>
                  <a:pt x="10724668" y="124121"/>
                  <a:pt x="10726056" y="123252"/>
                  <a:pt x="10727442" y="122658"/>
                </a:cubicBezTo>
                <a:cubicBezTo>
                  <a:pt x="10728826" y="122064"/>
                  <a:pt x="10730030" y="121767"/>
                  <a:pt x="10731051" y="121767"/>
                </a:cubicBezTo>
                <a:cubicBezTo>
                  <a:pt x="10732675" y="121767"/>
                  <a:pt x="10734607" y="121954"/>
                  <a:pt x="10736846" y="122327"/>
                </a:cubicBezTo>
                <a:cubicBezTo>
                  <a:pt x="10739084" y="122700"/>
                  <a:pt x="10740669" y="122970"/>
                  <a:pt x="10741600" y="123139"/>
                </a:cubicBezTo>
                <a:cubicBezTo>
                  <a:pt x="10744350" y="123616"/>
                  <a:pt x="10746640" y="124035"/>
                  <a:pt x="10748471" y="124395"/>
                </a:cubicBezTo>
                <a:cubicBezTo>
                  <a:pt x="10753173" y="124577"/>
                  <a:pt x="10756556" y="126464"/>
                  <a:pt x="10758622" y="130057"/>
                </a:cubicBezTo>
                <a:cubicBezTo>
                  <a:pt x="10760687" y="133651"/>
                  <a:pt x="10761720" y="137581"/>
                  <a:pt x="10761720" y="141847"/>
                </a:cubicBezTo>
                <a:cubicBezTo>
                  <a:pt x="10761720" y="145139"/>
                  <a:pt x="10761139" y="148628"/>
                  <a:pt x="10759977" y="152315"/>
                </a:cubicBezTo>
                <a:cubicBezTo>
                  <a:pt x="10755551" y="168575"/>
                  <a:pt x="10751566" y="182564"/>
                  <a:pt x="10748019" y="194282"/>
                </a:cubicBezTo>
                <a:cubicBezTo>
                  <a:pt x="10744473" y="206000"/>
                  <a:pt x="10741445" y="216040"/>
                  <a:pt x="10738936" y="224403"/>
                </a:cubicBezTo>
                <a:cubicBezTo>
                  <a:pt x="10736426" y="232766"/>
                  <a:pt x="10734498" y="239578"/>
                  <a:pt x="10733152" y="244838"/>
                </a:cubicBezTo>
                <a:cubicBezTo>
                  <a:pt x="10731805" y="250098"/>
                  <a:pt x="10731132" y="253938"/>
                  <a:pt x="10731132" y="256359"/>
                </a:cubicBezTo>
                <a:cubicBezTo>
                  <a:pt x="10731132" y="258974"/>
                  <a:pt x="10731453" y="261798"/>
                  <a:pt x="10732094" y="264832"/>
                </a:cubicBezTo>
                <a:cubicBezTo>
                  <a:pt x="10732735" y="267866"/>
                  <a:pt x="10733691" y="270683"/>
                  <a:pt x="10734962" y="273283"/>
                </a:cubicBezTo>
                <a:cubicBezTo>
                  <a:pt x="10736234" y="275883"/>
                  <a:pt x="10737661" y="277882"/>
                  <a:pt x="10739245" y="279281"/>
                </a:cubicBezTo>
                <a:cubicBezTo>
                  <a:pt x="10740829" y="280680"/>
                  <a:pt x="10742673" y="281379"/>
                  <a:pt x="10744778" y="281379"/>
                </a:cubicBezTo>
                <a:cubicBezTo>
                  <a:pt x="10749540" y="281379"/>
                  <a:pt x="10754484" y="279830"/>
                  <a:pt x="10759611" y="276730"/>
                </a:cubicBezTo>
                <a:cubicBezTo>
                  <a:pt x="10764738" y="273630"/>
                  <a:pt x="10769772" y="269705"/>
                  <a:pt x="10774712" y="264954"/>
                </a:cubicBezTo>
                <a:cubicBezTo>
                  <a:pt x="10779652" y="260203"/>
                  <a:pt x="10784149" y="255094"/>
                  <a:pt x="10788202" y="249625"/>
                </a:cubicBezTo>
                <a:cubicBezTo>
                  <a:pt x="10792254" y="244157"/>
                  <a:pt x="10795335" y="239692"/>
                  <a:pt x="10797443" y="236232"/>
                </a:cubicBezTo>
                <a:lnTo>
                  <a:pt x="10806365" y="224514"/>
                </a:lnTo>
                <a:cubicBezTo>
                  <a:pt x="10807212" y="220529"/>
                  <a:pt x="10808930" y="215099"/>
                  <a:pt x="10811515" y="208223"/>
                </a:cubicBezTo>
                <a:cubicBezTo>
                  <a:pt x="10814103" y="201347"/>
                  <a:pt x="10816394" y="194363"/>
                  <a:pt x="10818393" y="187271"/>
                </a:cubicBezTo>
                <a:cubicBezTo>
                  <a:pt x="10820393" y="180179"/>
                  <a:pt x="10822166" y="173218"/>
                  <a:pt x="10823714" y="166390"/>
                </a:cubicBezTo>
                <a:cubicBezTo>
                  <a:pt x="10825261" y="159561"/>
                  <a:pt x="10826330" y="154725"/>
                  <a:pt x="10826919" y="151881"/>
                </a:cubicBezTo>
                <a:lnTo>
                  <a:pt x="10832191" y="124911"/>
                </a:lnTo>
                <a:cubicBezTo>
                  <a:pt x="10833307" y="119607"/>
                  <a:pt x="10835295" y="115698"/>
                  <a:pt x="10838155" y="113185"/>
                </a:cubicBezTo>
                <a:cubicBezTo>
                  <a:pt x="10841014" y="110672"/>
                  <a:pt x="10845509" y="109415"/>
                  <a:pt x="10851640" y="109415"/>
                </a:cubicBezTo>
                <a:close/>
                <a:moveTo>
                  <a:pt x="10403965" y="109415"/>
                </a:moveTo>
                <a:cubicBezTo>
                  <a:pt x="10407480" y="109415"/>
                  <a:pt x="10410864" y="109862"/>
                  <a:pt x="10414120" y="110757"/>
                </a:cubicBezTo>
                <a:cubicBezTo>
                  <a:pt x="10417377" y="111652"/>
                  <a:pt x="10420159" y="113254"/>
                  <a:pt x="10422468" y="115563"/>
                </a:cubicBezTo>
                <a:cubicBezTo>
                  <a:pt x="10424777" y="117872"/>
                  <a:pt x="10426468" y="120825"/>
                  <a:pt x="10427540" y="124420"/>
                </a:cubicBezTo>
                <a:cubicBezTo>
                  <a:pt x="10428612" y="128016"/>
                  <a:pt x="10429148" y="132386"/>
                  <a:pt x="10429148" y="137532"/>
                </a:cubicBezTo>
                <a:cubicBezTo>
                  <a:pt x="10429148" y="143332"/>
                  <a:pt x="10428212" y="150562"/>
                  <a:pt x="10426340" y="159223"/>
                </a:cubicBezTo>
                <a:cubicBezTo>
                  <a:pt x="10424468" y="167884"/>
                  <a:pt x="10422549" y="176085"/>
                  <a:pt x="10420582" y="183826"/>
                </a:cubicBezTo>
                <a:cubicBezTo>
                  <a:pt x="10419235" y="189376"/>
                  <a:pt x="10417956" y="194794"/>
                  <a:pt x="10416745" y="200080"/>
                </a:cubicBezTo>
                <a:cubicBezTo>
                  <a:pt x="10415535" y="205366"/>
                  <a:pt x="10414485" y="210469"/>
                  <a:pt x="10413596" y="215390"/>
                </a:cubicBezTo>
                <a:cubicBezTo>
                  <a:pt x="10412706" y="220310"/>
                  <a:pt x="10411970" y="225190"/>
                  <a:pt x="10411389" y="230028"/>
                </a:cubicBezTo>
                <a:cubicBezTo>
                  <a:pt x="10410809" y="234866"/>
                  <a:pt x="10410518" y="239263"/>
                  <a:pt x="10410518" y="243219"/>
                </a:cubicBezTo>
                <a:cubicBezTo>
                  <a:pt x="10410518" y="250356"/>
                  <a:pt x="10410746" y="257254"/>
                  <a:pt x="10411205" y="263913"/>
                </a:cubicBezTo>
                <a:cubicBezTo>
                  <a:pt x="10411663" y="270572"/>
                  <a:pt x="10411892" y="277401"/>
                  <a:pt x="10411892" y="284398"/>
                </a:cubicBezTo>
                <a:cubicBezTo>
                  <a:pt x="10411892" y="287423"/>
                  <a:pt x="10411776" y="290485"/>
                  <a:pt x="10411542" y="293583"/>
                </a:cubicBezTo>
                <a:cubicBezTo>
                  <a:pt x="10411309" y="296682"/>
                  <a:pt x="10410868" y="299318"/>
                  <a:pt x="10410218" y="301491"/>
                </a:cubicBezTo>
                <a:cubicBezTo>
                  <a:pt x="10408809" y="306482"/>
                  <a:pt x="10406659" y="310548"/>
                  <a:pt x="10403768" y="313688"/>
                </a:cubicBezTo>
                <a:cubicBezTo>
                  <a:pt x="10400877" y="316829"/>
                  <a:pt x="10396040" y="318399"/>
                  <a:pt x="10389260" y="318399"/>
                </a:cubicBezTo>
                <a:cubicBezTo>
                  <a:pt x="10384945" y="318399"/>
                  <a:pt x="10381406" y="317870"/>
                  <a:pt x="10378640" y="316812"/>
                </a:cubicBezTo>
                <a:cubicBezTo>
                  <a:pt x="10375875" y="315753"/>
                  <a:pt x="10373654" y="314254"/>
                  <a:pt x="10371980" y="312312"/>
                </a:cubicBezTo>
                <a:cubicBezTo>
                  <a:pt x="10370304" y="310370"/>
                  <a:pt x="10369229" y="308328"/>
                  <a:pt x="10368752" y="306184"/>
                </a:cubicBezTo>
                <a:cubicBezTo>
                  <a:pt x="10368274" y="304041"/>
                  <a:pt x="10367963" y="301972"/>
                  <a:pt x="10367820" y="299978"/>
                </a:cubicBezTo>
                <a:lnTo>
                  <a:pt x="10366255" y="271860"/>
                </a:lnTo>
                <a:lnTo>
                  <a:pt x="10364466" y="274175"/>
                </a:lnTo>
                <a:cubicBezTo>
                  <a:pt x="10362255" y="277070"/>
                  <a:pt x="10359833" y="280271"/>
                  <a:pt x="10357201" y="283779"/>
                </a:cubicBezTo>
                <a:cubicBezTo>
                  <a:pt x="10351940" y="290796"/>
                  <a:pt x="10346138" y="297340"/>
                  <a:pt x="10339795" y="303412"/>
                </a:cubicBezTo>
                <a:cubicBezTo>
                  <a:pt x="10333453" y="309485"/>
                  <a:pt x="10326417" y="314645"/>
                  <a:pt x="10318689" y="318891"/>
                </a:cubicBezTo>
                <a:cubicBezTo>
                  <a:pt x="10310960" y="323138"/>
                  <a:pt x="10302458" y="325261"/>
                  <a:pt x="10293181" y="325261"/>
                </a:cubicBezTo>
                <a:cubicBezTo>
                  <a:pt x="10290910" y="325261"/>
                  <a:pt x="10288357" y="324812"/>
                  <a:pt x="10285522" y="323913"/>
                </a:cubicBezTo>
                <a:cubicBezTo>
                  <a:pt x="10282687" y="323014"/>
                  <a:pt x="10279747" y="321872"/>
                  <a:pt x="10276700" y="320488"/>
                </a:cubicBezTo>
                <a:cubicBezTo>
                  <a:pt x="10273654" y="319104"/>
                  <a:pt x="10270699" y="317515"/>
                  <a:pt x="10267832" y="315723"/>
                </a:cubicBezTo>
                <a:cubicBezTo>
                  <a:pt x="10264966" y="313930"/>
                  <a:pt x="10264586" y="312599"/>
                  <a:pt x="10266692" y="311731"/>
                </a:cubicBezTo>
                <a:cubicBezTo>
                  <a:pt x="10255220" y="303892"/>
                  <a:pt x="10247896" y="295558"/>
                  <a:pt x="10244723" y="286729"/>
                </a:cubicBezTo>
                <a:cubicBezTo>
                  <a:pt x="10241549" y="277901"/>
                  <a:pt x="10239962" y="268888"/>
                  <a:pt x="10239962" y="259690"/>
                </a:cubicBezTo>
                <a:cubicBezTo>
                  <a:pt x="10239962" y="254438"/>
                  <a:pt x="10240354" y="249404"/>
                  <a:pt x="10241139" y="244588"/>
                </a:cubicBezTo>
                <a:cubicBezTo>
                  <a:pt x="10241924" y="239772"/>
                  <a:pt x="10242865" y="234984"/>
                  <a:pt x="10243965" y="230226"/>
                </a:cubicBezTo>
                <a:cubicBezTo>
                  <a:pt x="10245065" y="225468"/>
                  <a:pt x="10246230" y="221115"/>
                  <a:pt x="10247460" y="217168"/>
                </a:cubicBezTo>
                <a:cubicBezTo>
                  <a:pt x="10248691" y="213220"/>
                  <a:pt x="10249677" y="209762"/>
                  <a:pt x="10250418" y="206793"/>
                </a:cubicBezTo>
                <a:cubicBezTo>
                  <a:pt x="10252859" y="200050"/>
                  <a:pt x="10255082" y="192177"/>
                  <a:pt x="10257084" y="183175"/>
                </a:cubicBezTo>
                <a:cubicBezTo>
                  <a:pt x="10259088" y="174172"/>
                  <a:pt x="10260841" y="166860"/>
                  <a:pt x="10262343" y="161238"/>
                </a:cubicBezTo>
                <a:cubicBezTo>
                  <a:pt x="10263847" y="155617"/>
                  <a:pt x="10265121" y="150813"/>
                  <a:pt x="10266167" y="146827"/>
                </a:cubicBezTo>
                <a:cubicBezTo>
                  <a:pt x="10267213" y="142841"/>
                  <a:pt x="10268117" y="139354"/>
                  <a:pt x="10268882" y="136366"/>
                </a:cubicBezTo>
                <a:cubicBezTo>
                  <a:pt x="10269472" y="133944"/>
                  <a:pt x="10270393" y="131774"/>
                  <a:pt x="10271643" y="129857"/>
                </a:cubicBezTo>
                <a:cubicBezTo>
                  <a:pt x="10272894" y="127941"/>
                  <a:pt x="10274215" y="126410"/>
                  <a:pt x="10275604" y="125266"/>
                </a:cubicBezTo>
                <a:cubicBezTo>
                  <a:pt x="10276993" y="124121"/>
                  <a:pt x="10278381" y="123252"/>
                  <a:pt x="10279767" y="122658"/>
                </a:cubicBezTo>
                <a:cubicBezTo>
                  <a:pt x="10281151" y="122064"/>
                  <a:pt x="10282354" y="121767"/>
                  <a:pt x="10283376" y="121767"/>
                </a:cubicBezTo>
                <a:cubicBezTo>
                  <a:pt x="10285000" y="121767"/>
                  <a:pt x="10286932" y="121954"/>
                  <a:pt x="10289171" y="122327"/>
                </a:cubicBezTo>
                <a:cubicBezTo>
                  <a:pt x="10291409" y="122700"/>
                  <a:pt x="10292994" y="122970"/>
                  <a:pt x="10293925" y="123139"/>
                </a:cubicBezTo>
                <a:cubicBezTo>
                  <a:pt x="10296675" y="123616"/>
                  <a:pt x="10298965" y="124035"/>
                  <a:pt x="10300796" y="124395"/>
                </a:cubicBezTo>
                <a:cubicBezTo>
                  <a:pt x="10305498" y="124577"/>
                  <a:pt x="10308881" y="126464"/>
                  <a:pt x="10310947" y="130057"/>
                </a:cubicBezTo>
                <a:cubicBezTo>
                  <a:pt x="10313012" y="133651"/>
                  <a:pt x="10314045" y="137581"/>
                  <a:pt x="10314045" y="141847"/>
                </a:cubicBezTo>
                <a:cubicBezTo>
                  <a:pt x="10314045" y="145139"/>
                  <a:pt x="10313464" y="148628"/>
                  <a:pt x="10312302" y="152315"/>
                </a:cubicBezTo>
                <a:cubicBezTo>
                  <a:pt x="10307876" y="168575"/>
                  <a:pt x="10303891" y="182564"/>
                  <a:pt x="10300344" y="194282"/>
                </a:cubicBezTo>
                <a:cubicBezTo>
                  <a:pt x="10296798" y="206000"/>
                  <a:pt x="10293770" y="216040"/>
                  <a:pt x="10291261" y="224403"/>
                </a:cubicBezTo>
                <a:cubicBezTo>
                  <a:pt x="10288751" y="232766"/>
                  <a:pt x="10286823" y="239578"/>
                  <a:pt x="10285477" y="244838"/>
                </a:cubicBezTo>
                <a:cubicBezTo>
                  <a:pt x="10284130" y="250098"/>
                  <a:pt x="10283457" y="253938"/>
                  <a:pt x="10283457" y="256359"/>
                </a:cubicBezTo>
                <a:cubicBezTo>
                  <a:pt x="10283457" y="258974"/>
                  <a:pt x="10283778" y="261798"/>
                  <a:pt x="10284419" y="264832"/>
                </a:cubicBezTo>
                <a:cubicBezTo>
                  <a:pt x="10285060" y="267866"/>
                  <a:pt x="10286016" y="270683"/>
                  <a:pt x="10287287" y="273283"/>
                </a:cubicBezTo>
                <a:cubicBezTo>
                  <a:pt x="10288559" y="275883"/>
                  <a:pt x="10289986" y="277882"/>
                  <a:pt x="10291570" y="279281"/>
                </a:cubicBezTo>
                <a:cubicBezTo>
                  <a:pt x="10293154" y="280680"/>
                  <a:pt x="10294998" y="281379"/>
                  <a:pt x="10297103" y="281379"/>
                </a:cubicBezTo>
                <a:cubicBezTo>
                  <a:pt x="10301865" y="281379"/>
                  <a:pt x="10306809" y="279830"/>
                  <a:pt x="10311936" y="276730"/>
                </a:cubicBezTo>
                <a:cubicBezTo>
                  <a:pt x="10317063" y="273630"/>
                  <a:pt x="10322097" y="269705"/>
                  <a:pt x="10327037" y="264954"/>
                </a:cubicBezTo>
                <a:cubicBezTo>
                  <a:pt x="10331977" y="260203"/>
                  <a:pt x="10336474" y="255094"/>
                  <a:pt x="10340527" y="249625"/>
                </a:cubicBezTo>
                <a:cubicBezTo>
                  <a:pt x="10344579" y="244157"/>
                  <a:pt x="10347660" y="239692"/>
                  <a:pt x="10349768" y="236232"/>
                </a:cubicBezTo>
                <a:lnTo>
                  <a:pt x="10358690" y="224514"/>
                </a:lnTo>
                <a:cubicBezTo>
                  <a:pt x="10359537" y="220529"/>
                  <a:pt x="10361255" y="215099"/>
                  <a:pt x="10363840" y="208223"/>
                </a:cubicBezTo>
                <a:cubicBezTo>
                  <a:pt x="10366428" y="201347"/>
                  <a:pt x="10368719" y="194363"/>
                  <a:pt x="10370718" y="187271"/>
                </a:cubicBezTo>
                <a:cubicBezTo>
                  <a:pt x="10372718" y="180179"/>
                  <a:pt x="10374491" y="173218"/>
                  <a:pt x="10376039" y="166390"/>
                </a:cubicBezTo>
                <a:cubicBezTo>
                  <a:pt x="10377586" y="159561"/>
                  <a:pt x="10378655" y="154725"/>
                  <a:pt x="10379244" y="151881"/>
                </a:cubicBezTo>
                <a:lnTo>
                  <a:pt x="10384516" y="124911"/>
                </a:lnTo>
                <a:cubicBezTo>
                  <a:pt x="10385632" y="119607"/>
                  <a:pt x="10387620" y="115698"/>
                  <a:pt x="10390480" y="113185"/>
                </a:cubicBezTo>
                <a:cubicBezTo>
                  <a:pt x="10393339" y="110672"/>
                  <a:pt x="10397834" y="109415"/>
                  <a:pt x="10403965" y="109415"/>
                </a:cubicBezTo>
                <a:close/>
                <a:moveTo>
                  <a:pt x="8813290" y="109415"/>
                </a:moveTo>
                <a:cubicBezTo>
                  <a:pt x="8816804" y="109415"/>
                  <a:pt x="8820189" y="109862"/>
                  <a:pt x="8823446" y="110757"/>
                </a:cubicBezTo>
                <a:cubicBezTo>
                  <a:pt x="8826702" y="111652"/>
                  <a:pt x="8829484" y="113254"/>
                  <a:pt x="8831793" y="115563"/>
                </a:cubicBezTo>
                <a:cubicBezTo>
                  <a:pt x="8834102" y="117872"/>
                  <a:pt x="8835793" y="120825"/>
                  <a:pt x="8836865" y="124420"/>
                </a:cubicBezTo>
                <a:cubicBezTo>
                  <a:pt x="8837937" y="128016"/>
                  <a:pt x="8838473" y="132386"/>
                  <a:pt x="8838473" y="137532"/>
                </a:cubicBezTo>
                <a:cubicBezTo>
                  <a:pt x="8838473" y="143332"/>
                  <a:pt x="8837537" y="150562"/>
                  <a:pt x="8835665" y="159223"/>
                </a:cubicBezTo>
                <a:cubicBezTo>
                  <a:pt x="8833793" y="167884"/>
                  <a:pt x="8831874" y="176085"/>
                  <a:pt x="8829907" y="183826"/>
                </a:cubicBezTo>
                <a:cubicBezTo>
                  <a:pt x="8828559" y="189376"/>
                  <a:pt x="8827280" y="194794"/>
                  <a:pt x="8826070" y="200080"/>
                </a:cubicBezTo>
                <a:cubicBezTo>
                  <a:pt x="8824859" y="205366"/>
                  <a:pt x="8823809" y="210469"/>
                  <a:pt x="8822921" y="215390"/>
                </a:cubicBezTo>
                <a:cubicBezTo>
                  <a:pt x="8822031" y="220310"/>
                  <a:pt x="8821296" y="225190"/>
                  <a:pt x="8820714" y="230028"/>
                </a:cubicBezTo>
                <a:cubicBezTo>
                  <a:pt x="8820134" y="234866"/>
                  <a:pt x="8819843" y="239263"/>
                  <a:pt x="8819843" y="243219"/>
                </a:cubicBezTo>
                <a:cubicBezTo>
                  <a:pt x="8819843" y="250356"/>
                  <a:pt x="8820071" y="257254"/>
                  <a:pt x="8820530" y="263913"/>
                </a:cubicBezTo>
                <a:cubicBezTo>
                  <a:pt x="8820988" y="270572"/>
                  <a:pt x="8821218" y="277401"/>
                  <a:pt x="8821218" y="284398"/>
                </a:cubicBezTo>
                <a:cubicBezTo>
                  <a:pt x="8821218" y="287423"/>
                  <a:pt x="8821100" y="290485"/>
                  <a:pt x="8820868" y="293583"/>
                </a:cubicBezTo>
                <a:cubicBezTo>
                  <a:pt x="8820634" y="296682"/>
                  <a:pt x="8820193" y="299318"/>
                  <a:pt x="8819543" y="301491"/>
                </a:cubicBezTo>
                <a:cubicBezTo>
                  <a:pt x="8818134" y="306482"/>
                  <a:pt x="8815984" y="310548"/>
                  <a:pt x="8813093" y="313688"/>
                </a:cubicBezTo>
                <a:cubicBezTo>
                  <a:pt x="8810201" y="316829"/>
                  <a:pt x="8805365" y="318399"/>
                  <a:pt x="8798585" y="318399"/>
                </a:cubicBezTo>
                <a:cubicBezTo>
                  <a:pt x="8794270" y="318399"/>
                  <a:pt x="8790730" y="317870"/>
                  <a:pt x="8787965" y="316812"/>
                </a:cubicBezTo>
                <a:cubicBezTo>
                  <a:pt x="8785200" y="315753"/>
                  <a:pt x="8782979" y="314254"/>
                  <a:pt x="8781305" y="312312"/>
                </a:cubicBezTo>
                <a:cubicBezTo>
                  <a:pt x="8779630" y="310370"/>
                  <a:pt x="8778553" y="308328"/>
                  <a:pt x="8778076" y="306184"/>
                </a:cubicBezTo>
                <a:cubicBezTo>
                  <a:pt x="8777599" y="304041"/>
                  <a:pt x="8777289" y="301972"/>
                  <a:pt x="8777145" y="299978"/>
                </a:cubicBezTo>
                <a:lnTo>
                  <a:pt x="8775582" y="271860"/>
                </a:lnTo>
                <a:lnTo>
                  <a:pt x="8773790" y="274175"/>
                </a:lnTo>
                <a:cubicBezTo>
                  <a:pt x="8771580" y="277070"/>
                  <a:pt x="8769158" y="280271"/>
                  <a:pt x="8766527" y="283779"/>
                </a:cubicBezTo>
                <a:cubicBezTo>
                  <a:pt x="8761265" y="290796"/>
                  <a:pt x="8755462" y="297340"/>
                  <a:pt x="8749120" y="303412"/>
                </a:cubicBezTo>
                <a:cubicBezTo>
                  <a:pt x="8742778" y="309485"/>
                  <a:pt x="8735742" y="314645"/>
                  <a:pt x="8728014" y="318891"/>
                </a:cubicBezTo>
                <a:cubicBezTo>
                  <a:pt x="8720284" y="323138"/>
                  <a:pt x="8711782" y="325261"/>
                  <a:pt x="8702506" y="325261"/>
                </a:cubicBezTo>
                <a:cubicBezTo>
                  <a:pt x="8700235" y="325261"/>
                  <a:pt x="8697682" y="324812"/>
                  <a:pt x="8694847" y="323913"/>
                </a:cubicBezTo>
                <a:cubicBezTo>
                  <a:pt x="8692011" y="323014"/>
                  <a:pt x="8689071" y="321872"/>
                  <a:pt x="8686026" y="320488"/>
                </a:cubicBezTo>
                <a:cubicBezTo>
                  <a:pt x="8682980" y="319104"/>
                  <a:pt x="8680024" y="317515"/>
                  <a:pt x="8677157" y="315723"/>
                </a:cubicBezTo>
                <a:cubicBezTo>
                  <a:pt x="8674291" y="313930"/>
                  <a:pt x="8673911" y="312599"/>
                  <a:pt x="8676017" y="311731"/>
                </a:cubicBezTo>
                <a:cubicBezTo>
                  <a:pt x="8664544" y="303892"/>
                  <a:pt x="8657221" y="295558"/>
                  <a:pt x="8654048" y="286729"/>
                </a:cubicBezTo>
                <a:cubicBezTo>
                  <a:pt x="8650874" y="277901"/>
                  <a:pt x="8649288" y="268888"/>
                  <a:pt x="8649288" y="259690"/>
                </a:cubicBezTo>
                <a:cubicBezTo>
                  <a:pt x="8649288" y="254438"/>
                  <a:pt x="8649679" y="249404"/>
                  <a:pt x="8650464" y="244588"/>
                </a:cubicBezTo>
                <a:cubicBezTo>
                  <a:pt x="8651249" y="239772"/>
                  <a:pt x="8652190" y="234984"/>
                  <a:pt x="8653290" y="230226"/>
                </a:cubicBezTo>
                <a:cubicBezTo>
                  <a:pt x="8654390" y="225468"/>
                  <a:pt x="8655555" y="221115"/>
                  <a:pt x="8656785" y="217168"/>
                </a:cubicBezTo>
                <a:cubicBezTo>
                  <a:pt x="8658015" y="213220"/>
                  <a:pt x="8659001" y="209762"/>
                  <a:pt x="8659743" y="206793"/>
                </a:cubicBezTo>
                <a:cubicBezTo>
                  <a:pt x="8662184" y="200050"/>
                  <a:pt x="8664407" y="192177"/>
                  <a:pt x="8666410" y="183175"/>
                </a:cubicBezTo>
                <a:cubicBezTo>
                  <a:pt x="8668413" y="174172"/>
                  <a:pt x="8670166" y="166860"/>
                  <a:pt x="8671669" y="161238"/>
                </a:cubicBezTo>
                <a:cubicBezTo>
                  <a:pt x="8673172" y="155617"/>
                  <a:pt x="8674446" y="150813"/>
                  <a:pt x="8675492" y="146827"/>
                </a:cubicBezTo>
                <a:cubicBezTo>
                  <a:pt x="8676537" y="142841"/>
                  <a:pt x="8677443" y="139354"/>
                  <a:pt x="8678207" y="136366"/>
                </a:cubicBezTo>
                <a:cubicBezTo>
                  <a:pt x="8678797" y="133944"/>
                  <a:pt x="8679717" y="131774"/>
                  <a:pt x="8680968" y="129857"/>
                </a:cubicBezTo>
                <a:cubicBezTo>
                  <a:pt x="8682219" y="127941"/>
                  <a:pt x="8683539" y="126410"/>
                  <a:pt x="8684929" y="125266"/>
                </a:cubicBezTo>
                <a:cubicBezTo>
                  <a:pt x="8686318" y="124121"/>
                  <a:pt x="8687706" y="123252"/>
                  <a:pt x="8689092" y="122658"/>
                </a:cubicBezTo>
                <a:cubicBezTo>
                  <a:pt x="8690476" y="122064"/>
                  <a:pt x="8691679" y="121767"/>
                  <a:pt x="8692701" y="121767"/>
                </a:cubicBezTo>
                <a:cubicBezTo>
                  <a:pt x="8694326" y="121767"/>
                  <a:pt x="8696256" y="121954"/>
                  <a:pt x="8698496" y="122327"/>
                </a:cubicBezTo>
                <a:cubicBezTo>
                  <a:pt x="8700733" y="122700"/>
                  <a:pt x="8702319" y="122970"/>
                  <a:pt x="8703250" y="123139"/>
                </a:cubicBezTo>
                <a:cubicBezTo>
                  <a:pt x="8706000" y="123616"/>
                  <a:pt x="8708290" y="124035"/>
                  <a:pt x="8710121" y="124395"/>
                </a:cubicBezTo>
                <a:cubicBezTo>
                  <a:pt x="8714823" y="124577"/>
                  <a:pt x="8718207" y="126464"/>
                  <a:pt x="8720272" y="130057"/>
                </a:cubicBezTo>
                <a:cubicBezTo>
                  <a:pt x="8722338" y="133651"/>
                  <a:pt x="8723370" y="137581"/>
                  <a:pt x="8723370" y="141847"/>
                </a:cubicBezTo>
                <a:cubicBezTo>
                  <a:pt x="8723370" y="145139"/>
                  <a:pt x="8722789" y="148628"/>
                  <a:pt x="8721627" y="152315"/>
                </a:cubicBezTo>
                <a:cubicBezTo>
                  <a:pt x="8717202" y="168575"/>
                  <a:pt x="8713216" y="182564"/>
                  <a:pt x="8709670" y="194282"/>
                </a:cubicBezTo>
                <a:cubicBezTo>
                  <a:pt x="8706123" y="206000"/>
                  <a:pt x="8703095" y="216040"/>
                  <a:pt x="8700586" y="224403"/>
                </a:cubicBezTo>
                <a:cubicBezTo>
                  <a:pt x="8698076" y="232766"/>
                  <a:pt x="8696149" y="239578"/>
                  <a:pt x="8694802" y="244838"/>
                </a:cubicBezTo>
                <a:cubicBezTo>
                  <a:pt x="8693455" y="250098"/>
                  <a:pt x="8692781" y="253938"/>
                  <a:pt x="8692781" y="256359"/>
                </a:cubicBezTo>
                <a:cubicBezTo>
                  <a:pt x="8692781" y="258974"/>
                  <a:pt x="8693102" y="261798"/>
                  <a:pt x="8693744" y="264832"/>
                </a:cubicBezTo>
                <a:cubicBezTo>
                  <a:pt x="8694385" y="267866"/>
                  <a:pt x="8695342" y="270683"/>
                  <a:pt x="8696613" y="273283"/>
                </a:cubicBezTo>
                <a:cubicBezTo>
                  <a:pt x="8697883" y="275883"/>
                  <a:pt x="8699311" y="277882"/>
                  <a:pt x="8700895" y="279281"/>
                </a:cubicBezTo>
                <a:cubicBezTo>
                  <a:pt x="8702480" y="280680"/>
                  <a:pt x="8704323" y="281379"/>
                  <a:pt x="8706428" y="281379"/>
                </a:cubicBezTo>
                <a:cubicBezTo>
                  <a:pt x="8711190" y="281379"/>
                  <a:pt x="8716134" y="279830"/>
                  <a:pt x="8721261" y="276730"/>
                </a:cubicBezTo>
                <a:cubicBezTo>
                  <a:pt x="8726388" y="273630"/>
                  <a:pt x="8731422" y="269705"/>
                  <a:pt x="8736362" y="264954"/>
                </a:cubicBezTo>
                <a:cubicBezTo>
                  <a:pt x="8741302" y="260203"/>
                  <a:pt x="8745799" y="255094"/>
                  <a:pt x="8749852" y="249625"/>
                </a:cubicBezTo>
                <a:cubicBezTo>
                  <a:pt x="8753904" y="244157"/>
                  <a:pt x="8756985" y="239692"/>
                  <a:pt x="8759093" y="236232"/>
                </a:cubicBezTo>
                <a:lnTo>
                  <a:pt x="8768015" y="224514"/>
                </a:lnTo>
                <a:cubicBezTo>
                  <a:pt x="8768862" y="220529"/>
                  <a:pt x="8770579" y="215099"/>
                  <a:pt x="8773166" y="208223"/>
                </a:cubicBezTo>
                <a:cubicBezTo>
                  <a:pt x="8775751" y="201347"/>
                  <a:pt x="8778044" y="194363"/>
                  <a:pt x="8780044" y="187271"/>
                </a:cubicBezTo>
                <a:cubicBezTo>
                  <a:pt x="8782042" y="180179"/>
                  <a:pt x="8783815" y="173218"/>
                  <a:pt x="8785364" y="166390"/>
                </a:cubicBezTo>
                <a:cubicBezTo>
                  <a:pt x="8786911" y="159561"/>
                  <a:pt x="8787980" y="154725"/>
                  <a:pt x="8788570" y="151881"/>
                </a:cubicBezTo>
                <a:lnTo>
                  <a:pt x="8793841" y="124911"/>
                </a:lnTo>
                <a:cubicBezTo>
                  <a:pt x="8794957" y="119607"/>
                  <a:pt x="8796945" y="115698"/>
                  <a:pt x="8799805" y="113185"/>
                </a:cubicBezTo>
                <a:cubicBezTo>
                  <a:pt x="8802664" y="110672"/>
                  <a:pt x="8807159" y="109415"/>
                  <a:pt x="8813290" y="109415"/>
                </a:cubicBezTo>
                <a:close/>
                <a:moveTo>
                  <a:pt x="1440941" y="109415"/>
                </a:moveTo>
                <a:cubicBezTo>
                  <a:pt x="1444455" y="109415"/>
                  <a:pt x="1447840" y="109862"/>
                  <a:pt x="1451096" y="110757"/>
                </a:cubicBezTo>
                <a:cubicBezTo>
                  <a:pt x="1454352" y="111652"/>
                  <a:pt x="1457135" y="113254"/>
                  <a:pt x="1459444" y="115563"/>
                </a:cubicBezTo>
                <a:cubicBezTo>
                  <a:pt x="1461753" y="117872"/>
                  <a:pt x="1463444" y="120825"/>
                  <a:pt x="1464515" y="124420"/>
                </a:cubicBezTo>
                <a:cubicBezTo>
                  <a:pt x="1465587" y="128016"/>
                  <a:pt x="1466123" y="132386"/>
                  <a:pt x="1466123" y="137532"/>
                </a:cubicBezTo>
                <a:cubicBezTo>
                  <a:pt x="1466123" y="143332"/>
                  <a:pt x="1465187" y="150562"/>
                  <a:pt x="1463315" y="159223"/>
                </a:cubicBezTo>
                <a:cubicBezTo>
                  <a:pt x="1461444" y="167884"/>
                  <a:pt x="1459525" y="176085"/>
                  <a:pt x="1457558" y="183826"/>
                </a:cubicBezTo>
                <a:cubicBezTo>
                  <a:pt x="1456211" y="189376"/>
                  <a:pt x="1454931" y="194794"/>
                  <a:pt x="1453721" y="200080"/>
                </a:cubicBezTo>
                <a:cubicBezTo>
                  <a:pt x="1452511" y="205366"/>
                  <a:pt x="1451461" y="210469"/>
                  <a:pt x="1450571" y="215390"/>
                </a:cubicBezTo>
                <a:cubicBezTo>
                  <a:pt x="1449682" y="220310"/>
                  <a:pt x="1448946" y="225190"/>
                  <a:pt x="1448365" y="230028"/>
                </a:cubicBezTo>
                <a:cubicBezTo>
                  <a:pt x="1447784" y="234866"/>
                  <a:pt x="1447493" y="239263"/>
                  <a:pt x="1447493" y="243219"/>
                </a:cubicBezTo>
                <a:cubicBezTo>
                  <a:pt x="1447493" y="250356"/>
                  <a:pt x="1447722" y="257254"/>
                  <a:pt x="1448181" y="263913"/>
                </a:cubicBezTo>
                <a:cubicBezTo>
                  <a:pt x="1448639" y="270572"/>
                  <a:pt x="1448868" y="277401"/>
                  <a:pt x="1448868" y="284398"/>
                </a:cubicBezTo>
                <a:cubicBezTo>
                  <a:pt x="1448868" y="287423"/>
                  <a:pt x="1448751" y="290485"/>
                  <a:pt x="1448518" y="293583"/>
                </a:cubicBezTo>
                <a:cubicBezTo>
                  <a:pt x="1448285" y="296682"/>
                  <a:pt x="1447843" y="299318"/>
                  <a:pt x="1447193" y="301491"/>
                </a:cubicBezTo>
                <a:cubicBezTo>
                  <a:pt x="1445785" y="306482"/>
                  <a:pt x="1443635" y="310548"/>
                  <a:pt x="1440744" y="313688"/>
                </a:cubicBezTo>
                <a:cubicBezTo>
                  <a:pt x="1437852" y="316829"/>
                  <a:pt x="1433016" y="318399"/>
                  <a:pt x="1426235" y="318399"/>
                </a:cubicBezTo>
                <a:cubicBezTo>
                  <a:pt x="1421921" y="318399"/>
                  <a:pt x="1418381" y="317870"/>
                  <a:pt x="1415615" y="316812"/>
                </a:cubicBezTo>
                <a:cubicBezTo>
                  <a:pt x="1412850" y="315753"/>
                  <a:pt x="1410630" y="314254"/>
                  <a:pt x="1408955" y="312312"/>
                </a:cubicBezTo>
                <a:cubicBezTo>
                  <a:pt x="1407280" y="310370"/>
                  <a:pt x="1406204" y="308328"/>
                  <a:pt x="1405727" y="306184"/>
                </a:cubicBezTo>
                <a:cubicBezTo>
                  <a:pt x="1405250" y="304041"/>
                  <a:pt x="1404939" y="301972"/>
                  <a:pt x="1404796" y="299978"/>
                </a:cubicBezTo>
                <a:lnTo>
                  <a:pt x="1403232" y="271860"/>
                </a:lnTo>
                <a:lnTo>
                  <a:pt x="1401441" y="274175"/>
                </a:lnTo>
                <a:cubicBezTo>
                  <a:pt x="1399230" y="277070"/>
                  <a:pt x="1396809" y="280271"/>
                  <a:pt x="1394178" y="283779"/>
                </a:cubicBezTo>
                <a:cubicBezTo>
                  <a:pt x="1388915" y="290796"/>
                  <a:pt x="1383113" y="297340"/>
                  <a:pt x="1376771" y="303412"/>
                </a:cubicBezTo>
                <a:cubicBezTo>
                  <a:pt x="1370429" y="309485"/>
                  <a:pt x="1363393" y="314645"/>
                  <a:pt x="1355664" y="318891"/>
                </a:cubicBezTo>
                <a:cubicBezTo>
                  <a:pt x="1347936" y="323138"/>
                  <a:pt x="1339433" y="325261"/>
                  <a:pt x="1330156" y="325261"/>
                </a:cubicBezTo>
                <a:cubicBezTo>
                  <a:pt x="1327886" y="325261"/>
                  <a:pt x="1325333" y="324812"/>
                  <a:pt x="1322498" y="323913"/>
                </a:cubicBezTo>
                <a:cubicBezTo>
                  <a:pt x="1319662" y="323014"/>
                  <a:pt x="1316722" y="321872"/>
                  <a:pt x="1313676" y="320488"/>
                </a:cubicBezTo>
                <a:cubicBezTo>
                  <a:pt x="1310631" y="319104"/>
                  <a:pt x="1307675" y="317515"/>
                  <a:pt x="1304808" y="315723"/>
                </a:cubicBezTo>
                <a:cubicBezTo>
                  <a:pt x="1301941" y="313930"/>
                  <a:pt x="1301562" y="312599"/>
                  <a:pt x="1303668" y="311731"/>
                </a:cubicBezTo>
                <a:cubicBezTo>
                  <a:pt x="1292195" y="303892"/>
                  <a:pt x="1284872" y="295558"/>
                  <a:pt x="1281699" y="286729"/>
                </a:cubicBezTo>
                <a:cubicBezTo>
                  <a:pt x="1278525" y="277901"/>
                  <a:pt x="1276938" y="268888"/>
                  <a:pt x="1276938" y="259690"/>
                </a:cubicBezTo>
                <a:cubicBezTo>
                  <a:pt x="1276938" y="254438"/>
                  <a:pt x="1277330" y="249404"/>
                  <a:pt x="1278114" y="244588"/>
                </a:cubicBezTo>
                <a:cubicBezTo>
                  <a:pt x="1278899" y="239772"/>
                  <a:pt x="1279841" y="234984"/>
                  <a:pt x="1280941" y="230226"/>
                </a:cubicBezTo>
                <a:cubicBezTo>
                  <a:pt x="1282041" y="225468"/>
                  <a:pt x="1283206" y="221115"/>
                  <a:pt x="1284436" y="217168"/>
                </a:cubicBezTo>
                <a:cubicBezTo>
                  <a:pt x="1285666" y="213220"/>
                  <a:pt x="1286652" y="209762"/>
                  <a:pt x="1287394" y="206793"/>
                </a:cubicBezTo>
                <a:cubicBezTo>
                  <a:pt x="1289835" y="200050"/>
                  <a:pt x="1292057" y="192177"/>
                  <a:pt x="1294061" y="183175"/>
                </a:cubicBezTo>
                <a:cubicBezTo>
                  <a:pt x="1296063" y="174172"/>
                  <a:pt x="1297816" y="166860"/>
                  <a:pt x="1299319" y="161238"/>
                </a:cubicBezTo>
                <a:cubicBezTo>
                  <a:pt x="1300822" y="155617"/>
                  <a:pt x="1302097" y="150813"/>
                  <a:pt x="1303143" y="146827"/>
                </a:cubicBezTo>
                <a:cubicBezTo>
                  <a:pt x="1304188" y="142841"/>
                  <a:pt x="1305093" y="139354"/>
                  <a:pt x="1305858" y="136366"/>
                </a:cubicBezTo>
                <a:cubicBezTo>
                  <a:pt x="1306447" y="133944"/>
                  <a:pt x="1307368" y="131774"/>
                  <a:pt x="1308619" y="129857"/>
                </a:cubicBezTo>
                <a:cubicBezTo>
                  <a:pt x="1309870" y="127941"/>
                  <a:pt x="1311190" y="126410"/>
                  <a:pt x="1312579" y="125266"/>
                </a:cubicBezTo>
                <a:cubicBezTo>
                  <a:pt x="1313969" y="124121"/>
                  <a:pt x="1315356" y="123252"/>
                  <a:pt x="1316742" y="122658"/>
                </a:cubicBezTo>
                <a:cubicBezTo>
                  <a:pt x="1318127" y="122064"/>
                  <a:pt x="1319330" y="121767"/>
                  <a:pt x="1320351" y="121767"/>
                </a:cubicBezTo>
                <a:cubicBezTo>
                  <a:pt x="1321976" y="121767"/>
                  <a:pt x="1323907" y="121954"/>
                  <a:pt x="1326146" y="122327"/>
                </a:cubicBezTo>
                <a:cubicBezTo>
                  <a:pt x="1328384" y="122700"/>
                  <a:pt x="1329969" y="122970"/>
                  <a:pt x="1330900" y="123139"/>
                </a:cubicBezTo>
                <a:cubicBezTo>
                  <a:pt x="1333650" y="123616"/>
                  <a:pt x="1335941" y="124035"/>
                  <a:pt x="1337772" y="124395"/>
                </a:cubicBezTo>
                <a:cubicBezTo>
                  <a:pt x="1342473" y="124577"/>
                  <a:pt x="1345857" y="126464"/>
                  <a:pt x="1347923" y="130057"/>
                </a:cubicBezTo>
                <a:cubicBezTo>
                  <a:pt x="1349988" y="133651"/>
                  <a:pt x="1351021" y="137581"/>
                  <a:pt x="1351021" y="141847"/>
                </a:cubicBezTo>
                <a:cubicBezTo>
                  <a:pt x="1351021" y="145139"/>
                  <a:pt x="1350440" y="148628"/>
                  <a:pt x="1349277" y="152315"/>
                </a:cubicBezTo>
                <a:cubicBezTo>
                  <a:pt x="1344853" y="168575"/>
                  <a:pt x="1340867" y="182564"/>
                  <a:pt x="1337320" y="194282"/>
                </a:cubicBezTo>
                <a:cubicBezTo>
                  <a:pt x="1333774" y="206000"/>
                  <a:pt x="1330746" y="216040"/>
                  <a:pt x="1328237" y="224403"/>
                </a:cubicBezTo>
                <a:cubicBezTo>
                  <a:pt x="1325727" y="232766"/>
                  <a:pt x="1323799" y="239578"/>
                  <a:pt x="1322452" y="244838"/>
                </a:cubicBezTo>
                <a:cubicBezTo>
                  <a:pt x="1321106" y="250098"/>
                  <a:pt x="1320432" y="253938"/>
                  <a:pt x="1320432" y="256359"/>
                </a:cubicBezTo>
                <a:cubicBezTo>
                  <a:pt x="1320432" y="258974"/>
                  <a:pt x="1320753" y="261798"/>
                  <a:pt x="1321395" y="264832"/>
                </a:cubicBezTo>
                <a:cubicBezTo>
                  <a:pt x="1322036" y="267866"/>
                  <a:pt x="1322992" y="270683"/>
                  <a:pt x="1324263" y="273283"/>
                </a:cubicBezTo>
                <a:cubicBezTo>
                  <a:pt x="1325534" y="275883"/>
                  <a:pt x="1326961" y="277882"/>
                  <a:pt x="1328546" y="279281"/>
                </a:cubicBezTo>
                <a:cubicBezTo>
                  <a:pt x="1330130" y="280680"/>
                  <a:pt x="1331974" y="281379"/>
                  <a:pt x="1334078" y="281379"/>
                </a:cubicBezTo>
                <a:cubicBezTo>
                  <a:pt x="1338840" y="281379"/>
                  <a:pt x="1343785" y="279830"/>
                  <a:pt x="1348912" y="276730"/>
                </a:cubicBezTo>
                <a:cubicBezTo>
                  <a:pt x="1354038" y="273630"/>
                  <a:pt x="1359072" y="269705"/>
                  <a:pt x="1364012" y="264954"/>
                </a:cubicBezTo>
                <a:cubicBezTo>
                  <a:pt x="1368953" y="260203"/>
                  <a:pt x="1373449" y="255094"/>
                  <a:pt x="1377502" y="249625"/>
                </a:cubicBezTo>
                <a:cubicBezTo>
                  <a:pt x="1381555" y="244157"/>
                  <a:pt x="1384635" y="239692"/>
                  <a:pt x="1386744" y="236232"/>
                </a:cubicBezTo>
                <a:lnTo>
                  <a:pt x="1395665" y="224514"/>
                </a:lnTo>
                <a:cubicBezTo>
                  <a:pt x="1396513" y="220529"/>
                  <a:pt x="1398230" y="215099"/>
                  <a:pt x="1400816" y="208223"/>
                </a:cubicBezTo>
                <a:cubicBezTo>
                  <a:pt x="1403403" y="201347"/>
                  <a:pt x="1405695" y="194363"/>
                  <a:pt x="1407694" y="187271"/>
                </a:cubicBezTo>
                <a:cubicBezTo>
                  <a:pt x="1409693" y="180179"/>
                  <a:pt x="1411466" y="173218"/>
                  <a:pt x="1413014" y="166390"/>
                </a:cubicBezTo>
                <a:cubicBezTo>
                  <a:pt x="1414562" y="159561"/>
                  <a:pt x="1415630" y="154725"/>
                  <a:pt x="1416220" y="151881"/>
                </a:cubicBezTo>
                <a:lnTo>
                  <a:pt x="1421492" y="124911"/>
                </a:lnTo>
                <a:cubicBezTo>
                  <a:pt x="1422608" y="119607"/>
                  <a:pt x="1424596" y="115698"/>
                  <a:pt x="1427455" y="113185"/>
                </a:cubicBezTo>
                <a:cubicBezTo>
                  <a:pt x="1430315" y="110672"/>
                  <a:pt x="1434810" y="109415"/>
                  <a:pt x="1440941" y="109415"/>
                </a:cubicBezTo>
                <a:close/>
                <a:moveTo>
                  <a:pt x="2758793" y="107453"/>
                </a:moveTo>
                <a:cubicBezTo>
                  <a:pt x="2762898" y="107453"/>
                  <a:pt x="2766434" y="107974"/>
                  <a:pt x="2769402" y="109018"/>
                </a:cubicBezTo>
                <a:cubicBezTo>
                  <a:pt x="2772371" y="110062"/>
                  <a:pt x="2774838" y="111523"/>
                  <a:pt x="2776803" y="113402"/>
                </a:cubicBezTo>
                <a:cubicBezTo>
                  <a:pt x="2778768" y="115281"/>
                  <a:pt x="2780128" y="117519"/>
                  <a:pt x="2780881" y="120114"/>
                </a:cubicBezTo>
                <a:cubicBezTo>
                  <a:pt x="2781634" y="122710"/>
                  <a:pt x="2782011" y="125379"/>
                  <a:pt x="2782011" y="128120"/>
                </a:cubicBezTo>
                <a:cubicBezTo>
                  <a:pt x="2782011" y="132849"/>
                  <a:pt x="2781223" y="137684"/>
                  <a:pt x="2779648" y="142624"/>
                </a:cubicBezTo>
                <a:cubicBezTo>
                  <a:pt x="2778073" y="147564"/>
                  <a:pt x="2776378" y="150808"/>
                  <a:pt x="2774561" y="152356"/>
                </a:cubicBezTo>
                <a:cubicBezTo>
                  <a:pt x="2776353" y="148013"/>
                  <a:pt x="2780506" y="143669"/>
                  <a:pt x="2787021" y="139326"/>
                </a:cubicBezTo>
                <a:cubicBezTo>
                  <a:pt x="2793537" y="134982"/>
                  <a:pt x="2800350" y="131116"/>
                  <a:pt x="2807462" y="127728"/>
                </a:cubicBezTo>
                <a:cubicBezTo>
                  <a:pt x="2814574" y="124340"/>
                  <a:pt x="2821904" y="121617"/>
                  <a:pt x="2829450" y="119560"/>
                </a:cubicBezTo>
                <a:cubicBezTo>
                  <a:pt x="2836997" y="117502"/>
                  <a:pt x="2844752" y="116474"/>
                  <a:pt x="2852716" y="116474"/>
                </a:cubicBezTo>
                <a:cubicBezTo>
                  <a:pt x="2856678" y="116474"/>
                  <a:pt x="2860670" y="117107"/>
                  <a:pt x="2864690" y="118372"/>
                </a:cubicBezTo>
                <a:cubicBezTo>
                  <a:pt x="2868711" y="119638"/>
                  <a:pt x="2872333" y="121620"/>
                  <a:pt x="2875558" y="124320"/>
                </a:cubicBezTo>
                <a:cubicBezTo>
                  <a:pt x="2878783" y="127020"/>
                  <a:pt x="2881464" y="130507"/>
                  <a:pt x="2883603" y="134782"/>
                </a:cubicBezTo>
                <a:cubicBezTo>
                  <a:pt x="2885742" y="139057"/>
                  <a:pt x="2886841" y="142955"/>
                  <a:pt x="2886901" y="146475"/>
                </a:cubicBezTo>
                <a:cubicBezTo>
                  <a:pt x="2887720" y="143665"/>
                  <a:pt x="2891413" y="140154"/>
                  <a:pt x="2897979" y="135943"/>
                </a:cubicBezTo>
                <a:cubicBezTo>
                  <a:pt x="2904545" y="131732"/>
                  <a:pt x="2910975" y="128070"/>
                  <a:pt x="2917268" y="124956"/>
                </a:cubicBezTo>
                <a:cubicBezTo>
                  <a:pt x="2923562" y="121843"/>
                  <a:pt x="2929968" y="119291"/>
                  <a:pt x="2936486" y="117302"/>
                </a:cubicBezTo>
                <a:cubicBezTo>
                  <a:pt x="2943004" y="115313"/>
                  <a:pt x="2949396" y="114318"/>
                  <a:pt x="2955659" y="114318"/>
                </a:cubicBezTo>
                <a:cubicBezTo>
                  <a:pt x="2964905" y="114318"/>
                  <a:pt x="2972671" y="115582"/>
                  <a:pt x="2978958" y="118111"/>
                </a:cubicBezTo>
                <a:cubicBezTo>
                  <a:pt x="2985245" y="120640"/>
                  <a:pt x="2990263" y="124073"/>
                  <a:pt x="2994010" y="128409"/>
                </a:cubicBezTo>
                <a:cubicBezTo>
                  <a:pt x="2997758" y="132745"/>
                  <a:pt x="3000389" y="137724"/>
                  <a:pt x="3001902" y="143346"/>
                </a:cubicBezTo>
                <a:cubicBezTo>
                  <a:pt x="3003416" y="148967"/>
                  <a:pt x="3004172" y="154742"/>
                  <a:pt x="3004172" y="160671"/>
                </a:cubicBezTo>
                <a:cubicBezTo>
                  <a:pt x="3004172" y="167198"/>
                  <a:pt x="3003582" y="173805"/>
                  <a:pt x="3002402" y="180492"/>
                </a:cubicBezTo>
                <a:cubicBezTo>
                  <a:pt x="3001222" y="187179"/>
                  <a:pt x="2999750" y="194209"/>
                  <a:pt x="2997985" y="201581"/>
                </a:cubicBezTo>
                <a:cubicBezTo>
                  <a:pt x="2994444" y="215753"/>
                  <a:pt x="2990317" y="229614"/>
                  <a:pt x="2985603" y="243163"/>
                </a:cubicBezTo>
                <a:cubicBezTo>
                  <a:pt x="2980890" y="256712"/>
                  <a:pt x="2975728" y="270564"/>
                  <a:pt x="2970118" y="284720"/>
                </a:cubicBezTo>
                <a:cubicBezTo>
                  <a:pt x="2968812" y="287988"/>
                  <a:pt x="2967423" y="291497"/>
                  <a:pt x="2965949" y="295244"/>
                </a:cubicBezTo>
                <a:cubicBezTo>
                  <a:pt x="2964477" y="298992"/>
                  <a:pt x="2962698" y="302554"/>
                  <a:pt x="2960614" y="305930"/>
                </a:cubicBezTo>
                <a:cubicBezTo>
                  <a:pt x="2958530" y="309305"/>
                  <a:pt x="2955936" y="312228"/>
                  <a:pt x="2952832" y="314696"/>
                </a:cubicBezTo>
                <a:cubicBezTo>
                  <a:pt x="2949728" y="317165"/>
                  <a:pt x="2945964" y="318399"/>
                  <a:pt x="2941542" y="318399"/>
                </a:cubicBezTo>
                <a:cubicBezTo>
                  <a:pt x="2932728" y="318399"/>
                  <a:pt x="2926491" y="316736"/>
                  <a:pt x="2922832" y="313409"/>
                </a:cubicBezTo>
                <a:cubicBezTo>
                  <a:pt x="2919173" y="310082"/>
                  <a:pt x="2917343" y="305379"/>
                  <a:pt x="2917343" y="299300"/>
                </a:cubicBezTo>
                <a:cubicBezTo>
                  <a:pt x="2917343" y="297825"/>
                  <a:pt x="2917416" y="296143"/>
                  <a:pt x="2917562" y="294254"/>
                </a:cubicBezTo>
                <a:cubicBezTo>
                  <a:pt x="2917708" y="292364"/>
                  <a:pt x="2918099" y="290466"/>
                  <a:pt x="2918734" y="288560"/>
                </a:cubicBezTo>
                <a:cubicBezTo>
                  <a:pt x="2919292" y="286467"/>
                  <a:pt x="2920505" y="283520"/>
                  <a:pt x="2922371" y="279720"/>
                </a:cubicBezTo>
                <a:cubicBezTo>
                  <a:pt x="2924238" y="275920"/>
                  <a:pt x="2926361" y="271641"/>
                  <a:pt x="2928741" y="266882"/>
                </a:cubicBezTo>
                <a:cubicBezTo>
                  <a:pt x="2931121" y="262123"/>
                  <a:pt x="2933231" y="257817"/>
                  <a:pt x="2935072" y="253964"/>
                </a:cubicBezTo>
                <a:cubicBezTo>
                  <a:pt x="2936913" y="250111"/>
                  <a:pt x="2938259" y="247497"/>
                  <a:pt x="2939111" y="246122"/>
                </a:cubicBezTo>
                <a:cubicBezTo>
                  <a:pt x="2940892" y="238862"/>
                  <a:pt x="2942954" y="231451"/>
                  <a:pt x="2945297" y="223888"/>
                </a:cubicBezTo>
                <a:cubicBezTo>
                  <a:pt x="2947641" y="216325"/>
                  <a:pt x="2949833" y="208880"/>
                  <a:pt x="2951871" y="201555"/>
                </a:cubicBezTo>
                <a:cubicBezTo>
                  <a:pt x="2953909" y="194229"/>
                  <a:pt x="2955592" y="187307"/>
                  <a:pt x="2956920" y="180789"/>
                </a:cubicBezTo>
                <a:cubicBezTo>
                  <a:pt x="2958249" y="174270"/>
                  <a:pt x="2958913" y="169068"/>
                  <a:pt x="2958913" y="165180"/>
                </a:cubicBezTo>
                <a:cubicBezTo>
                  <a:pt x="2958913" y="163553"/>
                  <a:pt x="2958755" y="161949"/>
                  <a:pt x="2958439" y="160367"/>
                </a:cubicBezTo>
                <a:cubicBezTo>
                  <a:pt x="2958124" y="158784"/>
                  <a:pt x="2957641" y="157517"/>
                  <a:pt x="2956992" y="156565"/>
                </a:cubicBezTo>
                <a:cubicBezTo>
                  <a:pt x="2956344" y="155613"/>
                  <a:pt x="2955427" y="154830"/>
                  <a:pt x="2954244" y="154217"/>
                </a:cubicBezTo>
                <a:cubicBezTo>
                  <a:pt x="2953061" y="153603"/>
                  <a:pt x="2951441" y="153297"/>
                  <a:pt x="2949385" y="153297"/>
                </a:cubicBezTo>
                <a:cubicBezTo>
                  <a:pt x="2946106" y="153297"/>
                  <a:pt x="2941897" y="154350"/>
                  <a:pt x="2936758" y="156456"/>
                </a:cubicBezTo>
                <a:cubicBezTo>
                  <a:pt x="2931619" y="158562"/>
                  <a:pt x="2926251" y="161344"/>
                  <a:pt x="2920656" y="164801"/>
                </a:cubicBezTo>
                <a:cubicBezTo>
                  <a:pt x="2915060" y="168258"/>
                  <a:pt x="2909585" y="172186"/>
                  <a:pt x="2904230" y="176584"/>
                </a:cubicBezTo>
                <a:cubicBezTo>
                  <a:pt x="2898875" y="180983"/>
                  <a:pt x="2894312" y="185332"/>
                  <a:pt x="2890539" y="189632"/>
                </a:cubicBezTo>
                <a:cubicBezTo>
                  <a:pt x="2887754" y="192842"/>
                  <a:pt x="2884997" y="195523"/>
                  <a:pt x="2882271" y="197675"/>
                </a:cubicBezTo>
                <a:cubicBezTo>
                  <a:pt x="2879546" y="199827"/>
                  <a:pt x="2877209" y="201314"/>
                  <a:pt x="2875261" y="202134"/>
                </a:cubicBezTo>
                <a:cubicBezTo>
                  <a:pt x="2875501" y="201655"/>
                  <a:pt x="2875107" y="202860"/>
                  <a:pt x="2874078" y="205750"/>
                </a:cubicBezTo>
                <a:cubicBezTo>
                  <a:pt x="2873051" y="208639"/>
                  <a:pt x="2871701" y="212477"/>
                  <a:pt x="2870029" y="217265"/>
                </a:cubicBezTo>
                <a:cubicBezTo>
                  <a:pt x="2868357" y="222052"/>
                  <a:pt x="2866587" y="226934"/>
                  <a:pt x="2864717" y="231911"/>
                </a:cubicBezTo>
                <a:cubicBezTo>
                  <a:pt x="2862847" y="236887"/>
                  <a:pt x="2861340" y="241435"/>
                  <a:pt x="2860197" y="245554"/>
                </a:cubicBezTo>
                <a:cubicBezTo>
                  <a:pt x="2859052" y="249672"/>
                  <a:pt x="2858220" y="252543"/>
                  <a:pt x="2857698" y="254165"/>
                </a:cubicBezTo>
                <a:cubicBezTo>
                  <a:pt x="2857176" y="255788"/>
                  <a:pt x="2856916" y="256742"/>
                  <a:pt x="2856916" y="257028"/>
                </a:cubicBezTo>
                <a:cubicBezTo>
                  <a:pt x="2855940" y="260934"/>
                  <a:pt x="2855120" y="264852"/>
                  <a:pt x="2854452" y="268783"/>
                </a:cubicBezTo>
                <a:cubicBezTo>
                  <a:pt x="2853784" y="272714"/>
                  <a:pt x="2853211" y="276297"/>
                  <a:pt x="2852731" y="279533"/>
                </a:cubicBezTo>
                <a:cubicBezTo>
                  <a:pt x="2852165" y="283351"/>
                  <a:pt x="2851654" y="287241"/>
                  <a:pt x="2851201" y="291201"/>
                </a:cubicBezTo>
                <a:cubicBezTo>
                  <a:pt x="2850747" y="295161"/>
                  <a:pt x="2849736" y="299118"/>
                  <a:pt x="2848169" y="303072"/>
                </a:cubicBezTo>
                <a:cubicBezTo>
                  <a:pt x="2846603" y="307026"/>
                  <a:pt x="2844086" y="310372"/>
                  <a:pt x="2840620" y="313112"/>
                </a:cubicBezTo>
                <a:cubicBezTo>
                  <a:pt x="2837153" y="315851"/>
                  <a:pt x="2832362" y="317221"/>
                  <a:pt x="2826245" y="317221"/>
                </a:cubicBezTo>
                <a:cubicBezTo>
                  <a:pt x="2822833" y="317221"/>
                  <a:pt x="2819788" y="316410"/>
                  <a:pt x="2817111" y="314787"/>
                </a:cubicBezTo>
                <a:cubicBezTo>
                  <a:pt x="2814432" y="313164"/>
                  <a:pt x="2812169" y="311159"/>
                  <a:pt x="2810320" y="308772"/>
                </a:cubicBezTo>
                <a:cubicBezTo>
                  <a:pt x="2808472" y="306384"/>
                  <a:pt x="2807028" y="303746"/>
                  <a:pt x="2805991" y="300856"/>
                </a:cubicBezTo>
                <a:cubicBezTo>
                  <a:pt x="2804953" y="297967"/>
                  <a:pt x="2804358" y="294720"/>
                  <a:pt x="2804206" y="291116"/>
                </a:cubicBezTo>
                <a:cubicBezTo>
                  <a:pt x="2807231" y="279167"/>
                  <a:pt x="2810177" y="268564"/>
                  <a:pt x="2813043" y="259306"/>
                </a:cubicBezTo>
                <a:cubicBezTo>
                  <a:pt x="2815910" y="250048"/>
                  <a:pt x="2818781" y="241122"/>
                  <a:pt x="2821657" y="232528"/>
                </a:cubicBezTo>
                <a:cubicBezTo>
                  <a:pt x="2824533" y="223933"/>
                  <a:pt x="2827317" y="215193"/>
                  <a:pt x="2830008" y="206306"/>
                </a:cubicBezTo>
                <a:cubicBezTo>
                  <a:pt x="2832699" y="197419"/>
                  <a:pt x="2835372" y="187701"/>
                  <a:pt x="2838026" y="177151"/>
                </a:cubicBezTo>
                <a:cubicBezTo>
                  <a:pt x="2838616" y="175064"/>
                  <a:pt x="2839107" y="172772"/>
                  <a:pt x="2839500" y="170274"/>
                </a:cubicBezTo>
                <a:cubicBezTo>
                  <a:pt x="2839892" y="167776"/>
                  <a:pt x="2840089" y="165817"/>
                  <a:pt x="2840089" y="164396"/>
                </a:cubicBezTo>
                <a:cubicBezTo>
                  <a:pt x="2840089" y="162071"/>
                  <a:pt x="2839734" y="160359"/>
                  <a:pt x="2839025" y="159260"/>
                </a:cubicBezTo>
                <a:cubicBezTo>
                  <a:pt x="2838315" y="158161"/>
                  <a:pt x="2837062" y="157612"/>
                  <a:pt x="2835264" y="157612"/>
                </a:cubicBezTo>
                <a:cubicBezTo>
                  <a:pt x="2830545" y="157612"/>
                  <a:pt x="2825733" y="158611"/>
                  <a:pt x="2820825" y="160609"/>
                </a:cubicBezTo>
                <a:cubicBezTo>
                  <a:pt x="2815918" y="162606"/>
                  <a:pt x="2810451" y="165851"/>
                  <a:pt x="2804422" y="170341"/>
                </a:cubicBezTo>
                <a:cubicBezTo>
                  <a:pt x="2798393" y="174831"/>
                  <a:pt x="2791864" y="180377"/>
                  <a:pt x="2784835" y="186979"/>
                </a:cubicBezTo>
                <a:cubicBezTo>
                  <a:pt x="2777807" y="193581"/>
                  <a:pt x="2769223" y="201951"/>
                  <a:pt x="2759084" y="212090"/>
                </a:cubicBezTo>
                <a:cubicBezTo>
                  <a:pt x="2758384" y="213398"/>
                  <a:pt x="2757155" y="216825"/>
                  <a:pt x="2755397" y="222371"/>
                </a:cubicBezTo>
                <a:cubicBezTo>
                  <a:pt x="2753639" y="227916"/>
                  <a:pt x="2751858" y="233763"/>
                  <a:pt x="2750053" y="239910"/>
                </a:cubicBezTo>
                <a:cubicBezTo>
                  <a:pt x="2748249" y="246058"/>
                  <a:pt x="2746707" y="251429"/>
                  <a:pt x="2745427" y="256023"/>
                </a:cubicBezTo>
                <a:cubicBezTo>
                  <a:pt x="2744147" y="260618"/>
                  <a:pt x="2743335" y="263497"/>
                  <a:pt x="2742991" y="264662"/>
                </a:cubicBezTo>
                <a:cubicBezTo>
                  <a:pt x="2741510" y="270611"/>
                  <a:pt x="2740509" y="275449"/>
                  <a:pt x="2739985" y="279175"/>
                </a:cubicBezTo>
                <a:cubicBezTo>
                  <a:pt x="2739463" y="282901"/>
                  <a:pt x="2738981" y="286448"/>
                  <a:pt x="2738542" y="289816"/>
                </a:cubicBezTo>
                <a:cubicBezTo>
                  <a:pt x="2738285" y="291348"/>
                  <a:pt x="2737902" y="293871"/>
                  <a:pt x="2737390" y="297388"/>
                </a:cubicBezTo>
                <a:cubicBezTo>
                  <a:pt x="2736879" y="300904"/>
                  <a:pt x="2735858" y="304700"/>
                  <a:pt x="2734329" y="308776"/>
                </a:cubicBezTo>
                <a:cubicBezTo>
                  <a:pt x="2732800" y="312852"/>
                  <a:pt x="2730509" y="316618"/>
                  <a:pt x="2727455" y="320076"/>
                </a:cubicBezTo>
                <a:cubicBezTo>
                  <a:pt x="2724401" y="323533"/>
                  <a:pt x="2720206" y="325261"/>
                  <a:pt x="2714871" y="325261"/>
                </a:cubicBezTo>
                <a:cubicBezTo>
                  <a:pt x="2707845" y="325261"/>
                  <a:pt x="2701990" y="323276"/>
                  <a:pt x="2697306" y="319307"/>
                </a:cubicBezTo>
                <a:cubicBezTo>
                  <a:pt x="2692624" y="315337"/>
                  <a:pt x="2690282" y="310237"/>
                  <a:pt x="2690282" y="304006"/>
                </a:cubicBezTo>
                <a:cubicBezTo>
                  <a:pt x="2690282" y="302675"/>
                  <a:pt x="2690347" y="301618"/>
                  <a:pt x="2690477" y="300835"/>
                </a:cubicBezTo>
                <a:cubicBezTo>
                  <a:pt x="2690607" y="300051"/>
                  <a:pt x="2690944" y="298714"/>
                  <a:pt x="2691485" y="296822"/>
                </a:cubicBezTo>
                <a:cubicBezTo>
                  <a:pt x="2695487" y="281211"/>
                  <a:pt x="2699249" y="267053"/>
                  <a:pt x="2702770" y="254350"/>
                </a:cubicBezTo>
                <a:cubicBezTo>
                  <a:pt x="2706292" y="241646"/>
                  <a:pt x="2709785" y="229249"/>
                  <a:pt x="2713249" y="217157"/>
                </a:cubicBezTo>
                <a:cubicBezTo>
                  <a:pt x="2716714" y="205065"/>
                  <a:pt x="2720059" y="193500"/>
                  <a:pt x="2723286" y="182464"/>
                </a:cubicBezTo>
                <a:cubicBezTo>
                  <a:pt x="2726513" y="171427"/>
                  <a:pt x="2729661" y="159732"/>
                  <a:pt x="2732730" y="147378"/>
                </a:cubicBezTo>
                <a:cubicBezTo>
                  <a:pt x="2733857" y="143079"/>
                  <a:pt x="2734520" y="138772"/>
                  <a:pt x="2734718" y="134457"/>
                </a:cubicBezTo>
                <a:cubicBezTo>
                  <a:pt x="2734918" y="130143"/>
                  <a:pt x="2735550" y="125651"/>
                  <a:pt x="2736617" y="120983"/>
                </a:cubicBezTo>
                <a:cubicBezTo>
                  <a:pt x="2737438" y="118516"/>
                  <a:pt x="2738741" y="116476"/>
                  <a:pt x="2740528" y="114862"/>
                </a:cubicBezTo>
                <a:cubicBezTo>
                  <a:pt x="2742314" y="113247"/>
                  <a:pt x="2744166" y="111923"/>
                  <a:pt x="2746082" y="110890"/>
                </a:cubicBezTo>
                <a:cubicBezTo>
                  <a:pt x="2747998" y="109857"/>
                  <a:pt x="2750098" y="109025"/>
                  <a:pt x="2752380" y="108396"/>
                </a:cubicBezTo>
                <a:cubicBezTo>
                  <a:pt x="2754662" y="107767"/>
                  <a:pt x="2756800" y="107453"/>
                  <a:pt x="2758793" y="107453"/>
                </a:cubicBezTo>
                <a:close/>
                <a:moveTo>
                  <a:pt x="10550016" y="49609"/>
                </a:moveTo>
                <a:cubicBezTo>
                  <a:pt x="10554297" y="49609"/>
                  <a:pt x="10557989" y="50508"/>
                  <a:pt x="10561092" y="52304"/>
                </a:cubicBezTo>
                <a:cubicBezTo>
                  <a:pt x="10564196" y="54101"/>
                  <a:pt x="10566672" y="56388"/>
                  <a:pt x="10568522" y="59165"/>
                </a:cubicBezTo>
                <a:cubicBezTo>
                  <a:pt x="10570372" y="61942"/>
                  <a:pt x="10571751" y="65069"/>
                  <a:pt x="10572658" y="68546"/>
                </a:cubicBezTo>
                <a:cubicBezTo>
                  <a:pt x="10573565" y="72022"/>
                  <a:pt x="10574018" y="75344"/>
                  <a:pt x="10574018" y="78511"/>
                </a:cubicBezTo>
                <a:cubicBezTo>
                  <a:pt x="10574018" y="82096"/>
                  <a:pt x="10573693" y="83920"/>
                  <a:pt x="10573041" y="83982"/>
                </a:cubicBezTo>
                <a:lnTo>
                  <a:pt x="10558725" y="138238"/>
                </a:lnTo>
                <a:cubicBezTo>
                  <a:pt x="10563977" y="137061"/>
                  <a:pt x="10568974" y="135971"/>
                  <a:pt x="10573718" y="134967"/>
                </a:cubicBezTo>
                <a:cubicBezTo>
                  <a:pt x="10578462" y="133962"/>
                  <a:pt x="10583569" y="132937"/>
                  <a:pt x="10589040" y="131892"/>
                </a:cubicBezTo>
                <a:cubicBezTo>
                  <a:pt x="10594561" y="130808"/>
                  <a:pt x="10599610" y="129721"/>
                  <a:pt x="10604182" y="128629"/>
                </a:cubicBezTo>
                <a:cubicBezTo>
                  <a:pt x="10608755" y="127538"/>
                  <a:pt x="10612470" y="126664"/>
                  <a:pt x="10615329" y="126008"/>
                </a:cubicBezTo>
                <a:cubicBezTo>
                  <a:pt x="10618187" y="125351"/>
                  <a:pt x="10620943" y="124742"/>
                  <a:pt x="10623598" y="124180"/>
                </a:cubicBezTo>
                <a:cubicBezTo>
                  <a:pt x="10626254" y="123617"/>
                  <a:pt x="10628393" y="123336"/>
                  <a:pt x="10630018" y="123336"/>
                </a:cubicBezTo>
                <a:cubicBezTo>
                  <a:pt x="10632228" y="123336"/>
                  <a:pt x="10634577" y="123525"/>
                  <a:pt x="10637065" y="123902"/>
                </a:cubicBezTo>
                <a:cubicBezTo>
                  <a:pt x="10639552" y="124279"/>
                  <a:pt x="10641883" y="124989"/>
                  <a:pt x="10644058" y="126033"/>
                </a:cubicBezTo>
                <a:cubicBezTo>
                  <a:pt x="10646233" y="127076"/>
                  <a:pt x="10648077" y="128639"/>
                  <a:pt x="10649592" y="130721"/>
                </a:cubicBezTo>
                <a:cubicBezTo>
                  <a:pt x="10651107" y="132804"/>
                  <a:pt x="10651864" y="135401"/>
                  <a:pt x="10651864" y="138513"/>
                </a:cubicBezTo>
                <a:cubicBezTo>
                  <a:pt x="10651864" y="142219"/>
                  <a:pt x="10651108" y="145545"/>
                  <a:pt x="10649596" y="148489"/>
                </a:cubicBezTo>
                <a:cubicBezTo>
                  <a:pt x="10648085" y="151434"/>
                  <a:pt x="10646163" y="153955"/>
                  <a:pt x="10643828" y="156054"/>
                </a:cubicBezTo>
                <a:cubicBezTo>
                  <a:pt x="10641494" y="158153"/>
                  <a:pt x="10638941" y="159823"/>
                  <a:pt x="10636169" y="161063"/>
                </a:cubicBezTo>
                <a:cubicBezTo>
                  <a:pt x="10633397" y="162304"/>
                  <a:pt x="10630952" y="163147"/>
                  <a:pt x="10628830" y="163593"/>
                </a:cubicBezTo>
                <a:cubicBezTo>
                  <a:pt x="10626571" y="164016"/>
                  <a:pt x="10623643" y="164650"/>
                  <a:pt x="10620050" y="165496"/>
                </a:cubicBezTo>
                <a:cubicBezTo>
                  <a:pt x="10616456" y="166342"/>
                  <a:pt x="10612878" y="167173"/>
                  <a:pt x="10609313" y="167991"/>
                </a:cubicBezTo>
                <a:cubicBezTo>
                  <a:pt x="10605749" y="168809"/>
                  <a:pt x="10600956" y="169799"/>
                  <a:pt x="10594935" y="170963"/>
                </a:cubicBezTo>
                <a:cubicBezTo>
                  <a:pt x="10588913" y="172126"/>
                  <a:pt x="10585193" y="173189"/>
                  <a:pt x="10583777" y="174152"/>
                </a:cubicBezTo>
                <a:cubicBezTo>
                  <a:pt x="10575617" y="175804"/>
                  <a:pt x="10569934" y="177145"/>
                  <a:pt x="10566725" y="178176"/>
                </a:cubicBezTo>
                <a:cubicBezTo>
                  <a:pt x="10563517" y="179208"/>
                  <a:pt x="10560447" y="179978"/>
                  <a:pt x="10557514" y="180487"/>
                </a:cubicBezTo>
                <a:cubicBezTo>
                  <a:pt x="10554580" y="180997"/>
                  <a:pt x="10552063" y="181396"/>
                  <a:pt x="10549961" y="181686"/>
                </a:cubicBezTo>
                <a:cubicBezTo>
                  <a:pt x="10547858" y="181975"/>
                  <a:pt x="10547061" y="182120"/>
                  <a:pt x="10547566" y="182120"/>
                </a:cubicBezTo>
                <a:cubicBezTo>
                  <a:pt x="10545827" y="187334"/>
                  <a:pt x="10543999" y="193708"/>
                  <a:pt x="10542081" y="201241"/>
                </a:cubicBezTo>
                <a:cubicBezTo>
                  <a:pt x="10540163" y="208773"/>
                  <a:pt x="10538624" y="215442"/>
                  <a:pt x="10537465" y="221247"/>
                </a:cubicBezTo>
                <a:cubicBezTo>
                  <a:pt x="10536304" y="227052"/>
                  <a:pt x="10535439" y="232320"/>
                  <a:pt x="10534871" y="237051"/>
                </a:cubicBezTo>
                <a:cubicBezTo>
                  <a:pt x="10534302" y="241782"/>
                  <a:pt x="10534017" y="245538"/>
                  <a:pt x="10534017" y="248319"/>
                </a:cubicBezTo>
                <a:cubicBezTo>
                  <a:pt x="10534017" y="251777"/>
                  <a:pt x="10534296" y="254868"/>
                  <a:pt x="10534852" y="257590"/>
                </a:cubicBezTo>
                <a:cubicBezTo>
                  <a:pt x="10535408" y="260313"/>
                  <a:pt x="10536314" y="262616"/>
                  <a:pt x="10537569" y="264499"/>
                </a:cubicBezTo>
                <a:cubicBezTo>
                  <a:pt x="10538824" y="266382"/>
                  <a:pt x="10540453" y="267837"/>
                  <a:pt x="10542453" y="268861"/>
                </a:cubicBezTo>
                <a:cubicBezTo>
                  <a:pt x="10544454" y="269886"/>
                  <a:pt x="10547171" y="270399"/>
                  <a:pt x="10550605" y="270399"/>
                </a:cubicBezTo>
                <a:cubicBezTo>
                  <a:pt x="10556858" y="270399"/>
                  <a:pt x="10563061" y="268650"/>
                  <a:pt x="10569213" y="265151"/>
                </a:cubicBezTo>
                <a:cubicBezTo>
                  <a:pt x="10575365" y="261652"/>
                  <a:pt x="10581414" y="257056"/>
                  <a:pt x="10587364" y="251363"/>
                </a:cubicBezTo>
                <a:cubicBezTo>
                  <a:pt x="10593314" y="245669"/>
                  <a:pt x="10599027" y="239326"/>
                  <a:pt x="10604504" y="232332"/>
                </a:cubicBezTo>
                <a:cubicBezTo>
                  <a:pt x="10609981" y="225339"/>
                  <a:pt x="10614689" y="219141"/>
                  <a:pt x="10618628" y="213737"/>
                </a:cubicBezTo>
                <a:cubicBezTo>
                  <a:pt x="10621245" y="209810"/>
                  <a:pt x="10624519" y="207846"/>
                  <a:pt x="10628450" y="207846"/>
                </a:cubicBezTo>
                <a:cubicBezTo>
                  <a:pt x="10629491" y="207846"/>
                  <a:pt x="10630775" y="208026"/>
                  <a:pt x="10632304" y="208385"/>
                </a:cubicBezTo>
                <a:cubicBezTo>
                  <a:pt x="10633832" y="208745"/>
                  <a:pt x="10635345" y="209394"/>
                  <a:pt x="10636845" y="210332"/>
                </a:cubicBezTo>
                <a:cubicBezTo>
                  <a:pt x="10638344" y="211271"/>
                  <a:pt x="10639653" y="212554"/>
                  <a:pt x="10640772" y="214182"/>
                </a:cubicBezTo>
                <a:lnTo>
                  <a:pt x="10642120" y="218760"/>
                </a:lnTo>
                <a:lnTo>
                  <a:pt x="10638037" y="234485"/>
                </a:lnTo>
                <a:cubicBezTo>
                  <a:pt x="10636389" y="239388"/>
                  <a:pt x="10634501" y="243780"/>
                  <a:pt x="10632371" y="247660"/>
                </a:cubicBezTo>
                <a:cubicBezTo>
                  <a:pt x="10628112" y="255420"/>
                  <a:pt x="10623507" y="263943"/>
                  <a:pt x="10618560" y="273230"/>
                </a:cubicBezTo>
                <a:cubicBezTo>
                  <a:pt x="10616919" y="276255"/>
                  <a:pt x="10614715" y="279260"/>
                  <a:pt x="10611943" y="282245"/>
                </a:cubicBezTo>
                <a:cubicBezTo>
                  <a:pt x="10609171" y="285230"/>
                  <a:pt x="10606229" y="288042"/>
                  <a:pt x="10603118" y="290679"/>
                </a:cubicBezTo>
                <a:cubicBezTo>
                  <a:pt x="10600006" y="293316"/>
                  <a:pt x="10596838" y="295765"/>
                  <a:pt x="10593609" y="298024"/>
                </a:cubicBezTo>
                <a:cubicBezTo>
                  <a:pt x="10590381" y="300283"/>
                  <a:pt x="10587183" y="302432"/>
                  <a:pt x="10584012" y="304472"/>
                </a:cubicBezTo>
                <a:cubicBezTo>
                  <a:pt x="10578720" y="307836"/>
                  <a:pt x="10572921" y="310149"/>
                  <a:pt x="10566613" y="311409"/>
                </a:cubicBezTo>
                <a:cubicBezTo>
                  <a:pt x="10560304" y="312669"/>
                  <a:pt x="10554250" y="313299"/>
                  <a:pt x="10548448" y="313299"/>
                </a:cubicBezTo>
                <a:cubicBezTo>
                  <a:pt x="10539274" y="313299"/>
                  <a:pt x="10531144" y="311651"/>
                  <a:pt x="10524059" y="308354"/>
                </a:cubicBezTo>
                <a:cubicBezTo>
                  <a:pt x="10516974" y="305058"/>
                  <a:pt x="10510992" y="300545"/>
                  <a:pt x="10506112" y="294818"/>
                </a:cubicBezTo>
                <a:cubicBezTo>
                  <a:pt x="10501231" y="289090"/>
                  <a:pt x="10497544" y="282484"/>
                  <a:pt x="10495050" y="275000"/>
                </a:cubicBezTo>
                <a:cubicBezTo>
                  <a:pt x="10492556" y="267516"/>
                  <a:pt x="10491308" y="259472"/>
                  <a:pt x="10491308" y="250869"/>
                </a:cubicBezTo>
                <a:cubicBezTo>
                  <a:pt x="10491308" y="239545"/>
                  <a:pt x="10492585" y="227800"/>
                  <a:pt x="10495138" y="215635"/>
                </a:cubicBezTo>
                <a:cubicBezTo>
                  <a:pt x="10497693" y="203470"/>
                  <a:pt x="10500273" y="193739"/>
                  <a:pt x="10502879" y="186442"/>
                </a:cubicBezTo>
                <a:cubicBezTo>
                  <a:pt x="10501710" y="186425"/>
                  <a:pt x="10499196" y="185916"/>
                  <a:pt x="10495337" y="184913"/>
                </a:cubicBezTo>
                <a:cubicBezTo>
                  <a:pt x="10491478" y="183911"/>
                  <a:pt x="10487962" y="182545"/>
                  <a:pt x="10484789" y="180815"/>
                </a:cubicBezTo>
                <a:cubicBezTo>
                  <a:pt x="10481617" y="179085"/>
                  <a:pt x="10478871" y="176771"/>
                  <a:pt x="10476552" y="173874"/>
                </a:cubicBezTo>
                <a:cubicBezTo>
                  <a:pt x="10474234" y="170976"/>
                  <a:pt x="10473075" y="167555"/>
                  <a:pt x="10473075" y="163612"/>
                </a:cubicBezTo>
                <a:cubicBezTo>
                  <a:pt x="10473075" y="162018"/>
                  <a:pt x="10473377" y="160164"/>
                  <a:pt x="10473980" y="158051"/>
                </a:cubicBezTo>
                <a:cubicBezTo>
                  <a:pt x="10474585" y="155938"/>
                  <a:pt x="10475485" y="153804"/>
                  <a:pt x="10476682" y="151650"/>
                </a:cubicBezTo>
                <a:cubicBezTo>
                  <a:pt x="10477879" y="149496"/>
                  <a:pt x="10479547" y="147572"/>
                  <a:pt x="10481687" y="145878"/>
                </a:cubicBezTo>
                <a:cubicBezTo>
                  <a:pt x="10483826" y="144185"/>
                  <a:pt x="10486340" y="143338"/>
                  <a:pt x="10489229" y="143338"/>
                </a:cubicBezTo>
                <a:lnTo>
                  <a:pt x="10515507" y="143338"/>
                </a:lnTo>
                <a:cubicBezTo>
                  <a:pt x="10516237" y="143338"/>
                  <a:pt x="10516839" y="142782"/>
                  <a:pt x="10517311" y="141669"/>
                </a:cubicBezTo>
                <a:cubicBezTo>
                  <a:pt x="10517782" y="140557"/>
                  <a:pt x="10518331" y="138750"/>
                  <a:pt x="10518957" y="136248"/>
                </a:cubicBezTo>
                <a:cubicBezTo>
                  <a:pt x="10520525" y="129481"/>
                  <a:pt x="10522082" y="123197"/>
                  <a:pt x="10523626" y="117394"/>
                </a:cubicBezTo>
                <a:cubicBezTo>
                  <a:pt x="10525170" y="111591"/>
                  <a:pt x="10526446" y="107055"/>
                  <a:pt x="10527449" y="103786"/>
                </a:cubicBezTo>
                <a:cubicBezTo>
                  <a:pt x="10528454" y="100516"/>
                  <a:pt x="10529250" y="97432"/>
                  <a:pt x="10529838" y="94533"/>
                </a:cubicBezTo>
                <a:cubicBezTo>
                  <a:pt x="10530427" y="91634"/>
                  <a:pt x="10530721" y="89692"/>
                  <a:pt x="10530721" y="88707"/>
                </a:cubicBezTo>
                <a:cubicBezTo>
                  <a:pt x="10530721" y="87259"/>
                  <a:pt x="10530656" y="85751"/>
                  <a:pt x="10530526" y="84184"/>
                </a:cubicBezTo>
                <a:cubicBezTo>
                  <a:pt x="10530395" y="82616"/>
                  <a:pt x="10530330" y="80333"/>
                  <a:pt x="10530330" y="77336"/>
                </a:cubicBezTo>
                <a:lnTo>
                  <a:pt x="10530330" y="75373"/>
                </a:lnTo>
                <a:cubicBezTo>
                  <a:pt x="10530330" y="74036"/>
                  <a:pt x="10530436" y="72454"/>
                  <a:pt x="10530647" y="70628"/>
                </a:cubicBezTo>
                <a:cubicBezTo>
                  <a:pt x="10530856" y="68802"/>
                  <a:pt x="10531470" y="66967"/>
                  <a:pt x="10532486" y="65121"/>
                </a:cubicBezTo>
                <a:cubicBezTo>
                  <a:pt x="10533512" y="60596"/>
                  <a:pt x="10535392" y="56880"/>
                  <a:pt x="10538129" y="53971"/>
                </a:cubicBezTo>
                <a:cubicBezTo>
                  <a:pt x="10540865" y="51063"/>
                  <a:pt x="10544827" y="49609"/>
                  <a:pt x="10550016" y="49609"/>
                </a:cubicBezTo>
                <a:close/>
                <a:moveTo>
                  <a:pt x="9330817" y="49609"/>
                </a:moveTo>
                <a:cubicBezTo>
                  <a:pt x="9335098" y="49609"/>
                  <a:pt x="9338790" y="50508"/>
                  <a:pt x="9341893" y="52304"/>
                </a:cubicBezTo>
                <a:cubicBezTo>
                  <a:pt x="9344996" y="54101"/>
                  <a:pt x="9347472" y="56388"/>
                  <a:pt x="9349322" y="59165"/>
                </a:cubicBezTo>
                <a:cubicBezTo>
                  <a:pt x="9351172" y="61942"/>
                  <a:pt x="9352550" y="65069"/>
                  <a:pt x="9353458" y="68546"/>
                </a:cubicBezTo>
                <a:cubicBezTo>
                  <a:pt x="9354365" y="72022"/>
                  <a:pt x="9354818" y="75344"/>
                  <a:pt x="9354818" y="78511"/>
                </a:cubicBezTo>
                <a:cubicBezTo>
                  <a:pt x="9354818" y="82096"/>
                  <a:pt x="9354492" y="83920"/>
                  <a:pt x="9353841" y="83982"/>
                </a:cubicBezTo>
                <a:lnTo>
                  <a:pt x="9339526" y="138238"/>
                </a:lnTo>
                <a:cubicBezTo>
                  <a:pt x="9344777" y="137061"/>
                  <a:pt x="9349775" y="135971"/>
                  <a:pt x="9354518" y="134967"/>
                </a:cubicBezTo>
                <a:cubicBezTo>
                  <a:pt x="9359262" y="133962"/>
                  <a:pt x="9364369" y="132937"/>
                  <a:pt x="9369840" y="131892"/>
                </a:cubicBezTo>
                <a:cubicBezTo>
                  <a:pt x="9375362" y="130808"/>
                  <a:pt x="9380409" y="129721"/>
                  <a:pt x="9384982" y="128629"/>
                </a:cubicBezTo>
                <a:cubicBezTo>
                  <a:pt x="9389555" y="127538"/>
                  <a:pt x="9393270" y="126664"/>
                  <a:pt x="9396129" y="126008"/>
                </a:cubicBezTo>
                <a:cubicBezTo>
                  <a:pt x="9398986" y="125351"/>
                  <a:pt x="9401743" y="124742"/>
                  <a:pt x="9404398" y="124180"/>
                </a:cubicBezTo>
                <a:cubicBezTo>
                  <a:pt x="9407053" y="123617"/>
                  <a:pt x="9409194" y="123336"/>
                  <a:pt x="9410818" y="123336"/>
                </a:cubicBezTo>
                <a:cubicBezTo>
                  <a:pt x="9413028" y="123336"/>
                  <a:pt x="9415377" y="123525"/>
                  <a:pt x="9417865" y="123902"/>
                </a:cubicBezTo>
                <a:cubicBezTo>
                  <a:pt x="9420352" y="124279"/>
                  <a:pt x="9422683" y="124989"/>
                  <a:pt x="9424858" y="126033"/>
                </a:cubicBezTo>
                <a:cubicBezTo>
                  <a:pt x="9427033" y="127076"/>
                  <a:pt x="9428877" y="128639"/>
                  <a:pt x="9430392" y="130721"/>
                </a:cubicBezTo>
                <a:cubicBezTo>
                  <a:pt x="9431906" y="132804"/>
                  <a:pt x="9432664" y="135401"/>
                  <a:pt x="9432664" y="138513"/>
                </a:cubicBezTo>
                <a:cubicBezTo>
                  <a:pt x="9432664" y="142219"/>
                  <a:pt x="9431908" y="145545"/>
                  <a:pt x="9430397" y="148489"/>
                </a:cubicBezTo>
                <a:cubicBezTo>
                  <a:pt x="9428885" y="151434"/>
                  <a:pt x="9426963" y="153955"/>
                  <a:pt x="9424629" y="156054"/>
                </a:cubicBezTo>
                <a:cubicBezTo>
                  <a:pt x="9422294" y="158153"/>
                  <a:pt x="9419741" y="159823"/>
                  <a:pt x="9416969" y="161063"/>
                </a:cubicBezTo>
                <a:cubicBezTo>
                  <a:pt x="9414198" y="162304"/>
                  <a:pt x="9411751" y="163147"/>
                  <a:pt x="9409631" y="163593"/>
                </a:cubicBezTo>
                <a:cubicBezTo>
                  <a:pt x="9407370" y="164016"/>
                  <a:pt x="9404444" y="164650"/>
                  <a:pt x="9400850" y="165496"/>
                </a:cubicBezTo>
                <a:cubicBezTo>
                  <a:pt x="9397256" y="166342"/>
                  <a:pt x="9393677" y="167173"/>
                  <a:pt x="9390113" y="167991"/>
                </a:cubicBezTo>
                <a:cubicBezTo>
                  <a:pt x="9386549" y="168809"/>
                  <a:pt x="9381756" y="169799"/>
                  <a:pt x="9375735" y="170963"/>
                </a:cubicBezTo>
                <a:cubicBezTo>
                  <a:pt x="9369713" y="172126"/>
                  <a:pt x="9365994" y="173189"/>
                  <a:pt x="9364578" y="174152"/>
                </a:cubicBezTo>
                <a:cubicBezTo>
                  <a:pt x="9356417" y="175804"/>
                  <a:pt x="9350733" y="177145"/>
                  <a:pt x="9347525" y="178176"/>
                </a:cubicBezTo>
                <a:cubicBezTo>
                  <a:pt x="9344317" y="179208"/>
                  <a:pt x="9341246" y="179978"/>
                  <a:pt x="9338314" y="180487"/>
                </a:cubicBezTo>
                <a:cubicBezTo>
                  <a:pt x="9335380" y="180997"/>
                  <a:pt x="9332862" y="181396"/>
                  <a:pt x="9330761" y="181686"/>
                </a:cubicBezTo>
                <a:cubicBezTo>
                  <a:pt x="9328658" y="181975"/>
                  <a:pt x="9327861" y="182120"/>
                  <a:pt x="9328367" y="182120"/>
                </a:cubicBezTo>
                <a:cubicBezTo>
                  <a:pt x="9326627" y="187334"/>
                  <a:pt x="9324799" y="193708"/>
                  <a:pt x="9322881" y="201241"/>
                </a:cubicBezTo>
                <a:cubicBezTo>
                  <a:pt x="9320963" y="208773"/>
                  <a:pt x="9319425" y="215442"/>
                  <a:pt x="9318265" y="221247"/>
                </a:cubicBezTo>
                <a:cubicBezTo>
                  <a:pt x="9317104" y="227052"/>
                  <a:pt x="9316240" y="232320"/>
                  <a:pt x="9315671" y="237051"/>
                </a:cubicBezTo>
                <a:cubicBezTo>
                  <a:pt x="9315102" y="241782"/>
                  <a:pt x="9314818" y="245538"/>
                  <a:pt x="9314818" y="248319"/>
                </a:cubicBezTo>
                <a:cubicBezTo>
                  <a:pt x="9314818" y="251777"/>
                  <a:pt x="9315096" y="254868"/>
                  <a:pt x="9315652" y="257590"/>
                </a:cubicBezTo>
                <a:cubicBezTo>
                  <a:pt x="9316209" y="260313"/>
                  <a:pt x="9317114" y="262616"/>
                  <a:pt x="9318369" y="264499"/>
                </a:cubicBezTo>
                <a:cubicBezTo>
                  <a:pt x="9319624" y="266382"/>
                  <a:pt x="9321252" y="267837"/>
                  <a:pt x="9323253" y="268861"/>
                </a:cubicBezTo>
                <a:cubicBezTo>
                  <a:pt x="9325254" y="269886"/>
                  <a:pt x="9327971" y="270399"/>
                  <a:pt x="9331405" y="270399"/>
                </a:cubicBezTo>
                <a:cubicBezTo>
                  <a:pt x="9337658" y="270399"/>
                  <a:pt x="9343861" y="268650"/>
                  <a:pt x="9350013" y="265151"/>
                </a:cubicBezTo>
                <a:cubicBezTo>
                  <a:pt x="9356164" y="261652"/>
                  <a:pt x="9362215" y="257056"/>
                  <a:pt x="9368165" y="251363"/>
                </a:cubicBezTo>
                <a:cubicBezTo>
                  <a:pt x="9374114" y="245669"/>
                  <a:pt x="9379827" y="239326"/>
                  <a:pt x="9385304" y="232332"/>
                </a:cubicBezTo>
                <a:cubicBezTo>
                  <a:pt x="9390781" y="225339"/>
                  <a:pt x="9395489" y="219141"/>
                  <a:pt x="9399428" y="213737"/>
                </a:cubicBezTo>
                <a:cubicBezTo>
                  <a:pt x="9402045" y="209810"/>
                  <a:pt x="9405319" y="207846"/>
                  <a:pt x="9409250" y="207846"/>
                </a:cubicBezTo>
                <a:cubicBezTo>
                  <a:pt x="9410291" y="207846"/>
                  <a:pt x="9411576" y="208026"/>
                  <a:pt x="9413104" y="208385"/>
                </a:cubicBezTo>
                <a:cubicBezTo>
                  <a:pt x="9414632" y="208745"/>
                  <a:pt x="9416145" y="209394"/>
                  <a:pt x="9417644" y="210332"/>
                </a:cubicBezTo>
                <a:cubicBezTo>
                  <a:pt x="9419143" y="211271"/>
                  <a:pt x="9420452" y="212554"/>
                  <a:pt x="9421572" y="214182"/>
                </a:cubicBezTo>
                <a:lnTo>
                  <a:pt x="9422920" y="218759"/>
                </a:lnTo>
                <a:lnTo>
                  <a:pt x="9418837" y="234485"/>
                </a:lnTo>
                <a:cubicBezTo>
                  <a:pt x="9417190" y="239388"/>
                  <a:pt x="9415301" y="243780"/>
                  <a:pt x="9413171" y="247660"/>
                </a:cubicBezTo>
                <a:cubicBezTo>
                  <a:pt x="9408910" y="255420"/>
                  <a:pt x="9404307" y="263943"/>
                  <a:pt x="9399360" y="273230"/>
                </a:cubicBezTo>
                <a:cubicBezTo>
                  <a:pt x="9397720" y="276255"/>
                  <a:pt x="9395515" y="279260"/>
                  <a:pt x="9392743" y="282245"/>
                </a:cubicBezTo>
                <a:cubicBezTo>
                  <a:pt x="9389971" y="285230"/>
                  <a:pt x="9387029" y="288042"/>
                  <a:pt x="9383918" y="290679"/>
                </a:cubicBezTo>
                <a:cubicBezTo>
                  <a:pt x="9380807" y="293316"/>
                  <a:pt x="9377637" y="295765"/>
                  <a:pt x="9374410" y="298024"/>
                </a:cubicBezTo>
                <a:cubicBezTo>
                  <a:pt x="9371182" y="300283"/>
                  <a:pt x="9367982" y="302432"/>
                  <a:pt x="9364812" y="304472"/>
                </a:cubicBezTo>
                <a:cubicBezTo>
                  <a:pt x="9359520" y="307836"/>
                  <a:pt x="9353720" y="310149"/>
                  <a:pt x="9347413" y="311409"/>
                </a:cubicBezTo>
                <a:cubicBezTo>
                  <a:pt x="9341105" y="312669"/>
                  <a:pt x="9335049" y="313299"/>
                  <a:pt x="9329248" y="313299"/>
                </a:cubicBezTo>
                <a:cubicBezTo>
                  <a:pt x="9320074" y="313299"/>
                  <a:pt x="9311944" y="311651"/>
                  <a:pt x="9304859" y="308354"/>
                </a:cubicBezTo>
                <a:cubicBezTo>
                  <a:pt x="9297774" y="305058"/>
                  <a:pt x="9291791" y="300545"/>
                  <a:pt x="9286912" y="294818"/>
                </a:cubicBezTo>
                <a:cubicBezTo>
                  <a:pt x="9282032" y="289090"/>
                  <a:pt x="9278345" y="282484"/>
                  <a:pt x="9275850" y="275000"/>
                </a:cubicBezTo>
                <a:cubicBezTo>
                  <a:pt x="9273355" y="267516"/>
                  <a:pt x="9272108" y="259472"/>
                  <a:pt x="9272108" y="250869"/>
                </a:cubicBezTo>
                <a:cubicBezTo>
                  <a:pt x="9272108" y="239545"/>
                  <a:pt x="9273384" y="227800"/>
                  <a:pt x="9275939" y="215635"/>
                </a:cubicBezTo>
                <a:cubicBezTo>
                  <a:pt x="9278493" y="203470"/>
                  <a:pt x="9281073" y="193739"/>
                  <a:pt x="9283679" y="186442"/>
                </a:cubicBezTo>
                <a:cubicBezTo>
                  <a:pt x="9282511" y="186425"/>
                  <a:pt x="9279997" y="185916"/>
                  <a:pt x="9276138" y="184913"/>
                </a:cubicBezTo>
                <a:cubicBezTo>
                  <a:pt x="9272278" y="183911"/>
                  <a:pt x="9268762" y="182545"/>
                  <a:pt x="9265590" y="180815"/>
                </a:cubicBezTo>
                <a:cubicBezTo>
                  <a:pt x="9262416" y="179085"/>
                  <a:pt x="9259671" y="176771"/>
                  <a:pt x="9257353" y="173874"/>
                </a:cubicBezTo>
                <a:cubicBezTo>
                  <a:pt x="9255034" y="170976"/>
                  <a:pt x="9253875" y="167555"/>
                  <a:pt x="9253875" y="163612"/>
                </a:cubicBezTo>
                <a:cubicBezTo>
                  <a:pt x="9253875" y="162018"/>
                  <a:pt x="9254176" y="160164"/>
                  <a:pt x="9254781" y="158051"/>
                </a:cubicBezTo>
                <a:cubicBezTo>
                  <a:pt x="9255385" y="155938"/>
                  <a:pt x="9256285" y="153804"/>
                  <a:pt x="9257482" y="151650"/>
                </a:cubicBezTo>
                <a:cubicBezTo>
                  <a:pt x="9258679" y="149496"/>
                  <a:pt x="9260347" y="147572"/>
                  <a:pt x="9262487" y="145878"/>
                </a:cubicBezTo>
                <a:cubicBezTo>
                  <a:pt x="9264626" y="144185"/>
                  <a:pt x="9267141" y="143338"/>
                  <a:pt x="9270030" y="143338"/>
                </a:cubicBezTo>
                <a:lnTo>
                  <a:pt x="9296307" y="143338"/>
                </a:lnTo>
                <a:cubicBezTo>
                  <a:pt x="9297038" y="143338"/>
                  <a:pt x="9297639" y="142782"/>
                  <a:pt x="9298111" y="141669"/>
                </a:cubicBezTo>
                <a:cubicBezTo>
                  <a:pt x="9298583" y="140557"/>
                  <a:pt x="9299132" y="138750"/>
                  <a:pt x="9299757" y="136248"/>
                </a:cubicBezTo>
                <a:cubicBezTo>
                  <a:pt x="9301325" y="129481"/>
                  <a:pt x="9302881" y="123197"/>
                  <a:pt x="9304426" y="117394"/>
                </a:cubicBezTo>
                <a:cubicBezTo>
                  <a:pt x="9305971" y="111591"/>
                  <a:pt x="9307245" y="107055"/>
                  <a:pt x="9308250" y="103786"/>
                </a:cubicBezTo>
                <a:cubicBezTo>
                  <a:pt x="9309254" y="100516"/>
                  <a:pt x="9310050" y="97432"/>
                  <a:pt x="9310638" y="94533"/>
                </a:cubicBezTo>
                <a:cubicBezTo>
                  <a:pt x="9311227" y="91634"/>
                  <a:pt x="9311521" y="89692"/>
                  <a:pt x="9311521" y="88707"/>
                </a:cubicBezTo>
                <a:cubicBezTo>
                  <a:pt x="9311521" y="87259"/>
                  <a:pt x="9311456" y="85751"/>
                  <a:pt x="9311326" y="84184"/>
                </a:cubicBezTo>
                <a:cubicBezTo>
                  <a:pt x="9311195" y="82616"/>
                  <a:pt x="9311131" y="80333"/>
                  <a:pt x="9311131" y="77336"/>
                </a:cubicBezTo>
                <a:lnTo>
                  <a:pt x="9311131" y="75373"/>
                </a:lnTo>
                <a:cubicBezTo>
                  <a:pt x="9311131" y="74036"/>
                  <a:pt x="9311236" y="72454"/>
                  <a:pt x="9311446" y="70628"/>
                </a:cubicBezTo>
                <a:cubicBezTo>
                  <a:pt x="9311656" y="68802"/>
                  <a:pt x="9312270" y="66967"/>
                  <a:pt x="9313287" y="65121"/>
                </a:cubicBezTo>
                <a:cubicBezTo>
                  <a:pt x="9314312" y="60596"/>
                  <a:pt x="9316192" y="56880"/>
                  <a:pt x="9318929" y="53971"/>
                </a:cubicBezTo>
                <a:cubicBezTo>
                  <a:pt x="9321665" y="51063"/>
                  <a:pt x="9325627" y="49609"/>
                  <a:pt x="9330817" y="49609"/>
                </a:cubicBezTo>
                <a:close/>
                <a:moveTo>
                  <a:pt x="8949817" y="49609"/>
                </a:moveTo>
                <a:cubicBezTo>
                  <a:pt x="8954097" y="49609"/>
                  <a:pt x="8957790" y="50508"/>
                  <a:pt x="8960892" y="52304"/>
                </a:cubicBezTo>
                <a:cubicBezTo>
                  <a:pt x="8963996" y="54101"/>
                  <a:pt x="8966472" y="56388"/>
                  <a:pt x="8968322" y="59165"/>
                </a:cubicBezTo>
                <a:cubicBezTo>
                  <a:pt x="8970171" y="61942"/>
                  <a:pt x="8971550" y="65069"/>
                  <a:pt x="8972457" y="68546"/>
                </a:cubicBezTo>
                <a:cubicBezTo>
                  <a:pt x="8973364" y="72022"/>
                  <a:pt x="8973818" y="75344"/>
                  <a:pt x="8973818" y="78511"/>
                </a:cubicBezTo>
                <a:cubicBezTo>
                  <a:pt x="8973818" y="82096"/>
                  <a:pt x="8973493" y="83920"/>
                  <a:pt x="8972841" y="83982"/>
                </a:cubicBezTo>
                <a:lnTo>
                  <a:pt x="8958526" y="138238"/>
                </a:lnTo>
                <a:cubicBezTo>
                  <a:pt x="8963778" y="137061"/>
                  <a:pt x="8968775" y="135971"/>
                  <a:pt x="8973518" y="134967"/>
                </a:cubicBezTo>
                <a:cubicBezTo>
                  <a:pt x="8978262" y="133962"/>
                  <a:pt x="8983368" y="132937"/>
                  <a:pt x="8988840" y="131892"/>
                </a:cubicBezTo>
                <a:cubicBezTo>
                  <a:pt x="8994362" y="130808"/>
                  <a:pt x="8999410" y="129721"/>
                  <a:pt x="9003982" y="128629"/>
                </a:cubicBezTo>
                <a:cubicBezTo>
                  <a:pt x="9008555" y="127538"/>
                  <a:pt x="9012270" y="126664"/>
                  <a:pt x="9015129" y="126008"/>
                </a:cubicBezTo>
                <a:cubicBezTo>
                  <a:pt x="9017987" y="125351"/>
                  <a:pt x="9020743" y="124742"/>
                  <a:pt x="9023398" y="124180"/>
                </a:cubicBezTo>
                <a:cubicBezTo>
                  <a:pt x="9026054" y="123617"/>
                  <a:pt x="9028193" y="123336"/>
                  <a:pt x="9029818" y="123336"/>
                </a:cubicBezTo>
                <a:cubicBezTo>
                  <a:pt x="9032028" y="123336"/>
                  <a:pt x="9034377" y="123525"/>
                  <a:pt x="9036865" y="123902"/>
                </a:cubicBezTo>
                <a:cubicBezTo>
                  <a:pt x="9039352" y="124279"/>
                  <a:pt x="9041683" y="124989"/>
                  <a:pt x="9043858" y="126033"/>
                </a:cubicBezTo>
                <a:cubicBezTo>
                  <a:pt x="9046033" y="127076"/>
                  <a:pt x="9047877" y="128639"/>
                  <a:pt x="9049392" y="130721"/>
                </a:cubicBezTo>
                <a:cubicBezTo>
                  <a:pt x="9050906" y="132804"/>
                  <a:pt x="9051664" y="135401"/>
                  <a:pt x="9051664" y="138513"/>
                </a:cubicBezTo>
                <a:cubicBezTo>
                  <a:pt x="9051664" y="142219"/>
                  <a:pt x="9050907" y="145545"/>
                  <a:pt x="9049397" y="148489"/>
                </a:cubicBezTo>
                <a:cubicBezTo>
                  <a:pt x="9047885" y="151434"/>
                  <a:pt x="9045962" y="153955"/>
                  <a:pt x="9043628" y="156054"/>
                </a:cubicBezTo>
                <a:cubicBezTo>
                  <a:pt x="9041294" y="158153"/>
                  <a:pt x="9038741" y="159823"/>
                  <a:pt x="9035969" y="161063"/>
                </a:cubicBezTo>
                <a:cubicBezTo>
                  <a:pt x="9033198" y="162304"/>
                  <a:pt x="9030751" y="163147"/>
                  <a:pt x="9028631" y="163593"/>
                </a:cubicBezTo>
                <a:cubicBezTo>
                  <a:pt x="9026371" y="164016"/>
                  <a:pt x="9023443" y="164650"/>
                  <a:pt x="9019850" y="165496"/>
                </a:cubicBezTo>
                <a:cubicBezTo>
                  <a:pt x="9016256" y="166342"/>
                  <a:pt x="9012678" y="167173"/>
                  <a:pt x="9009113" y="167991"/>
                </a:cubicBezTo>
                <a:cubicBezTo>
                  <a:pt x="9005548" y="168809"/>
                  <a:pt x="9000756" y="169799"/>
                  <a:pt x="8994735" y="170963"/>
                </a:cubicBezTo>
                <a:cubicBezTo>
                  <a:pt x="8988713" y="172126"/>
                  <a:pt x="8984993" y="173189"/>
                  <a:pt x="8983577" y="174152"/>
                </a:cubicBezTo>
                <a:cubicBezTo>
                  <a:pt x="8975418" y="175804"/>
                  <a:pt x="8969734" y="177145"/>
                  <a:pt x="8966525" y="178176"/>
                </a:cubicBezTo>
                <a:cubicBezTo>
                  <a:pt x="8963317" y="179208"/>
                  <a:pt x="8960247" y="179978"/>
                  <a:pt x="8957313" y="180487"/>
                </a:cubicBezTo>
                <a:cubicBezTo>
                  <a:pt x="8954380" y="180997"/>
                  <a:pt x="8951863" y="181396"/>
                  <a:pt x="8949761" y="181686"/>
                </a:cubicBezTo>
                <a:cubicBezTo>
                  <a:pt x="8947658" y="181975"/>
                  <a:pt x="8946861" y="182120"/>
                  <a:pt x="8947367" y="182120"/>
                </a:cubicBezTo>
                <a:cubicBezTo>
                  <a:pt x="8945627" y="187334"/>
                  <a:pt x="8943799" y="193708"/>
                  <a:pt x="8941881" y="201241"/>
                </a:cubicBezTo>
                <a:cubicBezTo>
                  <a:pt x="8939963" y="208773"/>
                  <a:pt x="8938425" y="215442"/>
                  <a:pt x="8937264" y="221247"/>
                </a:cubicBezTo>
                <a:cubicBezTo>
                  <a:pt x="8936104" y="227052"/>
                  <a:pt x="8935239" y="232320"/>
                  <a:pt x="8934671" y="237051"/>
                </a:cubicBezTo>
                <a:cubicBezTo>
                  <a:pt x="8934102" y="241782"/>
                  <a:pt x="8933818" y="245538"/>
                  <a:pt x="8933818" y="248319"/>
                </a:cubicBezTo>
                <a:cubicBezTo>
                  <a:pt x="8933818" y="251777"/>
                  <a:pt x="8934096" y="254868"/>
                  <a:pt x="8934652" y="257590"/>
                </a:cubicBezTo>
                <a:cubicBezTo>
                  <a:pt x="8935209" y="260313"/>
                  <a:pt x="8936114" y="262616"/>
                  <a:pt x="8937369" y="264499"/>
                </a:cubicBezTo>
                <a:cubicBezTo>
                  <a:pt x="8938625" y="266382"/>
                  <a:pt x="8940252" y="267837"/>
                  <a:pt x="8942253" y="268861"/>
                </a:cubicBezTo>
                <a:cubicBezTo>
                  <a:pt x="8944254" y="269886"/>
                  <a:pt x="8946971" y="270399"/>
                  <a:pt x="8950404" y="270399"/>
                </a:cubicBezTo>
                <a:cubicBezTo>
                  <a:pt x="8956658" y="270399"/>
                  <a:pt x="8962860" y="268650"/>
                  <a:pt x="8969012" y="265151"/>
                </a:cubicBezTo>
                <a:cubicBezTo>
                  <a:pt x="8975164" y="261652"/>
                  <a:pt x="8981215" y="257056"/>
                  <a:pt x="8987165" y="251363"/>
                </a:cubicBezTo>
                <a:cubicBezTo>
                  <a:pt x="8993114" y="245669"/>
                  <a:pt x="8998827" y="239326"/>
                  <a:pt x="9004304" y="232332"/>
                </a:cubicBezTo>
                <a:cubicBezTo>
                  <a:pt x="9009781" y="225339"/>
                  <a:pt x="9014489" y="219141"/>
                  <a:pt x="9018428" y="213737"/>
                </a:cubicBezTo>
                <a:cubicBezTo>
                  <a:pt x="9021045" y="209810"/>
                  <a:pt x="9024318" y="207846"/>
                  <a:pt x="9028249" y="207846"/>
                </a:cubicBezTo>
                <a:cubicBezTo>
                  <a:pt x="9029291" y="207846"/>
                  <a:pt x="9030576" y="208026"/>
                  <a:pt x="9032104" y="208385"/>
                </a:cubicBezTo>
                <a:cubicBezTo>
                  <a:pt x="9033632" y="208745"/>
                  <a:pt x="9035145" y="209394"/>
                  <a:pt x="9036644" y="210332"/>
                </a:cubicBezTo>
                <a:cubicBezTo>
                  <a:pt x="9038142" y="211271"/>
                  <a:pt x="9039452" y="212554"/>
                  <a:pt x="9040572" y="214182"/>
                </a:cubicBezTo>
                <a:lnTo>
                  <a:pt x="9041920" y="218759"/>
                </a:lnTo>
                <a:lnTo>
                  <a:pt x="9037837" y="234485"/>
                </a:lnTo>
                <a:cubicBezTo>
                  <a:pt x="9036190" y="239388"/>
                  <a:pt x="9034301" y="243780"/>
                  <a:pt x="9032171" y="247660"/>
                </a:cubicBezTo>
                <a:cubicBezTo>
                  <a:pt x="9027911" y="255420"/>
                  <a:pt x="9023307" y="263943"/>
                  <a:pt x="9018359" y="273230"/>
                </a:cubicBezTo>
                <a:cubicBezTo>
                  <a:pt x="9016720" y="276255"/>
                  <a:pt x="9014514" y="279260"/>
                  <a:pt x="9011743" y="282245"/>
                </a:cubicBezTo>
                <a:cubicBezTo>
                  <a:pt x="9008971" y="285230"/>
                  <a:pt x="9006030" y="288042"/>
                  <a:pt x="9002918" y="290679"/>
                </a:cubicBezTo>
                <a:cubicBezTo>
                  <a:pt x="8999807" y="293316"/>
                  <a:pt x="8996637" y="295765"/>
                  <a:pt x="8993410" y="298024"/>
                </a:cubicBezTo>
                <a:cubicBezTo>
                  <a:pt x="8990181" y="300283"/>
                  <a:pt x="8986983" y="302432"/>
                  <a:pt x="8983811" y="304472"/>
                </a:cubicBezTo>
                <a:cubicBezTo>
                  <a:pt x="8978520" y="307836"/>
                  <a:pt x="8972721" y="310149"/>
                  <a:pt x="8966412" y="311409"/>
                </a:cubicBezTo>
                <a:cubicBezTo>
                  <a:pt x="8960105" y="312669"/>
                  <a:pt x="8954050" y="313299"/>
                  <a:pt x="8948248" y="313299"/>
                </a:cubicBezTo>
                <a:cubicBezTo>
                  <a:pt x="8939073" y="313299"/>
                  <a:pt x="8930944" y="311651"/>
                  <a:pt x="8923859" y="308354"/>
                </a:cubicBezTo>
                <a:cubicBezTo>
                  <a:pt x="8916774" y="305058"/>
                  <a:pt x="8910792" y="300545"/>
                  <a:pt x="8905911" y="294818"/>
                </a:cubicBezTo>
                <a:cubicBezTo>
                  <a:pt x="8901032" y="289090"/>
                  <a:pt x="8897344" y="282484"/>
                  <a:pt x="8894850" y="275000"/>
                </a:cubicBezTo>
                <a:cubicBezTo>
                  <a:pt x="8892355" y="267516"/>
                  <a:pt x="8891108" y="259472"/>
                  <a:pt x="8891108" y="250869"/>
                </a:cubicBezTo>
                <a:cubicBezTo>
                  <a:pt x="8891108" y="239545"/>
                  <a:pt x="8892385" y="227800"/>
                  <a:pt x="8894939" y="215635"/>
                </a:cubicBezTo>
                <a:cubicBezTo>
                  <a:pt x="8897493" y="203470"/>
                  <a:pt x="8900073" y="193739"/>
                  <a:pt x="8902679" y="186442"/>
                </a:cubicBezTo>
                <a:cubicBezTo>
                  <a:pt x="8901511" y="186425"/>
                  <a:pt x="8898996" y="185916"/>
                  <a:pt x="8895137" y="184913"/>
                </a:cubicBezTo>
                <a:cubicBezTo>
                  <a:pt x="8891278" y="183911"/>
                  <a:pt x="8887762" y="182545"/>
                  <a:pt x="8884590" y="180815"/>
                </a:cubicBezTo>
                <a:cubicBezTo>
                  <a:pt x="8881417" y="179085"/>
                  <a:pt x="8878671" y="176771"/>
                  <a:pt x="8876352" y="173874"/>
                </a:cubicBezTo>
                <a:cubicBezTo>
                  <a:pt x="8874034" y="170976"/>
                  <a:pt x="8872875" y="167555"/>
                  <a:pt x="8872875" y="163612"/>
                </a:cubicBezTo>
                <a:cubicBezTo>
                  <a:pt x="8872875" y="162018"/>
                  <a:pt x="8873177" y="160164"/>
                  <a:pt x="8873781" y="158051"/>
                </a:cubicBezTo>
                <a:cubicBezTo>
                  <a:pt x="8874385" y="155938"/>
                  <a:pt x="8875285" y="153804"/>
                  <a:pt x="8876482" y="151650"/>
                </a:cubicBezTo>
                <a:cubicBezTo>
                  <a:pt x="8877679" y="149496"/>
                  <a:pt x="8879347" y="147572"/>
                  <a:pt x="8881487" y="145878"/>
                </a:cubicBezTo>
                <a:cubicBezTo>
                  <a:pt x="8883626" y="144185"/>
                  <a:pt x="8886140" y="143338"/>
                  <a:pt x="8889030" y="143338"/>
                </a:cubicBezTo>
                <a:lnTo>
                  <a:pt x="8915306" y="143338"/>
                </a:lnTo>
                <a:cubicBezTo>
                  <a:pt x="8916038" y="143338"/>
                  <a:pt x="8916639" y="142782"/>
                  <a:pt x="8917111" y="141669"/>
                </a:cubicBezTo>
                <a:cubicBezTo>
                  <a:pt x="8917583" y="140557"/>
                  <a:pt x="8918131" y="138750"/>
                  <a:pt x="8918756" y="136248"/>
                </a:cubicBezTo>
                <a:cubicBezTo>
                  <a:pt x="8920325" y="129481"/>
                  <a:pt x="8921882" y="123197"/>
                  <a:pt x="8923426" y="117394"/>
                </a:cubicBezTo>
                <a:cubicBezTo>
                  <a:pt x="8924971" y="111591"/>
                  <a:pt x="8926246" y="107055"/>
                  <a:pt x="8927249" y="103786"/>
                </a:cubicBezTo>
                <a:cubicBezTo>
                  <a:pt x="8928253" y="100516"/>
                  <a:pt x="8929050" y="97432"/>
                  <a:pt x="8929638" y="94533"/>
                </a:cubicBezTo>
                <a:cubicBezTo>
                  <a:pt x="8930227" y="91634"/>
                  <a:pt x="8930521" y="89692"/>
                  <a:pt x="8930521" y="88707"/>
                </a:cubicBezTo>
                <a:cubicBezTo>
                  <a:pt x="8930521" y="87259"/>
                  <a:pt x="8930456" y="85751"/>
                  <a:pt x="8930326" y="84184"/>
                </a:cubicBezTo>
                <a:cubicBezTo>
                  <a:pt x="8930195" y="82616"/>
                  <a:pt x="8930130" y="80333"/>
                  <a:pt x="8930130" y="77336"/>
                </a:cubicBezTo>
                <a:lnTo>
                  <a:pt x="8930130" y="75373"/>
                </a:lnTo>
                <a:cubicBezTo>
                  <a:pt x="8930130" y="74036"/>
                  <a:pt x="8930236" y="72454"/>
                  <a:pt x="8930446" y="70628"/>
                </a:cubicBezTo>
                <a:cubicBezTo>
                  <a:pt x="8930656" y="68802"/>
                  <a:pt x="8931270" y="66967"/>
                  <a:pt x="8932287" y="65121"/>
                </a:cubicBezTo>
                <a:cubicBezTo>
                  <a:pt x="8933312" y="60596"/>
                  <a:pt x="8935192" y="56880"/>
                  <a:pt x="8937929" y="53971"/>
                </a:cubicBezTo>
                <a:cubicBezTo>
                  <a:pt x="8940665" y="51063"/>
                  <a:pt x="8944627" y="49609"/>
                  <a:pt x="8949817" y="49609"/>
                </a:cubicBezTo>
                <a:close/>
                <a:moveTo>
                  <a:pt x="5006467" y="49609"/>
                </a:moveTo>
                <a:cubicBezTo>
                  <a:pt x="5010748" y="49609"/>
                  <a:pt x="5014439" y="50508"/>
                  <a:pt x="5017543" y="52304"/>
                </a:cubicBezTo>
                <a:cubicBezTo>
                  <a:pt x="5020645" y="54101"/>
                  <a:pt x="5023122" y="56388"/>
                  <a:pt x="5024972" y="59165"/>
                </a:cubicBezTo>
                <a:cubicBezTo>
                  <a:pt x="5026822" y="61942"/>
                  <a:pt x="5028201" y="65069"/>
                  <a:pt x="5029108" y="68546"/>
                </a:cubicBezTo>
                <a:cubicBezTo>
                  <a:pt x="5030015" y="72022"/>
                  <a:pt x="5030469" y="75344"/>
                  <a:pt x="5030469" y="78511"/>
                </a:cubicBezTo>
                <a:cubicBezTo>
                  <a:pt x="5030469" y="82096"/>
                  <a:pt x="5030142" y="83920"/>
                  <a:pt x="5029490" y="83982"/>
                </a:cubicBezTo>
                <a:lnTo>
                  <a:pt x="5015175" y="138238"/>
                </a:lnTo>
                <a:cubicBezTo>
                  <a:pt x="5020427" y="137061"/>
                  <a:pt x="5025425" y="135971"/>
                  <a:pt x="5030169" y="134967"/>
                </a:cubicBezTo>
                <a:cubicBezTo>
                  <a:pt x="5034912" y="133962"/>
                  <a:pt x="5040019" y="132937"/>
                  <a:pt x="5045489" y="131892"/>
                </a:cubicBezTo>
                <a:cubicBezTo>
                  <a:pt x="5051012" y="130808"/>
                  <a:pt x="5056059" y="129721"/>
                  <a:pt x="5060632" y="128629"/>
                </a:cubicBezTo>
                <a:cubicBezTo>
                  <a:pt x="5065205" y="127538"/>
                  <a:pt x="5068920" y="126664"/>
                  <a:pt x="5071778" y="126008"/>
                </a:cubicBezTo>
                <a:cubicBezTo>
                  <a:pt x="5074637" y="125351"/>
                  <a:pt x="5077393" y="124742"/>
                  <a:pt x="5080048" y="124180"/>
                </a:cubicBezTo>
                <a:cubicBezTo>
                  <a:pt x="5082703" y="123617"/>
                  <a:pt x="5084843" y="123336"/>
                  <a:pt x="5086468" y="123336"/>
                </a:cubicBezTo>
                <a:cubicBezTo>
                  <a:pt x="5088679" y="123336"/>
                  <a:pt x="5091027" y="123525"/>
                  <a:pt x="5093515" y="123902"/>
                </a:cubicBezTo>
                <a:cubicBezTo>
                  <a:pt x="5096002" y="124279"/>
                  <a:pt x="5098333" y="124989"/>
                  <a:pt x="5100508" y="126033"/>
                </a:cubicBezTo>
                <a:cubicBezTo>
                  <a:pt x="5102683" y="127076"/>
                  <a:pt x="5104528" y="128639"/>
                  <a:pt x="5106042" y="130721"/>
                </a:cubicBezTo>
                <a:cubicBezTo>
                  <a:pt x="5107556" y="132804"/>
                  <a:pt x="5108314" y="135401"/>
                  <a:pt x="5108314" y="138513"/>
                </a:cubicBezTo>
                <a:cubicBezTo>
                  <a:pt x="5108314" y="142219"/>
                  <a:pt x="5107558" y="145545"/>
                  <a:pt x="5106047" y="148489"/>
                </a:cubicBezTo>
                <a:cubicBezTo>
                  <a:pt x="5104535" y="151434"/>
                  <a:pt x="5102613" y="153955"/>
                  <a:pt x="5100278" y="156054"/>
                </a:cubicBezTo>
                <a:cubicBezTo>
                  <a:pt x="5097944" y="158153"/>
                  <a:pt x="5095391" y="159823"/>
                  <a:pt x="5092619" y="161063"/>
                </a:cubicBezTo>
                <a:cubicBezTo>
                  <a:pt x="5089848" y="162304"/>
                  <a:pt x="5087402" y="163147"/>
                  <a:pt x="5085280" y="163593"/>
                </a:cubicBezTo>
                <a:cubicBezTo>
                  <a:pt x="5083021" y="164016"/>
                  <a:pt x="5080093" y="164650"/>
                  <a:pt x="5076500" y="165496"/>
                </a:cubicBezTo>
                <a:cubicBezTo>
                  <a:pt x="5072906" y="166342"/>
                  <a:pt x="5069328" y="167173"/>
                  <a:pt x="5065763" y="167991"/>
                </a:cubicBezTo>
                <a:cubicBezTo>
                  <a:pt x="5062199" y="168809"/>
                  <a:pt x="5057406" y="169799"/>
                  <a:pt x="5051384" y="170963"/>
                </a:cubicBezTo>
                <a:cubicBezTo>
                  <a:pt x="5045362" y="172126"/>
                  <a:pt x="5041644" y="173189"/>
                  <a:pt x="5040227" y="174152"/>
                </a:cubicBezTo>
                <a:cubicBezTo>
                  <a:pt x="5032067" y="175804"/>
                  <a:pt x="5026383" y="177145"/>
                  <a:pt x="5023175" y="178176"/>
                </a:cubicBezTo>
                <a:cubicBezTo>
                  <a:pt x="5019967" y="179208"/>
                  <a:pt x="5016897" y="179978"/>
                  <a:pt x="5013963" y="180487"/>
                </a:cubicBezTo>
                <a:cubicBezTo>
                  <a:pt x="5011030" y="180997"/>
                  <a:pt x="5008512" y="181396"/>
                  <a:pt x="5006411" y="181686"/>
                </a:cubicBezTo>
                <a:cubicBezTo>
                  <a:pt x="5004309" y="181975"/>
                  <a:pt x="5003510" y="182120"/>
                  <a:pt x="5004017" y="182120"/>
                </a:cubicBezTo>
                <a:cubicBezTo>
                  <a:pt x="5002277" y="187334"/>
                  <a:pt x="5000449" y="193708"/>
                  <a:pt x="4998531" y="201241"/>
                </a:cubicBezTo>
                <a:cubicBezTo>
                  <a:pt x="4996614" y="208773"/>
                  <a:pt x="4995075" y="215442"/>
                  <a:pt x="4993914" y="221247"/>
                </a:cubicBezTo>
                <a:cubicBezTo>
                  <a:pt x="4992754" y="227052"/>
                  <a:pt x="4991890" y="232320"/>
                  <a:pt x="4991321" y="237051"/>
                </a:cubicBezTo>
                <a:cubicBezTo>
                  <a:pt x="4990752" y="241782"/>
                  <a:pt x="4990468" y="245538"/>
                  <a:pt x="4990468" y="248319"/>
                </a:cubicBezTo>
                <a:cubicBezTo>
                  <a:pt x="4990468" y="251777"/>
                  <a:pt x="4990746" y="254868"/>
                  <a:pt x="4991302" y="257590"/>
                </a:cubicBezTo>
                <a:cubicBezTo>
                  <a:pt x="4991858" y="260313"/>
                  <a:pt x="4992764" y="262616"/>
                  <a:pt x="4994019" y="264499"/>
                </a:cubicBezTo>
                <a:cubicBezTo>
                  <a:pt x="4995274" y="266382"/>
                  <a:pt x="4996903" y="267837"/>
                  <a:pt x="4998903" y="268861"/>
                </a:cubicBezTo>
                <a:cubicBezTo>
                  <a:pt x="5000904" y="269886"/>
                  <a:pt x="5003621" y="270399"/>
                  <a:pt x="5007054" y="270399"/>
                </a:cubicBezTo>
                <a:cubicBezTo>
                  <a:pt x="5013308" y="270399"/>
                  <a:pt x="5019511" y="268650"/>
                  <a:pt x="5025663" y="265151"/>
                </a:cubicBezTo>
                <a:cubicBezTo>
                  <a:pt x="5031814" y="261652"/>
                  <a:pt x="5037865" y="257056"/>
                  <a:pt x="5043814" y="251363"/>
                </a:cubicBezTo>
                <a:cubicBezTo>
                  <a:pt x="5049764" y="245669"/>
                  <a:pt x="5055478" y="239326"/>
                  <a:pt x="5060954" y="232332"/>
                </a:cubicBezTo>
                <a:cubicBezTo>
                  <a:pt x="5066431" y="225339"/>
                  <a:pt x="5071139" y="219141"/>
                  <a:pt x="5075078" y="213737"/>
                </a:cubicBezTo>
                <a:cubicBezTo>
                  <a:pt x="5077695" y="209810"/>
                  <a:pt x="5080969" y="207846"/>
                  <a:pt x="5084900" y="207846"/>
                </a:cubicBezTo>
                <a:cubicBezTo>
                  <a:pt x="5085941" y="207846"/>
                  <a:pt x="5087226" y="208026"/>
                  <a:pt x="5088754" y="208385"/>
                </a:cubicBezTo>
                <a:cubicBezTo>
                  <a:pt x="5090282" y="208745"/>
                  <a:pt x="5091796" y="209394"/>
                  <a:pt x="5093294" y="210332"/>
                </a:cubicBezTo>
                <a:cubicBezTo>
                  <a:pt x="5094793" y="211271"/>
                  <a:pt x="5096102" y="212554"/>
                  <a:pt x="5097222" y="214182"/>
                </a:cubicBezTo>
                <a:lnTo>
                  <a:pt x="5098570" y="218759"/>
                </a:lnTo>
                <a:lnTo>
                  <a:pt x="5094487" y="234485"/>
                </a:lnTo>
                <a:cubicBezTo>
                  <a:pt x="5092840" y="239388"/>
                  <a:pt x="5090951" y="243780"/>
                  <a:pt x="5088821" y="247660"/>
                </a:cubicBezTo>
                <a:cubicBezTo>
                  <a:pt x="5084561" y="255420"/>
                  <a:pt x="5079957" y="263943"/>
                  <a:pt x="5075009" y="273230"/>
                </a:cubicBezTo>
                <a:cubicBezTo>
                  <a:pt x="5073370" y="276255"/>
                  <a:pt x="5071164" y="279260"/>
                  <a:pt x="5068392" y="282245"/>
                </a:cubicBezTo>
                <a:cubicBezTo>
                  <a:pt x="5065621" y="285230"/>
                  <a:pt x="5062679" y="288042"/>
                  <a:pt x="5059568" y="290679"/>
                </a:cubicBezTo>
                <a:cubicBezTo>
                  <a:pt x="5056457" y="293316"/>
                  <a:pt x="5053287" y="295765"/>
                  <a:pt x="5050059" y="298024"/>
                </a:cubicBezTo>
                <a:cubicBezTo>
                  <a:pt x="5046832" y="300283"/>
                  <a:pt x="5043632" y="302432"/>
                  <a:pt x="5040462" y="304472"/>
                </a:cubicBezTo>
                <a:cubicBezTo>
                  <a:pt x="5035171" y="307836"/>
                  <a:pt x="5029371" y="310149"/>
                  <a:pt x="5023063" y="311409"/>
                </a:cubicBezTo>
                <a:cubicBezTo>
                  <a:pt x="5016755" y="312669"/>
                  <a:pt x="5010700" y="313299"/>
                  <a:pt x="5004898" y="313299"/>
                </a:cubicBezTo>
                <a:cubicBezTo>
                  <a:pt x="4995724" y="313299"/>
                  <a:pt x="4987594" y="311651"/>
                  <a:pt x="4980509" y="308354"/>
                </a:cubicBezTo>
                <a:cubicBezTo>
                  <a:pt x="4973424" y="305058"/>
                  <a:pt x="4967442" y="300545"/>
                  <a:pt x="4962562" y="294818"/>
                </a:cubicBezTo>
                <a:cubicBezTo>
                  <a:pt x="4957682" y="289090"/>
                  <a:pt x="4953994" y="282484"/>
                  <a:pt x="4951500" y="275000"/>
                </a:cubicBezTo>
                <a:cubicBezTo>
                  <a:pt x="4949006" y="267516"/>
                  <a:pt x="4947758" y="259472"/>
                  <a:pt x="4947758" y="250869"/>
                </a:cubicBezTo>
                <a:cubicBezTo>
                  <a:pt x="4947758" y="239545"/>
                  <a:pt x="4949035" y="227800"/>
                  <a:pt x="4951589" y="215635"/>
                </a:cubicBezTo>
                <a:cubicBezTo>
                  <a:pt x="4954143" y="203470"/>
                  <a:pt x="4956723" y="193739"/>
                  <a:pt x="4959329" y="186442"/>
                </a:cubicBezTo>
                <a:cubicBezTo>
                  <a:pt x="4958160" y="186425"/>
                  <a:pt x="4955646" y="185916"/>
                  <a:pt x="4951787" y="184913"/>
                </a:cubicBezTo>
                <a:cubicBezTo>
                  <a:pt x="4947928" y="183911"/>
                  <a:pt x="4944412" y="182545"/>
                  <a:pt x="4941239" y="180815"/>
                </a:cubicBezTo>
                <a:cubicBezTo>
                  <a:pt x="4938067" y="179085"/>
                  <a:pt x="4935321" y="176771"/>
                  <a:pt x="4933002" y="173874"/>
                </a:cubicBezTo>
                <a:cubicBezTo>
                  <a:pt x="4930684" y="170976"/>
                  <a:pt x="4929525" y="167555"/>
                  <a:pt x="4929525" y="163612"/>
                </a:cubicBezTo>
                <a:cubicBezTo>
                  <a:pt x="4929525" y="162018"/>
                  <a:pt x="4929827" y="160164"/>
                  <a:pt x="4930431" y="158051"/>
                </a:cubicBezTo>
                <a:cubicBezTo>
                  <a:pt x="4931035" y="155938"/>
                  <a:pt x="4931935" y="153804"/>
                  <a:pt x="4933132" y="151650"/>
                </a:cubicBezTo>
                <a:cubicBezTo>
                  <a:pt x="4934329" y="149496"/>
                  <a:pt x="4935997" y="147572"/>
                  <a:pt x="4938136" y="145878"/>
                </a:cubicBezTo>
                <a:cubicBezTo>
                  <a:pt x="4940276" y="144185"/>
                  <a:pt x="4942790" y="143338"/>
                  <a:pt x="4945680" y="143338"/>
                </a:cubicBezTo>
                <a:lnTo>
                  <a:pt x="4971956" y="143338"/>
                </a:lnTo>
                <a:cubicBezTo>
                  <a:pt x="4972687" y="143338"/>
                  <a:pt x="4973289" y="142782"/>
                  <a:pt x="4973761" y="141669"/>
                </a:cubicBezTo>
                <a:cubicBezTo>
                  <a:pt x="4974233" y="140557"/>
                  <a:pt x="4974781" y="138750"/>
                  <a:pt x="4975406" y="136248"/>
                </a:cubicBezTo>
                <a:cubicBezTo>
                  <a:pt x="4976975" y="129481"/>
                  <a:pt x="4978532" y="123197"/>
                  <a:pt x="4980076" y="117394"/>
                </a:cubicBezTo>
                <a:cubicBezTo>
                  <a:pt x="4981621" y="111591"/>
                  <a:pt x="4982895" y="107055"/>
                  <a:pt x="4983899" y="103786"/>
                </a:cubicBezTo>
                <a:cubicBezTo>
                  <a:pt x="4984903" y="100516"/>
                  <a:pt x="4985700" y="97432"/>
                  <a:pt x="4986288" y="94533"/>
                </a:cubicBezTo>
                <a:cubicBezTo>
                  <a:pt x="4986877" y="91634"/>
                  <a:pt x="4987171" y="89692"/>
                  <a:pt x="4987171" y="88707"/>
                </a:cubicBezTo>
                <a:cubicBezTo>
                  <a:pt x="4987171" y="87259"/>
                  <a:pt x="4987106" y="85751"/>
                  <a:pt x="4986976" y="84184"/>
                </a:cubicBezTo>
                <a:cubicBezTo>
                  <a:pt x="4986846" y="82616"/>
                  <a:pt x="4986781" y="80333"/>
                  <a:pt x="4986781" y="77336"/>
                </a:cubicBezTo>
                <a:lnTo>
                  <a:pt x="4986781" y="75373"/>
                </a:lnTo>
                <a:cubicBezTo>
                  <a:pt x="4986781" y="74036"/>
                  <a:pt x="4986886" y="72454"/>
                  <a:pt x="4987096" y="70628"/>
                </a:cubicBezTo>
                <a:cubicBezTo>
                  <a:pt x="4987307" y="68802"/>
                  <a:pt x="4987920" y="66967"/>
                  <a:pt x="4988936" y="65121"/>
                </a:cubicBezTo>
                <a:cubicBezTo>
                  <a:pt x="4989961" y="60596"/>
                  <a:pt x="4991842" y="56880"/>
                  <a:pt x="4994578" y="53971"/>
                </a:cubicBezTo>
                <a:cubicBezTo>
                  <a:pt x="4997315" y="51063"/>
                  <a:pt x="5001277" y="49609"/>
                  <a:pt x="5006467" y="49609"/>
                </a:cubicBezTo>
                <a:close/>
                <a:moveTo>
                  <a:pt x="2158492" y="49609"/>
                </a:moveTo>
                <a:cubicBezTo>
                  <a:pt x="2162773" y="49609"/>
                  <a:pt x="2166465" y="50508"/>
                  <a:pt x="2169568" y="52304"/>
                </a:cubicBezTo>
                <a:cubicBezTo>
                  <a:pt x="2172671" y="54101"/>
                  <a:pt x="2175148" y="56388"/>
                  <a:pt x="2176997" y="59165"/>
                </a:cubicBezTo>
                <a:cubicBezTo>
                  <a:pt x="2178847" y="61942"/>
                  <a:pt x="2180226" y="65069"/>
                  <a:pt x="2181133" y="68546"/>
                </a:cubicBezTo>
                <a:cubicBezTo>
                  <a:pt x="2182040" y="72022"/>
                  <a:pt x="2182494" y="75344"/>
                  <a:pt x="2182494" y="78511"/>
                </a:cubicBezTo>
                <a:cubicBezTo>
                  <a:pt x="2182494" y="82096"/>
                  <a:pt x="2182168" y="83920"/>
                  <a:pt x="2181516" y="83982"/>
                </a:cubicBezTo>
                <a:lnTo>
                  <a:pt x="2167201" y="138238"/>
                </a:lnTo>
                <a:cubicBezTo>
                  <a:pt x="2172453" y="137061"/>
                  <a:pt x="2177451" y="135971"/>
                  <a:pt x="2182194" y="134967"/>
                </a:cubicBezTo>
                <a:cubicBezTo>
                  <a:pt x="2186938" y="133962"/>
                  <a:pt x="2192044" y="132937"/>
                  <a:pt x="2197515" y="131892"/>
                </a:cubicBezTo>
                <a:cubicBezTo>
                  <a:pt x="2203038" y="130808"/>
                  <a:pt x="2208085" y="129721"/>
                  <a:pt x="2212658" y="128629"/>
                </a:cubicBezTo>
                <a:cubicBezTo>
                  <a:pt x="2217230" y="127538"/>
                  <a:pt x="2220946" y="126664"/>
                  <a:pt x="2223804" y="126008"/>
                </a:cubicBezTo>
                <a:cubicBezTo>
                  <a:pt x="2226662" y="125351"/>
                  <a:pt x="2229419" y="124742"/>
                  <a:pt x="2232074" y="124180"/>
                </a:cubicBezTo>
                <a:cubicBezTo>
                  <a:pt x="2234729" y="123617"/>
                  <a:pt x="2236869" y="123336"/>
                  <a:pt x="2238494" y="123336"/>
                </a:cubicBezTo>
                <a:cubicBezTo>
                  <a:pt x="2240704" y="123336"/>
                  <a:pt x="2243053" y="123525"/>
                  <a:pt x="2245540" y="123902"/>
                </a:cubicBezTo>
                <a:cubicBezTo>
                  <a:pt x="2248028" y="124279"/>
                  <a:pt x="2250359" y="124989"/>
                  <a:pt x="2252534" y="126033"/>
                </a:cubicBezTo>
                <a:cubicBezTo>
                  <a:pt x="2254709" y="127076"/>
                  <a:pt x="2256553" y="128639"/>
                  <a:pt x="2258068" y="130721"/>
                </a:cubicBezTo>
                <a:cubicBezTo>
                  <a:pt x="2259582" y="132804"/>
                  <a:pt x="2260339" y="135401"/>
                  <a:pt x="2260339" y="138513"/>
                </a:cubicBezTo>
                <a:cubicBezTo>
                  <a:pt x="2260339" y="142219"/>
                  <a:pt x="2259584" y="145545"/>
                  <a:pt x="2258072" y="148489"/>
                </a:cubicBezTo>
                <a:cubicBezTo>
                  <a:pt x="2256561" y="151434"/>
                  <a:pt x="2254638" y="153955"/>
                  <a:pt x="2252304" y="156054"/>
                </a:cubicBezTo>
                <a:cubicBezTo>
                  <a:pt x="2249970" y="158153"/>
                  <a:pt x="2247416" y="159823"/>
                  <a:pt x="2244645" y="161063"/>
                </a:cubicBezTo>
                <a:cubicBezTo>
                  <a:pt x="2241873" y="162304"/>
                  <a:pt x="2239427" y="163147"/>
                  <a:pt x="2237306" y="163593"/>
                </a:cubicBezTo>
                <a:cubicBezTo>
                  <a:pt x="2235046" y="164016"/>
                  <a:pt x="2232119" y="164650"/>
                  <a:pt x="2228525" y="165496"/>
                </a:cubicBezTo>
                <a:cubicBezTo>
                  <a:pt x="2224932" y="166342"/>
                  <a:pt x="2221353" y="167173"/>
                  <a:pt x="2217789" y="167991"/>
                </a:cubicBezTo>
                <a:cubicBezTo>
                  <a:pt x="2214224" y="168809"/>
                  <a:pt x="2209431" y="169799"/>
                  <a:pt x="2203410" y="170963"/>
                </a:cubicBezTo>
                <a:cubicBezTo>
                  <a:pt x="2197388" y="172126"/>
                  <a:pt x="2193669" y="173189"/>
                  <a:pt x="2192253" y="174152"/>
                </a:cubicBezTo>
                <a:cubicBezTo>
                  <a:pt x="2184093" y="175804"/>
                  <a:pt x="2178409" y="177145"/>
                  <a:pt x="2175201" y="178176"/>
                </a:cubicBezTo>
                <a:cubicBezTo>
                  <a:pt x="2171993" y="179208"/>
                  <a:pt x="2168922" y="179978"/>
                  <a:pt x="2165989" y="180487"/>
                </a:cubicBezTo>
                <a:cubicBezTo>
                  <a:pt x="2163056" y="180997"/>
                  <a:pt x="2160538" y="181396"/>
                  <a:pt x="2158436" y="181686"/>
                </a:cubicBezTo>
                <a:cubicBezTo>
                  <a:pt x="2156334" y="181975"/>
                  <a:pt x="2155536" y="182120"/>
                  <a:pt x="2156043" y="182120"/>
                </a:cubicBezTo>
                <a:cubicBezTo>
                  <a:pt x="2154303" y="187334"/>
                  <a:pt x="2152475" y="193708"/>
                  <a:pt x="2150557" y="201241"/>
                </a:cubicBezTo>
                <a:cubicBezTo>
                  <a:pt x="2148639" y="208773"/>
                  <a:pt x="2147100" y="215442"/>
                  <a:pt x="2145940" y="221247"/>
                </a:cubicBezTo>
                <a:cubicBezTo>
                  <a:pt x="2144780" y="227052"/>
                  <a:pt x="2143915" y="232320"/>
                  <a:pt x="2143346" y="237051"/>
                </a:cubicBezTo>
                <a:cubicBezTo>
                  <a:pt x="2142778" y="241782"/>
                  <a:pt x="2142493" y="245538"/>
                  <a:pt x="2142493" y="248319"/>
                </a:cubicBezTo>
                <a:cubicBezTo>
                  <a:pt x="2142493" y="251777"/>
                  <a:pt x="2142772" y="254868"/>
                  <a:pt x="2143328" y="257590"/>
                </a:cubicBezTo>
                <a:cubicBezTo>
                  <a:pt x="2143884" y="260313"/>
                  <a:pt x="2144790" y="262616"/>
                  <a:pt x="2146045" y="264499"/>
                </a:cubicBezTo>
                <a:cubicBezTo>
                  <a:pt x="2147300" y="266382"/>
                  <a:pt x="2148928" y="267837"/>
                  <a:pt x="2150929" y="268861"/>
                </a:cubicBezTo>
                <a:cubicBezTo>
                  <a:pt x="2152930" y="269886"/>
                  <a:pt x="2155647" y="270399"/>
                  <a:pt x="2159080" y="270399"/>
                </a:cubicBezTo>
                <a:cubicBezTo>
                  <a:pt x="2165334" y="270399"/>
                  <a:pt x="2171537" y="268650"/>
                  <a:pt x="2177688" y="265151"/>
                </a:cubicBezTo>
                <a:cubicBezTo>
                  <a:pt x="2183840" y="261652"/>
                  <a:pt x="2189891" y="257056"/>
                  <a:pt x="2195840" y="251363"/>
                </a:cubicBezTo>
                <a:cubicBezTo>
                  <a:pt x="2201790" y="245669"/>
                  <a:pt x="2207503" y="239326"/>
                  <a:pt x="2212980" y="232332"/>
                </a:cubicBezTo>
                <a:cubicBezTo>
                  <a:pt x="2218456" y="225339"/>
                  <a:pt x="2223165" y="219141"/>
                  <a:pt x="2227104" y="213737"/>
                </a:cubicBezTo>
                <a:cubicBezTo>
                  <a:pt x="2229720" y="209810"/>
                  <a:pt x="2232994" y="207846"/>
                  <a:pt x="2236925" y="207846"/>
                </a:cubicBezTo>
                <a:cubicBezTo>
                  <a:pt x="2237967" y="207846"/>
                  <a:pt x="2239252" y="208026"/>
                  <a:pt x="2240779" y="208385"/>
                </a:cubicBezTo>
                <a:cubicBezTo>
                  <a:pt x="2242308" y="208745"/>
                  <a:pt x="2243821" y="209394"/>
                  <a:pt x="2245320" y="210332"/>
                </a:cubicBezTo>
                <a:cubicBezTo>
                  <a:pt x="2246819" y="211271"/>
                  <a:pt x="2248128" y="212554"/>
                  <a:pt x="2249248" y="214182"/>
                </a:cubicBezTo>
                <a:lnTo>
                  <a:pt x="2250596" y="218759"/>
                </a:lnTo>
                <a:lnTo>
                  <a:pt x="2246513" y="234485"/>
                </a:lnTo>
                <a:cubicBezTo>
                  <a:pt x="2244866" y="239388"/>
                  <a:pt x="2242977" y="243780"/>
                  <a:pt x="2240847" y="247660"/>
                </a:cubicBezTo>
                <a:cubicBezTo>
                  <a:pt x="2236586" y="255420"/>
                  <a:pt x="2231983" y="263943"/>
                  <a:pt x="2227035" y="273230"/>
                </a:cubicBezTo>
                <a:cubicBezTo>
                  <a:pt x="2225396" y="276255"/>
                  <a:pt x="2223190" y="279260"/>
                  <a:pt x="2220418" y="282245"/>
                </a:cubicBezTo>
                <a:cubicBezTo>
                  <a:pt x="2217647" y="285230"/>
                  <a:pt x="2214705" y="288042"/>
                  <a:pt x="2211594" y="290679"/>
                </a:cubicBezTo>
                <a:cubicBezTo>
                  <a:pt x="2208483" y="293316"/>
                  <a:pt x="2205313" y="295765"/>
                  <a:pt x="2202085" y="298024"/>
                </a:cubicBezTo>
                <a:cubicBezTo>
                  <a:pt x="2198857" y="300283"/>
                  <a:pt x="2195658" y="302432"/>
                  <a:pt x="2192487" y="304472"/>
                </a:cubicBezTo>
                <a:cubicBezTo>
                  <a:pt x="2187196" y="307836"/>
                  <a:pt x="2181396" y="310149"/>
                  <a:pt x="2175088" y="311409"/>
                </a:cubicBezTo>
                <a:cubicBezTo>
                  <a:pt x="2168780" y="312669"/>
                  <a:pt x="2162726" y="313299"/>
                  <a:pt x="2156924" y="313299"/>
                </a:cubicBezTo>
                <a:cubicBezTo>
                  <a:pt x="2147749" y="313299"/>
                  <a:pt x="2139620" y="311651"/>
                  <a:pt x="2132535" y="308354"/>
                </a:cubicBezTo>
                <a:cubicBezTo>
                  <a:pt x="2125450" y="305058"/>
                  <a:pt x="2119467" y="300545"/>
                  <a:pt x="2114587" y="294818"/>
                </a:cubicBezTo>
                <a:cubicBezTo>
                  <a:pt x="2109707" y="289090"/>
                  <a:pt x="2106020" y="282484"/>
                  <a:pt x="2103525" y="275000"/>
                </a:cubicBezTo>
                <a:cubicBezTo>
                  <a:pt x="2101031" y="267516"/>
                  <a:pt x="2099783" y="259472"/>
                  <a:pt x="2099783" y="250869"/>
                </a:cubicBezTo>
                <a:cubicBezTo>
                  <a:pt x="2099783" y="239545"/>
                  <a:pt x="2101061" y="227800"/>
                  <a:pt x="2103615" y="215635"/>
                </a:cubicBezTo>
                <a:cubicBezTo>
                  <a:pt x="2106168" y="203470"/>
                  <a:pt x="2108748" y="193739"/>
                  <a:pt x="2111355" y="186442"/>
                </a:cubicBezTo>
                <a:cubicBezTo>
                  <a:pt x="2110186" y="186425"/>
                  <a:pt x="2107672" y="185916"/>
                  <a:pt x="2103813" y="184913"/>
                </a:cubicBezTo>
                <a:cubicBezTo>
                  <a:pt x="2099954" y="183911"/>
                  <a:pt x="2096438" y="182545"/>
                  <a:pt x="2093265" y="180815"/>
                </a:cubicBezTo>
                <a:cubicBezTo>
                  <a:pt x="2090093" y="179085"/>
                  <a:pt x="2087347" y="176771"/>
                  <a:pt x="2085028" y="173874"/>
                </a:cubicBezTo>
                <a:cubicBezTo>
                  <a:pt x="2082710" y="170976"/>
                  <a:pt x="2081550" y="167555"/>
                  <a:pt x="2081550" y="163612"/>
                </a:cubicBezTo>
                <a:cubicBezTo>
                  <a:pt x="2081550" y="162018"/>
                  <a:pt x="2081852" y="160164"/>
                  <a:pt x="2082457" y="158051"/>
                </a:cubicBezTo>
                <a:cubicBezTo>
                  <a:pt x="2083061" y="155938"/>
                  <a:pt x="2083961" y="153804"/>
                  <a:pt x="2085158" y="151650"/>
                </a:cubicBezTo>
                <a:cubicBezTo>
                  <a:pt x="2086355" y="149496"/>
                  <a:pt x="2088023" y="147572"/>
                  <a:pt x="2090162" y="145878"/>
                </a:cubicBezTo>
                <a:cubicBezTo>
                  <a:pt x="2092301" y="144185"/>
                  <a:pt x="2094816" y="143338"/>
                  <a:pt x="2097706" y="143338"/>
                </a:cubicBezTo>
                <a:lnTo>
                  <a:pt x="2123982" y="143338"/>
                </a:lnTo>
                <a:cubicBezTo>
                  <a:pt x="2124713" y="143338"/>
                  <a:pt x="2125315" y="142782"/>
                  <a:pt x="2125786" y="141669"/>
                </a:cubicBezTo>
                <a:cubicBezTo>
                  <a:pt x="2126259" y="140557"/>
                  <a:pt x="2126807" y="138750"/>
                  <a:pt x="2127432" y="136248"/>
                </a:cubicBezTo>
                <a:cubicBezTo>
                  <a:pt x="2129000" y="129481"/>
                  <a:pt x="2130557" y="123197"/>
                  <a:pt x="2132102" y="117394"/>
                </a:cubicBezTo>
                <a:cubicBezTo>
                  <a:pt x="2133647" y="111591"/>
                  <a:pt x="2134921" y="107055"/>
                  <a:pt x="2135925" y="103786"/>
                </a:cubicBezTo>
                <a:cubicBezTo>
                  <a:pt x="2136929" y="100516"/>
                  <a:pt x="2137726" y="97432"/>
                  <a:pt x="2138314" y="94533"/>
                </a:cubicBezTo>
                <a:cubicBezTo>
                  <a:pt x="2138902" y="91634"/>
                  <a:pt x="2139197" y="89692"/>
                  <a:pt x="2139197" y="88707"/>
                </a:cubicBezTo>
                <a:cubicBezTo>
                  <a:pt x="2139197" y="87259"/>
                  <a:pt x="2139132" y="85751"/>
                  <a:pt x="2139002" y="84184"/>
                </a:cubicBezTo>
                <a:cubicBezTo>
                  <a:pt x="2138871" y="82616"/>
                  <a:pt x="2138806" y="80333"/>
                  <a:pt x="2138806" y="77336"/>
                </a:cubicBezTo>
                <a:lnTo>
                  <a:pt x="2138806" y="75373"/>
                </a:lnTo>
                <a:cubicBezTo>
                  <a:pt x="2138806" y="74036"/>
                  <a:pt x="2138912" y="72454"/>
                  <a:pt x="2139122" y="70628"/>
                </a:cubicBezTo>
                <a:cubicBezTo>
                  <a:pt x="2139332" y="68802"/>
                  <a:pt x="2139946" y="66967"/>
                  <a:pt x="2140962" y="65121"/>
                </a:cubicBezTo>
                <a:cubicBezTo>
                  <a:pt x="2141987" y="60596"/>
                  <a:pt x="2143867" y="56880"/>
                  <a:pt x="2146604" y="53971"/>
                </a:cubicBezTo>
                <a:cubicBezTo>
                  <a:pt x="2149341" y="51063"/>
                  <a:pt x="2153303" y="49609"/>
                  <a:pt x="2158492" y="49609"/>
                </a:cubicBezTo>
                <a:close/>
                <a:moveTo>
                  <a:pt x="910717" y="49609"/>
                </a:moveTo>
                <a:cubicBezTo>
                  <a:pt x="914998" y="49609"/>
                  <a:pt x="918690" y="50508"/>
                  <a:pt x="921793" y="52304"/>
                </a:cubicBezTo>
                <a:cubicBezTo>
                  <a:pt x="924896" y="54101"/>
                  <a:pt x="927372" y="56388"/>
                  <a:pt x="929222" y="59165"/>
                </a:cubicBezTo>
                <a:cubicBezTo>
                  <a:pt x="931072" y="61942"/>
                  <a:pt x="932451" y="65069"/>
                  <a:pt x="933358" y="68546"/>
                </a:cubicBezTo>
                <a:cubicBezTo>
                  <a:pt x="934265" y="72022"/>
                  <a:pt x="934719" y="75344"/>
                  <a:pt x="934719" y="78511"/>
                </a:cubicBezTo>
                <a:cubicBezTo>
                  <a:pt x="934719" y="82096"/>
                  <a:pt x="934393" y="83920"/>
                  <a:pt x="933741" y="83982"/>
                </a:cubicBezTo>
                <a:lnTo>
                  <a:pt x="919426" y="138238"/>
                </a:lnTo>
                <a:cubicBezTo>
                  <a:pt x="924678" y="137061"/>
                  <a:pt x="929676" y="135971"/>
                  <a:pt x="934419" y="134967"/>
                </a:cubicBezTo>
                <a:cubicBezTo>
                  <a:pt x="939162" y="133962"/>
                  <a:pt x="944269" y="132937"/>
                  <a:pt x="949740" y="131892"/>
                </a:cubicBezTo>
                <a:cubicBezTo>
                  <a:pt x="955263" y="130808"/>
                  <a:pt x="960310" y="129721"/>
                  <a:pt x="964883" y="128629"/>
                </a:cubicBezTo>
                <a:cubicBezTo>
                  <a:pt x="969455" y="127538"/>
                  <a:pt x="973171" y="126664"/>
                  <a:pt x="976029" y="126008"/>
                </a:cubicBezTo>
                <a:cubicBezTo>
                  <a:pt x="978887" y="125351"/>
                  <a:pt x="981644" y="124742"/>
                  <a:pt x="984299" y="124180"/>
                </a:cubicBezTo>
                <a:cubicBezTo>
                  <a:pt x="986954" y="123617"/>
                  <a:pt x="989094" y="123336"/>
                  <a:pt x="990719" y="123336"/>
                </a:cubicBezTo>
                <a:cubicBezTo>
                  <a:pt x="992929" y="123336"/>
                  <a:pt x="995278" y="123525"/>
                  <a:pt x="997765" y="123902"/>
                </a:cubicBezTo>
                <a:cubicBezTo>
                  <a:pt x="1000252" y="124279"/>
                  <a:pt x="1002583" y="124989"/>
                  <a:pt x="1004759" y="126033"/>
                </a:cubicBezTo>
                <a:cubicBezTo>
                  <a:pt x="1006933" y="127076"/>
                  <a:pt x="1008778" y="128639"/>
                  <a:pt x="1010292" y="130721"/>
                </a:cubicBezTo>
                <a:cubicBezTo>
                  <a:pt x="1011807" y="132804"/>
                  <a:pt x="1012564" y="135401"/>
                  <a:pt x="1012564" y="138513"/>
                </a:cubicBezTo>
                <a:cubicBezTo>
                  <a:pt x="1012564" y="142219"/>
                  <a:pt x="1011808" y="145545"/>
                  <a:pt x="1010297" y="148489"/>
                </a:cubicBezTo>
                <a:cubicBezTo>
                  <a:pt x="1008786" y="151434"/>
                  <a:pt x="1006863" y="153955"/>
                  <a:pt x="1004529" y="156054"/>
                </a:cubicBezTo>
                <a:cubicBezTo>
                  <a:pt x="1002194" y="158153"/>
                  <a:pt x="999641" y="159823"/>
                  <a:pt x="996870" y="161063"/>
                </a:cubicBezTo>
                <a:cubicBezTo>
                  <a:pt x="994098" y="162304"/>
                  <a:pt x="991652" y="163147"/>
                  <a:pt x="989531" y="163593"/>
                </a:cubicBezTo>
                <a:cubicBezTo>
                  <a:pt x="987271" y="164016"/>
                  <a:pt x="984344" y="164650"/>
                  <a:pt x="980750" y="165496"/>
                </a:cubicBezTo>
                <a:cubicBezTo>
                  <a:pt x="977157" y="166342"/>
                  <a:pt x="973578" y="167173"/>
                  <a:pt x="970013" y="167991"/>
                </a:cubicBezTo>
                <a:cubicBezTo>
                  <a:pt x="966449" y="168809"/>
                  <a:pt x="961656" y="169799"/>
                  <a:pt x="955635" y="170963"/>
                </a:cubicBezTo>
                <a:cubicBezTo>
                  <a:pt x="949613" y="172126"/>
                  <a:pt x="945894" y="173189"/>
                  <a:pt x="944478" y="174152"/>
                </a:cubicBezTo>
                <a:cubicBezTo>
                  <a:pt x="936318" y="175804"/>
                  <a:pt x="930634" y="177145"/>
                  <a:pt x="927426" y="178176"/>
                </a:cubicBezTo>
                <a:cubicBezTo>
                  <a:pt x="924218" y="179208"/>
                  <a:pt x="921147" y="179978"/>
                  <a:pt x="918214" y="180487"/>
                </a:cubicBezTo>
                <a:cubicBezTo>
                  <a:pt x="915280" y="180997"/>
                  <a:pt x="912763" y="181396"/>
                  <a:pt x="910661" y="181686"/>
                </a:cubicBezTo>
                <a:cubicBezTo>
                  <a:pt x="908559" y="181975"/>
                  <a:pt x="907761" y="182120"/>
                  <a:pt x="908267" y="182120"/>
                </a:cubicBezTo>
                <a:cubicBezTo>
                  <a:pt x="906528" y="187334"/>
                  <a:pt x="904699" y="193708"/>
                  <a:pt x="902782" y="201241"/>
                </a:cubicBezTo>
                <a:cubicBezTo>
                  <a:pt x="900864" y="208773"/>
                  <a:pt x="899325" y="215442"/>
                  <a:pt x="898165" y="221247"/>
                </a:cubicBezTo>
                <a:cubicBezTo>
                  <a:pt x="897004" y="227052"/>
                  <a:pt x="896140" y="232320"/>
                  <a:pt x="895571" y="237051"/>
                </a:cubicBezTo>
                <a:cubicBezTo>
                  <a:pt x="895002" y="241782"/>
                  <a:pt x="894718" y="245538"/>
                  <a:pt x="894718" y="248319"/>
                </a:cubicBezTo>
                <a:cubicBezTo>
                  <a:pt x="894718" y="251777"/>
                  <a:pt x="894996" y="254868"/>
                  <a:pt x="895552" y="257590"/>
                </a:cubicBezTo>
                <a:cubicBezTo>
                  <a:pt x="896109" y="260313"/>
                  <a:pt x="897014" y="262616"/>
                  <a:pt x="898270" y="264499"/>
                </a:cubicBezTo>
                <a:cubicBezTo>
                  <a:pt x="899525" y="266382"/>
                  <a:pt x="901153" y="267837"/>
                  <a:pt x="903154" y="268861"/>
                </a:cubicBezTo>
                <a:cubicBezTo>
                  <a:pt x="905155" y="269886"/>
                  <a:pt x="907872" y="270399"/>
                  <a:pt x="911305" y="270399"/>
                </a:cubicBezTo>
                <a:cubicBezTo>
                  <a:pt x="917559" y="270399"/>
                  <a:pt x="923761" y="268650"/>
                  <a:pt x="929913" y="265151"/>
                </a:cubicBezTo>
                <a:cubicBezTo>
                  <a:pt x="936065" y="261652"/>
                  <a:pt x="942115" y="257056"/>
                  <a:pt x="948065" y="251363"/>
                </a:cubicBezTo>
                <a:cubicBezTo>
                  <a:pt x="954015" y="245669"/>
                  <a:pt x="959728" y="239326"/>
                  <a:pt x="965205" y="232332"/>
                </a:cubicBezTo>
                <a:cubicBezTo>
                  <a:pt x="970681" y="225339"/>
                  <a:pt x="975390" y="219141"/>
                  <a:pt x="979329" y="213737"/>
                </a:cubicBezTo>
                <a:cubicBezTo>
                  <a:pt x="981945" y="209810"/>
                  <a:pt x="985219" y="207846"/>
                  <a:pt x="989150" y="207846"/>
                </a:cubicBezTo>
                <a:cubicBezTo>
                  <a:pt x="990192" y="207846"/>
                  <a:pt x="991476" y="208026"/>
                  <a:pt x="993004" y="208385"/>
                </a:cubicBezTo>
                <a:cubicBezTo>
                  <a:pt x="994532" y="208745"/>
                  <a:pt x="996046" y="209394"/>
                  <a:pt x="997545" y="210332"/>
                </a:cubicBezTo>
                <a:cubicBezTo>
                  <a:pt x="999044" y="211271"/>
                  <a:pt x="1000353" y="212554"/>
                  <a:pt x="1001473" y="214182"/>
                </a:cubicBezTo>
                <a:lnTo>
                  <a:pt x="1002820" y="218759"/>
                </a:lnTo>
                <a:lnTo>
                  <a:pt x="998738" y="234485"/>
                </a:lnTo>
                <a:cubicBezTo>
                  <a:pt x="997090" y="239388"/>
                  <a:pt x="995202" y="243780"/>
                  <a:pt x="993072" y="247660"/>
                </a:cubicBezTo>
                <a:cubicBezTo>
                  <a:pt x="988811" y="255420"/>
                  <a:pt x="984208" y="263943"/>
                  <a:pt x="979260" y="273230"/>
                </a:cubicBezTo>
                <a:cubicBezTo>
                  <a:pt x="977621" y="276255"/>
                  <a:pt x="975415" y="279260"/>
                  <a:pt x="972643" y="282245"/>
                </a:cubicBezTo>
                <a:cubicBezTo>
                  <a:pt x="969872" y="285230"/>
                  <a:pt x="966930" y="288042"/>
                  <a:pt x="963819" y="290679"/>
                </a:cubicBezTo>
                <a:cubicBezTo>
                  <a:pt x="960707" y="293316"/>
                  <a:pt x="957538" y="295765"/>
                  <a:pt x="954310" y="298024"/>
                </a:cubicBezTo>
                <a:cubicBezTo>
                  <a:pt x="951082" y="300283"/>
                  <a:pt x="947883" y="302432"/>
                  <a:pt x="944712" y="304472"/>
                </a:cubicBezTo>
                <a:cubicBezTo>
                  <a:pt x="939421" y="307836"/>
                  <a:pt x="933621" y="310149"/>
                  <a:pt x="927313" y="311409"/>
                </a:cubicBezTo>
                <a:cubicBezTo>
                  <a:pt x="921005" y="312669"/>
                  <a:pt x="914950" y="313299"/>
                  <a:pt x="909149" y="313299"/>
                </a:cubicBezTo>
                <a:cubicBezTo>
                  <a:pt x="899974" y="313299"/>
                  <a:pt x="891844" y="311651"/>
                  <a:pt x="884759" y="308354"/>
                </a:cubicBezTo>
                <a:cubicBezTo>
                  <a:pt x="877675" y="305058"/>
                  <a:pt x="871692" y="300545"/>
                  <a:pt x="866812" y="294818"/>
                </a:cubicBezTo>
                <a:cubicBezTo>
                  <a:pt x="861932" y="289090"/>
                  <a:pt x="858245" y="282484"/>
                  <a:pt x="855750" y="275000"/>
                </a:cubicBezTo>
                <a:cubicBezTo>
                  <a:pt x="853256" y="267516"/>
                  <a:pt x="852008" y="259472"/>
                  <a:pt x="852008" y="250869"/>
                </a:cubicBezTo>
                <a:cubicBezTo>
                  <a:pt x="852008" y="239545"/>
                  <a:pt x="853285" y="227800"/>
                  <a:pt x="855839" y="215635"/>
                </a:cubicBezTo>
                <a:cubicBezTo>
                  <a:pt x="858393" y="203470"/>
                  <a:pt x="860973" y="193739"/>
                  <a:pt x="863579" y="186442"/>
                </a:cubicBezTo>
                <a:cubicBezTo>
                  <a:pt x="862411" y="186425"/>
                  <a:pt x="859897" y="185916"/>
                  <a:pt x="856038" y="184913"/>
                </a:cubicBezTo>
                <a:cubicBezTo>
                  <a:pt x="852179" y="183911"/>
                  <a:pt x="848663" y="182545"/>
                  <a:pt x="845490" y="180815"/>
                </a:cubicBezTo>
                <a:cubicBezTo>
                  <a:pt x="842317" y="179085"/>
                  <a:pt x="839572" y="176771"/>
                  <a:pt x="837253" y="173874"/>
                </a:cubicBezTo>
                <a:cubicBezTo>
                  <a:pt x="834934" y="170976"/>
                  <a:pt x="833775" y="167555"/>
                  <a:pt x="833775" y="163612"/>
                </a:cubicBezTo>
                <a:cubicBezTo>
                  <a:pt x="833775" y="162018"/>
                  <a:pt x="834077" y="160164"/>
                  <a:pt x="834681" y="158051"/>
                </a:cubicBezTo>
                <a:cubicBezTo>
                  <a:pt x="835286" y="155938"/>
                  <a:pt x="836186" y="153804"/>
                  <a:pt x="837383" y="151650"/>
                </a:cubicBezTo>
                <a:cubicBezTo>
                  <a:pt x="838579" y="149496"/>
                  <a:pt x="840248" y="147572"/>
                  <a:pt x="842387" y="145878"/>
                </a:cubicBezTo>
                <a:cubicBezTo>
                  <a:pt x="844526" y="144185"/>
                  <a:pt x="847041" y="143338"/>
                  <a:pt x="849930" y="143338"/>
                </a:cubicBezTo>
                <a:lnTo>
                  <a:pt x="876207" y="143338"/>
                </a:lnTo>
                <a:cubicBezTo>
                  <a:pt x="876938" y="143338"/>
                  <a:pt x="877540" y="142782"/>
                  <a:pt x="878011" y="141669"/>
                </a:cubicBezTo>
                <a:cubicBezTo>
                  <a:pt x="878483" y="140557"/>
                  <a:pt x="879032" y="138750"/>
                  <a:pt x="879657" y="136248"/>
                </a:cubicBezTo>
                <a:cubicBezTo>
                  <a:pt x="881225" y="129481"/>
                  <a:pt x="882782" y="123197"/>
                  <a:pt x="884327" y="117394"/>
                </a:cubicBezTo>
                <a:cubicBezTo>
                  <a:pt x="885871" y="111591"/>
                  <a:pt x="887146" y="107055"/>
                  <a:pt x="888150" y="103786"/>
                </a:cubicBezTo>
                <a:cubicBezTo>
                  <a:pt x="889154" y="100516"/>
                  <a:pt x="889950" y="97432"/>
                  <a:pt x="890539" y="94533"/>
                </a:cubicBezTo>
                <a:cubicBezTo>
                  <a:pt x="891127" y="91634"/>
                  <a:pt x="891421" y="89692"/>
                  <a:pt x="891421" y="88707"/>
                </a:cubicBezTo>
                <a:cubicBezTo>
                  <a:pt x="891421" y="87259"/>
                  <a:pt x="891357" y="85751"/>
                  <a:pt x="891226" y="84184"/>
                </a:cubicBezTo>
                <a:cubicBezTo>
                  <a:pt x="891096" y="82616"/>
                  <a:pt x="891031" y="80333"/>
                  <a:pt x="891031" y="77336"/>
                </a:cubicBezTo>
                <a:lnTo>
                  <a:pt x="891031" y="75373"/>
                </a:lnTo>
                <a:cubicBezTo>
                  <a:pt x="891031" y="74036"/>
                  <a:pt x="891136" y="72454"/>
                  <a:pt x="891346" y="70628"/>
                </a:cubicBezTo>
                <a:cubicBezTo>
                  <a:pt x="891557" y="68802"/>
                  <a:pt x="892170" y="66967"/>
                  <a:pt x="893187" y="65121"/>
                </a:cubicBezTo>
                <a:cubicBezTo>
                  <a:pt x="894212" y="60596"/>
                  <a:pt x="896093" y="56880"/>
                  <a:pt x="898829" y="53971"/>
                </a:cubicBezTo>
                <a:cubicBezTo>
                  <a:pt x="901565" y="51063"/>
                  <a:pt x="905528" y="49609"/>
                  <a:pt x="910717" y="49609"/>
                </a:cubicBezTo>
                <a:close/>
                <a:moveTo>
                  <a:pt x="215392" y="49609"/>
                </a:moveTo>
                <a:cubicBezTo>
                  <a:pt x="219673" y="49609"/>
                  <a:pt x="223365" y="50508"/>
                  <a:pt x="226468" y="52304"/>
                </a:cubicBezTo>
                <a:cubicBezTo>
                  <a:pt x="229571" y="54101"/>
                  <a:pt x="232048" y="56388"/>
                  <a:pt x="233897" y="59165"/>
                </a:cubicBezTo>
                <a:cubicBezTo>
                  <a:pt x="235747" y="61942"/>
                  <a:pt x="237126" y="65069"/>
                  <a:pt x="238033" y="68546"/>
                </a:cubicBezTo>
                <a:cubicBezTo>
                  <a:pt x="238940" y="72022"/>
                  <a:pt x="239394" y="75344"/>
                  <a:pt x="239394" y="78511"/>
                </a:cubicBezTo>
                <a:cubicBezTo>
                  <a:pt x="239394" y="82096"/>
                  <a:pt x="239068" y="83920"/>
                  <a:pt x="238416" y="83982"/>
                </a:cubicBezTo>
                <a:lnTo>
                  <a:pt x="224101" y="138238"/>
                </a:lnTo>
                <a:cubicBezTo>
                  <a:pt x="229353" y="137061"/>
                  <a:pt x="234350" y="135971"/>
                  <a:pt x="239094" y="134967"/>
                </a:cubicBezTo>
                <a:cubicBezTo>
                  <a:pt x="243837" y="133962"/>
                  <a:pt x="248944" y="132937"/>
                  <a:pt x="254415" y="131892"/>
                </a:cubicBezTo>
                <a:cubicBezTo>
                  <a:pt x="259937" y="130808"/>
                  <a:pt x="264985" y="129721"/>
                  <a:pt x="269558" y="128629"/>
                </a:cubicBezTo>
                <a:cubicBezTo>
                  <a:pt x="274130" y="127538"/>
                  <a:pt x="277846" y="126664"/>
                  <a:pt x="280704" y="126008"/>
                </a:cubicBezTo>
                <a:cubicBezTo>
                  <a:pt x="283562" y="125351"/>
                  <a:pt x="286319" y="124742"/>
                  <a:pt x="288974" y="124180"/>
                </a:cubicBezTo>
                <a:cubicBezTo>
                  <a:pt x="291629" y="123617"/>
                  <a:pt x="293769" y="123336"/>
                  <a:pt x="295394" y="123336"/>
                </a:cubicBezTo>
                <a:cubicBezTo>
                  <a:pt x="297604" y="123336"/>
                  <a:pt x="299953" y="123525"/>
                  <a:pt x="302440" y="123902"/>
                </a:cubicBezTo>
                <a:cubicBezTo>
                  <a:pt x="304927" y="124279"/>
                  <a:pt x="307258" y="124989"/>
                  <a:pt x="309433" y="126033"/>
                </a:cubicBezTo>
                <a:cubicBezTo>
                  <a:pt x="311608" y="127076"/>
                  <a:pt x="313453" y="128639"/>
                  <a:pt x="314967" y="130721"/>
                </a:cubicBezTo>
                <a:cubicBezTo>
                  <a:pt x="316482" y="132804"/>
                  <a:pt x="317239" y="135401"/>
                  <a:pt x="317239" y="138513"/>
                </a:cubicBezTo>
                <a:cubicBezTo>
                  <a:pt x="317239" y="142219"/>
                  <a:pt x="316483" y="145545"/>
                  <a:pt x="314972" y="148489"/>
                </a:cubicBezTo>
                <a:cubicBezTo>
                  <a:pt x="313461" y="151434"/>
                  <a:pt x="311538" y="153955"/>
                  <a:pt x="309204" y="156054"/>
                </a:cubicBezTo>
                <a:cubicBezTo>
                  <a:pt x="306870" y="158153"/>
                  <a:pt x="304316" y="159823"/>
                  <a:pt x="301545" y="161063"/>
                </a:cubicBezTo>
                <a:cubicBezTo>
                  <a:pt x="298773" y="162304"/>
                  <a:pt x="296327" y="163147"/>
                  <a:pt x="294206" y="163593"/>
                </a:cubicBezTo>
                <a:cubicBezTo>
                  <a:pt x="291946" y="164016"/>
                  <a:pt x="289019" y="164650"/>
                  <a:pt x="285425" y="165496"/>
                </a:cubicBezTo>
                <a:cubicBezTo>
                  <a:pt x="281832" y="166342"/>
                  <a:pt x="278253" y="167173"/>
                  <a:pt x="274689" y="167991"/>
                </a:cubicBezTo>
                <a:cubicBezTo>
                  <a:pt x="271124" y="168809"/>
                  <a:pt x="266331" y="169799"/>
                  <a:pt x="260310" y="170963"/>
                </a:cubicBezTo>
                <a:cubicBezTo>
                  <a:pt x="254288" y="172126"/>
                  <a:pt x="250569" y="173189"/>
                  <a:pt x="249153" y="174152"/>
                </a:cubicBezTo>
                <a:cubicBezTo>
                  <a:pt x="240993" y="175804"/>
                  <a:pt x="235309" y="177145"/>
                  <a:pt x="232101" y="178176"/>
                </a:cubicBezTo>
                <a:cubicBezTo>
                  <a:pt x="228892" y="179208"/>
                  <a:pt x="225822" y="179978"/>
                  <a:pt x="222889" y="180487"/>
                </a:cubicBezTo>
                <a:cubicBezTo>
                  <a:pt x="219956" y="180997"/>
                  <a:pt x="217438" y="181396"/>
                  <a:pt x="215336" y="181686"/>
                </a:cubicBezTo>
                <a:cubicBezTo>
                  <a:pt x="213234" y="181975"/>
                  <a:pt x="212436" y="182120"/>
                  <a:pt x="212942" y="182120"/>
                </a:cubicBezTo>
                <a:cubicBezTo>
                  <a:pt x="211203" y="187334"/>
                  <a:pt x="209374" y="193708"/>
                  <a:pt x="207457" y="201241"/>
                </a:cubicBezTo>
                <a:cubicBezTo>
                  <a:pt x="205539" y="208773"/>
                  <a:pt x="204000" y="215442"/>
                  <a:pt x="202840" y="221247"/>
                </a:cubicBezTo>
                <a:cubicBezTo>
                  <a:pt x="201679" y="227052"/>
                  <a:pt x="200815" y="232320"/>
                  <a:pt x="200246" y="237051"/>
                </a:cubicBezTo>
                <a:cubicBezTo>
                  <a:pt x="199678" y="241782"/>
                  <a:pt x="199393" y="245538"/>
                  <a:pt x="199393" y="248319"/>
                </a:cubicBezTo>
                <a:cubicBezTo>
                  <a:pt x="199393" y="251777"/>
                  <a:pt x="199671" y="254868"/>
                  <a:pt x="200227" y="257590"/>
                </a:cubicBezTo>
                <a:cubicBezTo>
                  <a:pt x="200784" y="260313"/>
                  <a:pt x="201690" y="262616"/>
                  <a:pt x="202945" y="264499"/>
                </a:cubicBezTo>
                <a:cubicBezTo>
                  <a:pt x="204200" y="266382"/>
                  <a:pt x="205828" y="267837"/>
                  <a:pt x="207829" y="268861"/>
                </a:cubicBezTo>
                <a:cubicBezTo>
                  <a:pt x="209829" y="269886"/>
                  <a:pt x="212547" y="270399"/>
                  <a:pt x="215980" y="270399"/>
                </a:cubicBezTo>
                <a:cubicBezTo>
                  <a:pt x="222234" y="270399"/>
                  <a:pt x="228436" y="268650"/>
                  <a:pt x="234588" y="265151"/>
                </a:cubicBezTo>
                <a:cubicBezTo>
                  <a:pt x="240740" y="261652"/>
                  <a:pt x="246790" y="257056"/>
                  <a:pt x="252740" y="251363"/>
                </a:cubicBezTo>
                <a:cubicBezTo>
                  <a:pt x="258690" y="245669"/>
                  <a:pt x="264403" y="239326"/>
                  <a:pt x="269879" y="232332"/>
                </a:cubicBezTo>
                <a:cubicBezTo>
                  <a:pt x="275356" y="225339"/>
                  <a:pt x="280064" y="219141"/>
                  <a:pt x="284004" y="213737"/>
                </a:cubicBezTo>
                <a:cubicBezTo>
                  <a:pt x="286620" y="209810"/>
                  <a:pt x="289894" y="207846"/>
                  <a:pt x="293825" y="207846"/>
                </a:cubicBezTo>
                <a:cubicBezTo>
                  <a:pt x="294867" y="207846"/>
                  <a:pt x="296151" y="208026"/>
                  <a:pt x="297679" y="208385"/>
                </a:cubicBezTo>
                <a:cubicBezTo>
                  <a:pt x="299208" y="208745"/>
                  <a:pt x="300721" y="209394"/>
                  <a:pt x="302220" y="210332"/>
                </a:cubicBezTo>
                <a:cubicBezTo>
                  <a:pt x="303719" y="211271"/>
                  <a:pt x="305028" y="212554"/>
                  <a:pt x="306148" y="214182"/>
                </a:cubicBezTo>
                <a:lnTo>
                  <a:pt x="307495" y="218759"/>
                </a:lnTo>
                <a:lnTo>
                  <a:pt x="303413" y="234485"/>
                </a:lnTo>
                <a:cubicBezTo>
                  <a:pt x="301765" y="239388"/>
                  <a:pt x="299877" y="243780"/>
                  <a:pt x="297747" y="247660"/>
                </a:cubicBezTo>
                <a:cubicBezTo>
                  <a:pt x="293486" y="255420"/>
                  <a:pt x="288882" y="263943"/>
                  <a:pt x="283935" y="273230"/>
                </a:cubicBezTo>
                <a:cubicBezTo>
                  <a:pt x="282295" y="276255"/>
                  <a:pt x="280090" y="279260"/>
                  <a:pt x="277318" y="282245"/>
                </a:cubicBezTo>
                <a:cubicBezTo>
                  <a:pt x="274546" y="285230"/>
                  <a:pt x="271605" y="288042"/>
                  <a:pt x="268494" y="290679"/>
                </a:cubicBezTo>
                <a:cubicBezTo>
                  <a:pt x="265383" y="293316"/>
                  <a:pt x="262213" y="295765"/>
                  <a:pt x="258985" y="298024"/>
                </a:cubicBezTo>
                <a:cubicBezTo>
                  <a:pt x="255757" y="300283"/>
                  <a:pt x="252558" y="302432"/>
                  <a:pt x="249387" y="304472"/>
                </a:cubicBezTo>
                <a:cubicBezTo>
                  <a:pt x="244096" y="307836"/>
                  <a:pt x="238296" y="310149"/>
                  <a:pt x="231988" y="311409"/>
                </a:cubicBezTo>
                <a:cubicBezTo>
                  <a:pt x="225680" y="312669"/>
                  <a:pt x="219625" y="313299"/>
                  <a:pt x="213824" y="313299"/>
                </a:cubicBezTo>
                <a:cubicBezTo>
                  <a:pt x="204649" y="313299"/>
                  <a:pt x="196519" y="311651"/>
                  <a:pt x="189434" y="308354"/>
                </a:cubicBezTo>
                <a:cubicBezTo>
                  <a:pt x="182349" y="305058"/>
                  <a:pt x="176367" y="300545"/>
                  <a:pt x="171487" y="294818"/>
                </a:cubicBezTo>
                <a:cubicBezTo>
                  <a:pt x="166607" y="289090"/>
                  <a:pt x="162920" y="282484"/>
                  <a:pt x="160425" y="275000"/>
                </a:cubicBezTo>
                <a:cubicBezTo>
                  <a:pt x="157931" y="267516"/>
                  <a:pt x="156683" y="259472"/>
                  <a:pt x="156683" y="250869"/>
                </a:cubicBezTo>
                <a:cubicBezTo>
                  <a:pt x="156683" y="239545"/>
                  <a:pt x="157960" y="227800"/>
                  <a:pt x="160514" y="215635"/>
                </a:cubicBezTo>
                <a:cubicBezTo>
                  <a:pt x="163068" y="203470"/>
                  <a:pt x="165648" y="193739"/>
                  <a:pt x="168255" y="186442"/>
                </a:cubicBezTo>
                <a:cubicBezTo>
                  <a:pt x="167086" y="186425"/>
                  <a:pt x="164572" y="185916"/>
                  <a:pt x="160713" y="184913"/>
                </a:cubicBezTo>
                <a:cubicBezTo>
                  <a:pt x="156854" y="183911"/>
                  <a:pt x="153338" y="182545"/>
                  <a:pt x="150165" y="180815"/>
                </a:cubicBezTo>
                <a:cubicBezTo>
                  <a:pt x="146992" y="179085"/>
                  <a:pt x="144247" y="176771"/>
                  <a:pt x="141928" y="173874"/>
                </a:cubicBezTo>
                <a:cubicBezTo>
                  <a:pt x="139610" y="170976"/>
                  <a:pt x="138450" y="167555"/>
                  <a:pt x="138450" y="163612"/>
                </a:cubicBezTo>
                <a:cubicBezTo>
                  <a:pt x="138450" y="162018"/>
                  <a:pt x="138752" y="160164"/>
                  <a:pt x="139356" y="158051"/>
                </a:cubicBezTo>
                <a:cubicBezTo>
                  <a:pt x="139960" y="155938"/>
                  <a:pt x="140861" y="153804"/>
                  <a:pt x="142058" y="151650"/>
                </a:cubicBezTo>
                <a:cubicBezTo>
                  <a:pt x="143255" y="149496"/>
                  <a:pt x="144923" y="147572"/>
                  <a:pt x="147062" y="145878"/>
                </a:cubicBezTo>
                <a:cubicBezTo>
                  <a:pt x="149201" y="144185"/>
                  <a:pt x="151716" y="143338"/>
                  <a:pt x="154605" y="143338"/>
                </a:cubicBezTo>
                <a:lnTo>
                  <a:pt x="180882" y="143338"/>
                </a:lnTo>
                <a:cubicBezTo>
                  <a:pt x="181613" y="143338"/>
                  <a:pt x="182215" y="142782"/>
                  <a:pt x="182686" y="141669"/>
                </a:cubicBezTo>
                <a:cubicBezTo>
                  <a:pt x="183158" y="140557"/>
                  <a:pt x="183707" y="138750"/>
                  <a:pt x="184332" y="136248"/>
                </a:cubicBezTo>
                <a:cubicBezTo>
                  <a:pt x="185900" y="129481"/>
                  <a:pt x="187457" y="123197"/>
                  <a:pt x="189002" y="117394"/>
                </a:cubicBezTo>
                <a:cubicBezTo>
                  <a:pt x="190546" y="111591"/>
                  <a:pt x="191821" y="107055"/>
                  <a:pt x="192825" y="103786"/>
                </a:cubicBezTo>
                <a:cubicBezTo>
                  <a:pt x="193829" y="100516"/>
                  <a:pt x="194625" y="97432"/>
                  <a:pt x="195214" y="94533"/>
                </a:cubicBezTo>
                <a:cubicBezTo>
                  <a:pt x="195802" y="91634"/>
                  <a:pt x="196096" y="89692"/>
                  <a:pt x="196096" y="88707"/>
                </a:cubicBezTo>
                <a:cubicBezTo>
                  <a:pt x="196096" y="87259"/>
                  <a:pt x="196031" y="85751"/>
                  <a:pt x="195901" y="84184"/>
                </a:cubicBezTo>
                <a:cubicBezTo>
                  <a:pt x="195771" y="82616"/>
                  <a:pt x="195706" y="80333"/>
                  <a:pt x="195706" y="77336"/>
                </a:cubicBezTo>
                <a:lnTo>
                  <a:pt x="195706" y="75373"/>
                </a:lnTo>
                <a:cubicBezTo>
                  <a:pt x="195706" y="74036"/>
                  <a:pt x="195811" y="72454"/>
                  <a:pt x="196022" y="70628"/>
                </a:cubicBezTo>
                <a:cubicBezTo>
                  <a:pt x="196232" y="68802"/>
                  <a:pt x="196845" y="66967"/>
                  <a:pt x="197862" y="65121"/>
                </a:cubicBezTo>
                <a:cubicBezTo>
                  <a:pt x="198887" y="60596"/>
                  <a:pt x="200768" y="56880"/>
                  <a:pt x="203504" y="53971"/>
                </a:cubicBezTo>
                <a:cubicBezTo>
                  <a:pt x="206240" y="51063"/>
                  <a:pt x="210203" y="49609"/>
                  <a:pt x="215392" y="49609"/>
                </a:cubicBezTo>
                <a:close/>
                <a:moveTo>
                  <a:pt x="7210970" y="43728"/>
                </a:moveTo>
                <a:cubicBezTo>
                  <a:pt x="7213122" y="43728"/>
                  <a:pt x="7215135" y="44352"/>
                  <a:pt x="7217007" y="45600"/>
                </a:cubicBezTo>
                <a:cubicBezTo>
                  <a:pt x="7218880" y="46848"/>
                  <a:pt x="7220402" y="48057"/>
                  <a:pt x="7221573" y="49228"/>
                </a:cubicBezTo>
                <a:cubicBezTo>
                  <a:pt x="7223053" y="50711"/>
                  <a:pt x="7224075" y="51827"/>
                  <a:pt x="7224638" y="52575"/>
                </a:cubicBezTo>
                <a:cubicBezTo>
                  <a:pt x="7228230" y="52860"/>
                  <a:pt x="7230752" y="54555"/>
                  <a:pt x="7232206" y="57659"/>
                </a:cubicBezTo>
                <a:cubicBezTo>
                  <a:pt x="7233661" y="60763"/>
                  <a:pt x="7234388" y="63989"/>
                  <a:pt x="7234388" y="67336"/>
                </a:cubicBezTo>
                <a:cubicBezTo>
                  <a:pt x="7234388" y="69674"/>
                  <a:pt x="7234170" y="71792"/>
                  <a:pt x="7233733" y="73691"/>
                </a:cubicBezTo>
                <a:cubicBezTo>
                  <a:pt x="7233297" y="75589"/>
                  <a:pt x="7232992" y="76806"/>
                  <a:pt x="7232818" y="77339"/>
                </a:cubicBezTo>
                <a:cubicBezTo>
                  <a:pt x="7231740" y="81272"/>
                  <a:pt x="7229895" y="84583"/>
                  <a:pt x="7227285" y="87271"/>
                </a:cubicBezTo>
                <a:cubicBezTo>
                  <a:pt x="7224675" y="89959"/>
                  <a:pt x="7221774" y="92210"/>
                  <a:pt x="7218582" y="94024"/>
                </a:cubicBezTo>
                <a:cubicBezTo>
                  <a:pt x="7215391" y="95837"/>
                  <a:pt x="7212067" y="97247"/>
                  <a:pt x="7208609" y="98255"/>
                </a:cubicBezTo>
                <a:cubicBezTo>
                  <a:pt x="7205152" y="99262"/>
                  <a:pt x="7202017" y="99766"/>
                  <a:pt x="7199205" y="99766"/>
                </a:cubicBezTo>
                <a:cubicBezTo>
                  <a:pt x="7195393" y="99766"/>
                  <a:pt x="7192402" y="99072"/>
                  <a:pt x="7190234" y="97684"/>
                </a:cubicBezTo>
                <a:cubicBezTo>
                  <a:pt x="7188065" y="96297"/>
                  <a:pt x="7185593" y="93704"/>
                  <a:pt x="7182819" y="89907"/>
                </a:cubicBezTo>
                <a:cubicBezTo>
                  <a:pt x="7180975" y="87390"/>
                  <a:pt x="7179932" y="85445"/>
                  <a:pt x="7179689" y="84070"/>
                </a:cubicBezTo>
                <a:cubicBezTo>
                  <a:pt x="7179447" y="82695"/>
                  <a:pt x="7179325" y="81365"/>
                  <a:pt x="7179325" y="80079"/>
                </a:cubicBezTo>
                <a:cubicBezTo>
                  <a:pt x="7179325" y="78184"/>
                  <a:pt x="7179423" y="76681"/>
                  <a:pt x="7179619" y="75570"/>
                </a:cubicBezTo>
                <a:cubicBezTo>
                  <a:pt x="7179815" y="74460"/>
                  <a:pt x="7180064" y="73308"/>
                  <a:pt x="7180366" y="72114"/>
                </a:cubicBezTo>
                <a:cubicBezTo>
                  <a:pt x="7181058" y="69233"/>
                  <a:pt x="7182356" y="65594"/>
                  <a:pt x="7184261" y="61196"/>
                </a:cubicBezTo>
                <a:cubicBezTo>
                  <a:pt x="7186166" y="56798"/>
                  <a:pt x="7189652" y="52757"/>
                  <a:pt x="7194718" y="49072"/>
                </a:cubicBezTo>
                <a:cubicBezTo>
                  <a:pt x="7197091" y="47736"/>
                  <a:pt x="7199986" y="46512"/>
                  <a:pt x="7203403" y="45399"/>
                </a:cubicBezTo>
                <a:cubicBezTo>
                  <a:pt x="7206821" y="44285"/>
                  <a:pt x="7209344" y="43728"/>
                  <a:pt x="7210970" y="43728"/>
                </a:cubicBezTo>
                <a:close/>
                <a:moveTo>
                  <a:pt x="5210720" y="43728"/>
                </a:moveTo>
                <a:cubicBezTo>
                  <a:pt x="5212873" y="43728"/>
                  <a:pt x="5214885" y="44352"/>
                  <a:pt x="5216757" y="45600"/>
                </a:cubicBezTo>
                <a:cubicBezTo>
                  <a:pt x="5218630" y="46848"/>
                  <a:pt x="5220152" y="48057"/>
                  <a:pt x="5221323" y="49228"/>
                </a:cubicBezTo>
                <a:cubicBezTo>
                  <a:pt x="5222804" y="50711"/>
                  <a:pt x="5223826" y="51827"/>
                  <a:pt x="5224388" y="52575"/>
                </a:cubicBezTo>
                <a:cubicBezTo>
                  <a:pt x="5227980" y="52860"/>
                  <a:pt x="5230503" y="54555"/>
                  <a:pt x="5231957" y="57659"/>
                </a:cubicBezTo>
                <a:cubicBezTo>
                  <a:pt x="5233411" y="60763"/>
                  <a:pt x="5234138" y="63989"/>
                  <a:pt x="5234138" y="67336"/>
                </a:cubicBezTo>
                <a:cubicBezTo>
                  <a:pt x="5234138" y="69674"/>
                  <a:pt x="5233920" y="71792"/>
                  <a:pt x="5233483" y="73691"/>
                </a:cubicBezTo>
                <a:cubicBezTo>
                  <a:pt x="5233046" y="75589"/>
                  <a:pt x="5232742" y="76806"/>
                  <a:pt x="5232569" y="77339"/>
                </a:cubicBezTo>
                <a:cubicBezTo>
                  <a:pt x="5231490" y="81272"/>
                  <a:pt x="5229645" y="84583"/>
                  <a:pt x="5227035" y="87271"/>
                </a:cubicBezTo>
                <a:cubicBezTo>
                  <a:pt x="5224425" y="89959"/>
                  <a:pt x="5221524" y="92210"/>
                  <a:pt x="5218332" y="94024"/>
                </a:cubicBezTo>
                <a:cubicBezTo>
                  <a:pt x="5215141" y="95837"/>
                  <a:pt x="5211817" y="97247"/>
                  <a:pt x="5208359" y="98255"/>
                </a:cubicBezTo>
                <a:cubicBezTo>
                  <a:pt x="5204903" y="99262"/>
                  <a:pt x="5201767" y="99766"/>
                  <a:pt x="5198955" y="99766"/>
                </a:cubicBezTo>
                <a:cubicBezTo>
                  <a:pt x="5195143" y="99766"/>
                  <a:pt x="5192152" y="99072"/>
                  <a:pt x="5189984" y="97684"/>
                </a:cubicBezTo>
                <a:cubicBezTo>
                  <a:pt x="5187815" y="96297"/>
                  <a:pt x="5185343" y="93704"/>
                  <a:pt x="5182569" y="89907"/>
                </a:cubicBezTo>
                <a:cubicBezTo>
                  <a:pt x="5180725" y="87390"/>
                  <a:pt x="5179682" y="85445"/>
                  <a:pt x="5179439" y="84070"/>
                </a:cubicBezTo>
                <a:cubicBezTo>
                  <a:pt x="5179197" y="82695"/>
                  <a:pt x="5179075" y="81365"/>
                  <a:pt x="5179075" y="80079"/>
                </a:cubicBezTo>
                <a:cubicBezTo>
                  <a:pt x="5179075" y="78184"/>
                  <a:pt x="5179173" y="76681"/>
                  <a:pt x="5179369" y="75570"/>
                </a:cubicBezTo>
                <a:cubicBezTo>
                  <a:pt x="5179565" y="74460"/>
                  <a:pt x="5179814" y="73308"/>
                  <a:pt x="5180116" y="72114"/>
                </a:cubicBezTo>
                <a:cubicBezTo>
                  <a:pt x="5180808" y="69233"/>
                  <a:pt x="5182106" y="65594"/>
                  <a:pt x="5184011" y="61196"/>
                </a:cubicBezTo>
                <a:cubicBezTo>
                  <a:pt x="5185916" y="56798"/>
                  <a:pt x="5189402" y="52757"/>
                  <a:pt x="5194468" y="49072"/>
                </a:cubicBezTo>
                <a:cubicBezTo>
                  <a:pt x="5196842" y="47736"/>
                  <a:pt x="5199736" y="46512"/>
                  <a:pt x="5203153" y="45399"/>
                </a:cubicBezTo>
                <a:cubicBezTo>
                  <a:pt x="5206571" y="44285"/>
                  <a:pt x="5209093" y="43728"/>
                  <a:pt x="5210720" y="43728"/>
                </a:cubicBezTo>
                <a:close/>
                <a:moveTo>
                  <a:pt x="4734471" y="43728"/>
                </a:moveTo>
                <a:cubicBezTo>
                  <a:pt x="4736623" y="43728"/>
                  <a:pt x="4738635" y="44352"/>
                  <a:pt x="4740508" y="45600"/>
                </a:cubicBezTo>
                <a:cubicBezTo>
                  <a:pt x="4742380" y="46848"/>
                  <a:pt x="4743902" y="48057"/>
                  <a:pt x="4745073" y="49228"/>
                </a:cubicBezTo>
                <a:cubicBezTo>
                  <a:pt x="4746554" y="50711"/>
                  <a:pt x="4747577" y="51827"/>
                  <a:pt x="4748139" y="52575"/>
                </a:cubicBezTo>
                <a:cubicBezTo>
                  <a:pt x="4751730" y="52860"/>
                  <a:pt x="4754253" y="54555"/>
                  <a:pt x="4755707" y="57659"/>
                </a:cubicBezTo>
                <a:cubicBezTo>
                  <a:pt x="4757161" y="60763"/>
                  <a:pt x="4757889" y="63989"/>
                  <a:pt x="4757889" y="67336"/>
                </a:cubicBezTo>
                <a:cubicBezTo>
                  <a:pt x="4757889" y="69674"/>
                  <a:pt x="4757670" y="71792"/>
                  <a:pt x="4757234" y="73691"/>
                </a:cubicBezTo>
                <a:cubicBezTo>
                  <a:pt x="4756797" y="75589"/>
                  <a:pt x="4756492" y="76806"/>
                  <a:pt x="4756320" y="77339"/>
                </a:cubicBezTo>
                <a:cubicBezTo>
                  <a:pt x="4755240" y="81272"/>
                  <a:pt x="4753395" y="84583"/>
                  <a:pt x="4750786" y="87271"/>
                </a:cubicBezTo>
                <a:cubicBezTo>
                  <a:pt x="4748175" y="89959"/>
                  <a:pt x="4745274" y="92210"/>
                  <a:pt x="4742083" y="94024"/>
                </a:cubicBezTo>
                <a:cubicBezTo>
                  <a:pt x="4738891" y="95837"/>
                  <a:pt x="4735567" y="97247"/>
                  <a:pt x="4732110" y="98255"/>
                </a:cubicBezTo>
                <a:cubicBezTo>
                  <a:pt x="4728653" y="99262"/>
                  <a:pt x="4725518" y="99766"/>
                  <a:pt x="4722706" y="99766"/>
                </a:cubicBezTo>
                <a:cubicBezTo>
                  <a:pt x="4718894" y="99766"/>
                  <a:pt x="4715904" y="99072"/>
                  <a:pt x="4713734" y="97684"/>
                </a:cubicBezTo>
                <a:cubicBezTo>
                  <a:pt x="4711566" y="96297"/>
                  <a:pt x="4709095" y="93704"/>
                  <a:pt x="4706319" y="89907"/>
                </a:cubicBezTo>
                <a:cubicBezTo>
                  <a:pt x="4704476" y="87390"/>
                  <a:pt x="4703433" y="85445"/>
                  <a:pt x="4703190" y="84070"/>
                </a:cubicBezTo>
                <a:cubicBezTo>
                  <a:pt x="4702947" y="82695"/>
                  <a:pt x="4702826" y="81365"/>
                  <a:pt x="4702826" y="80079"/>
                </a:cubicBezTo>
                <a:cubicBezTo>
                  <a:pt x="4702826" y="78184"/>
                  <a:pt x="4702924" y="76681"/>
                  <a:pt x="4703119" y="75570"/>
                </a:cubicBezTo>
                <a:cubicBezTo>
                  <a:pt x="4703315" y="74460"/>
                  <a:pt x="4703564" y="73308"/>
                  <a:pt x="4703866" y="72114"/>
                </a:cubicBezTo>
                <a:cubicBezTo>
                  <a:pt x="4704558" y="69233"/>
                  <a:pt x="4705856" y="65594"/>
                  <a:pt x="4707762" y="61196"/>
                </a:cubicBezTo>
                <a:cubicBezTo>
                  <a:pt x="4709667" y="56798"/>
                  <a:pt x="4713153" y="52757"/>
                  <a:pt x="4718219" y="49072"/>
                </a:cubicBezTo>
                <a:cubicBezTo>
                  <a:pt x="4720591" y="47736"/>
                  <a:pt x="4723486" y="46512"/>
                  <a:pt x="4726904" y="45399"/>
                </a:cubicBezTo>
                <a:cubicBezTo>
                  <a:pt x="4730322" y="44285"/>
                  <a:pt x="4732844" y="43728"/>
                  <a:pt x="4734471" y="43728"/>
                </a:cubicBezTo>
                <a:close/>
                <a:moveTo>
                  <a:pt x="10231340" y="24120"/>
                </a:moveTo>
                <a:cubicBezTo>
                  <a:pt x="10243664" y="24120"/>
                  <a:pt x="10253827" y="26264"/>
                  <a:pt x="10261830" y="30551"/>
                </a:cubicBezTo>
                <a:cubicBezTo>
                  <a:pt x="10269833" y="34838"/>
                  <a:pt x="10276297" y="41215"/>
                  <a:pt x="10281225" y="49681"/>
                </a:cubicBezTo>
                <a:cubicBezTo>
                  <a:pt x="10282493" y="51923"/>
                  <a:pt x="10283366" y="54196"/>
                  <a:pt x="10283843" y="56501"/>
                </a:cubicBezTo>
                <a:cubicBezTo>
                  <a:pt x="10284320" y="58806"/>
                  <a:pt x="10284559" y="60979"/>
                  <a:pt x="10284559" y="63021"/>
                </a:cubicBezTo>
                <a:cubicBezTo>
                  <a:pt x="10284559" y="66835"/>
                  <a:pt x="10283988" y="70530"/>
                  <a:pt x="10282848" y="74106"/>
                </a:cubicBezTo>
                <a:cubicBezTo>
                  <a:pt x="10281707" y="77682"/>
                  <a:pt x="10280157" y="80788"/>
                  <a:pt x="10278199" y="83423"/>
                </a:cubicBezTo>
                <a:cubicBezTo>
                  <a:pt x="10276241" y="86058"/>
                  <a:pt x="10273822" y="88199"/>
                  <a:pt x="10270939" y="89846"/>
                </a:cubicBezTo>
                <a:cubicBezTo>
                  <a:pt x="10268057" y="91493"/>
                  <a:pt x="10264988" y="92316"/>
                  <a:pt x="10261732" y="92316"/>
                </a:cubicBezTo>
                <a:cubicBezTo>
                  <a:pt x="10257300" y="92316"/>
                  <a:pt x="10253811" y="91381"/>
                  <a:pt x="10251261" y="89510"/>
                </a:cubicBezTo>
                <a:cubicBezTo>
                  <a:pt x="10248711" y="87639"/>
                  <a:pt x="10246716" y="85492"/>
                  <a:pt x="10245277" y="83068"/>
                </a:cubicBezTo>
                <a:cubicBezTo>
                  <a:pt x="10243837" y="80644"/>
                  <a:pt x="10242750" y="78130"/>
                  <a:pt x="10242017" y="75525"/>
                </a:cubicBezTo>
                <a:cubicBezTo>
                  <a:pt x="10241282" y="72920"/>
                  <a:pt x="10240541" y="70699"/>
                  <a:pt x="10239795" y="68861"/>
                </a:cubicBezTo>
                <a:cubicBezTo>
                  <a:pt x="10239047" y="67024"/>
                  <a:pt x="10238238" y="65670"/>
                  <a:pt x="10237368" y="64799"/>
                </a:cubicBezTo>
                <a:cubicBezTo>
                  <a:pt x="10236497" y="63928"/>
                  <a:pt x="10235338" y="63493"/>
                  <a:pt x="10233890" y="63493"/>
                </a:cubicBezTo>
                <a:cubicBezTo>
                  <a:pt x="10231588" y="63493"/>
                  <a:pt x="10228929" y="63788"/>
                  <a:pt x="10225913" y="64379"/>
                </a:cubicBezTo>
                <a:cubicBezTo>
                  <a:pt x="10222896" y="64969"/>
                  <a:pt x="10220045" y="65966"/>
                  <a:pt x="10217360" y="67368"/>
                </a:cubicBezTo>
                <a:cubicBezTo>
                  <a:pt x="10209593" y="71442"/>
                  <a:pt x="10202454" y="75952"/>
                  <a:pt x="10195944" y="80898"/>
                </a:cubicBezTo>
                <a:cubicBezTo>
                  <a:pt x="10189433" y="85843"/>
                  <a:pt x="10183370" y="92164"/>
                  <a:pt x="10177758" y="99861"/>
                </a:cubicBezTo>
                <a:cubicBezTo>
                  <a:pt x="10172144" y="107557"/>
                  <a:pt x="10166949" y="117008"/>
                  <a:pt x="10162174" y="128214"/>
                </a:cubicBezTo>
                <a:cubicBezTo>
                  <a:pt x="10159786" y="133817"/>
                  <a:pt x="10157466" y="140150"/>
                  <a:pt x="10155215" y="147213"/>
                </a:cubicBezTo>
                <a:lnTo>
                  <a:pt x="10149612" y="167225"/>
                </a:lnTo>
                <a:lnTo>
                  <a:pt x="10156351" y="166833"/>
                </a:lnTo>
                <a:cubicBezTo>
                  <a:pt x="10159609" y="166419"/>
                  <a:pt x="10162997" y="165918"/>
                  <a:pt x="10166516" y="165330"/>
                </a:cubicBezTo>
                <a:cubicBezTo>
                  <a:pt x="10170035" y="164743"/>
                  <a:pt x="10173764" y="164199"/>
                  <a:pt x="10177705" y="163698"/>
                </a:cubicBezTo>
                <a:cubicBezTo>
                  <a:pt x="10181647" y="163197"/>
                  <a:pt x="10185669" y="162946"/>
                  <a:pt x="10189771" y="162946"/>
                </a:cubicBezTo>
                <a:cubicBezTo>
                  <a:pt x="10192622" y="162946"/>
                  <a:pt x="10195591" y="163100"/>
                  <a:pt x="10198678" y="163409"/>
                </a:cubicBezTo>
                <a:cubicBezTo>
                  <a:pt x="10201764" y="163717"/>
                  <a:pt x="10204532" y="164420"/>
                  <a:pt x="10206980" y="165518"/>
                </a:cubicBezTo>
                <a:cubicBezTo>
                  <a:pt x="10209429" y="166616"/>
                  <a:pt x="10211435" y="168268"/>
                  <a:pt x="10212999" y="170474"/>
                </a:cubicBezTo>
                <a:cubicBezTo>
                  <a:pt x="10214562" y="172680"/>
                  <a:pt x="10215344" y="175490"/>
                  <a:pt x="10215344" y="178904"/>
                </a:cubicBezTo>
                <a:cubicBezTo>
                  <a:pt x="10215344" y="180577"/>
                  <a:pt x="10215075" y="182756"/>
                  <a:pt x="10214538" y="185440"/>
                </a:cubicBezTo>
                <a:cubicBezTo>
                  <a:pt x="10214001" y="188124"/>
                  <a:pt x="10213187" y="190664"/>
                  <a:pt x="10212099" y="193060"/>
                </a:cubicBezTo>
                <a:cubicBezTo>
                  <a:pt x="10211010" y="195456"/>
                  <a:pt x="10209466" y="197785"/>
                  <a:pt x="10207466" y="200047"/>
                </a:cubicBezTo>
                <a:cubicBezTo>
                  <a:pt x="10205466" y="202309"/>
                  <a:pt x="10202205" y="203720"/>
                  <a:pt x="10197683" y="204278"/>
                </a:cubicBezTo>
                <a:cubicBezTo>
                  <a:pt x="10195008" y="205051"/>
                  <a:pt x="10191674" y="205655"/>
                  <a:pt x="10187681" y="206092"/>
                </a:cubicBezTo>
                <a:cubicBezTo>
                  <a:pt x="10183689" y="206528"/>
                  <a:pt x="10179061" y="207054"/>
                  <a:pt x="10173799" y="207670"/>
                </a:cubicBezTo>
                <a:cubicBezTo>
                  <a:pt x="10168535" y="208285"/>
                  <a:pt x="10163056" y="209123"/>
                  <a:pt x="10157365" y="210182"/>
                </a:cubicBezTo>
                <a:cubicBezTo>
                  <a:pt x="10151672" y="211242"/>
                  <a:pt x="10145840" y="212610"/>
                  <a:pt x="10139868" y="214287"/>
                </a:cubicBezTo>
                <a:cubicBezTo>
                  <a:pt x="10137994" y="221357"/>
                  <a:pt x="10136421" y="229356"/>
                  <a:pt x="10135146" y="238284"/>
                </a:cubicBezTo>
                <a:cubicBezTo>
                  <a:pt x="10133871" y="247211"/>
                  <a:pt x="10132778" y="255978"/>
                  <a:pt x="10131866" y="264584"/>
                </a:cubicBezTo>
                <a:cubicBezTo>
                  <a:pt x="10130955" y="273189"/>
                  <a:pt x="10129951" y="281778"/>
                  <a:pt x="10128856" y="290349"/>
                </a:cubicBezTo>
                <a:cubicBezTo>
                  <a:pt x="10127760" y="298921"/>
                  <a:pt x="10126153" y="307641"/>
                  <a:pt x="10124034" y="316512"/>
                </a:cubicBezTo>
                <a:cubicBezTo>
                  <a:pt x="10123559" y="318578"/>
                  <a:pt x="10122740" y="320618"/>
                  <a:pt x="10121576" y="322632"/>
                </a:cubicBezTo>
                <a:cubicBezTo>
                  <a:pt x="10120412" y="324645"/>
                  <a:pt x="10119012" y="326470"/>
                  <a:pt x="10117376" y="328108"/>
                </a:cubicBezTo>
                <a:cubicBezTo>
                  <a:pt x="10115741" y="329745"/>
                  <a:pt x="10113771" y="331118"/>
                  <a:pt x="10111470" y="332226"/>
                </a:cubicBezTo>
                <a:cubicBezTo>
                  <a:pt x="10109168" y="333335"/>
                  <a:pt x="10106705" y="333889"/>
                  <a:pt x="10104082" y="333889"/>
                </a:cubicBezTo>
                <a:cubicBezTo>
                  <a:pt x="10100117" y="333889"/>
                  <a:pt x="10096610" y="333145"/>
                  <a:pt x="10093559" y="331658"/>
                </a:cubicBezTo>
                <a:cubicBezTo>
                  <a:pt x="10090508" y="330170"/>
                  <a:pt x="10087927" y="328136"/>
                  <a:pt x="10085814" y="325555"/>
                </a:cubicBezTo>
                <a:cubicBezTo>
                  <a:pt x="10083702" y="322974"/>
                  <a:pt x="10082088" y="320120"/>
                  <a:pt x="10080973" y="316994"/>
                </a:cubicBezTo>
                <a:cubicBezTo>
                  <a:pt x="10079857" y="313869"/>
                  <a:pt x="10079300" y="310454"/>
                  <a:pt x="10079300" y="306750"/>
                </a:cubicBezTo>
                <a:cubicBezTo>
                  <a:pt x="10079300" y="304244"/>
                  <a:pt x="10079581" y="301545"/>
                  <a:pt x="10080146" y="298653"/>
                </a:cubicBezTo>
                <a:cubicBezTo>
                  <a:pt x="10080710" y="295762"/>
                  <a:pt x="10081479" y="292552"/>
                  <a:pt x="10082452" y="289023"/>
                </a:cubicBezTo>
                <a:cubicBezTo>
                  <a:pt x="10082875" y="287185"/>
                  <a:pt x="10083505" y="284450"/>
                  <a:pt x="10084345" y="280815"/>
                </a:cubicBezTo>
                <a:cubicBezTo>
                  <a:pt x="10085183" y="277181"/>
                  <a:pt x="10085956" y="274138"/>
                  <a:pt x="10086666" y="271685"/>
                </a:cubicBezTo>
                <a:cubicBezTo>
                  <a:pt x="10087376" y="269232"/>
                  <a:pt x="10088185" y="264631"/>
                  <a:pt x="10089097" y="257882"/>
                </a:cubicBezTo>
                <a:cubicBezTo>
                  <a:pt x="10090008" y="251134"/>
                  <a:pt x="10090801" y="245617"/>
                  <a:pt x="10091476" y="241330"/>
                </a:cubicBezTo>
                <a:cubicBezTo>
                  <a:pt x="10092149" y="237044"/>
                  <a:pt x="10092673" y="233023"/>
                  <a:pt x="10093049" y="229265"/>
                </a:cubicBezTo>
                <a:cubicBezTo>
                  <a:pt x="10093423" y="225508"/>
                  <a:pt x="10093610" y="222448"/>
                  <a:pt x="10093610" y="220083"/>
                </a:cubicBezTo>
                <a:cubicBezTo>
                  <a:pt x="10093610" y="218881"/>
                  <a:pt x="10093565" y="218096"/>
                  <a:pt x="10093473" y="217727"/>
                </a:cubicBezTo>
                <a:cubicBezTo>
                  <a:pt x="10093406" y="217223"/>
                  <a:pt x="10092520" y="216730"/>
                  <a:pt x="10090813" y="216249"/>
                </a:cubicBezTo>
                <a:cubicBezTo>
                  <a:pt x="10089105" y="215768"/>
                  <a:pt x="10086649" y="215064"/>
                  <a:pt x="10083446" y="214138"/>
                </a:cubicBezTo>
                <a:cubicBezTo>
                  <a:pt x="10080242" y="213212"/>
                  <a:pt x="10077082" y="211529"/>
                  <a:pt x="10073969" y="209089"/>
                </a:cubicBezTo>
                <a:cubicBezTo>
                  <a:pt x="10070854" y="206648"/>
                  <a:pt x="10069297" y="202600"/>
                  <a:pt x="10069297" y="196944"/>
                </a:cubicBezTo>
                <a:cubicBezTo>
                  <a:pt x="10069297" y="192767"/>
                  <a:pt x="10070290" y="188773"/>
                  <a:pt x="10072277" y="184960"/>
                </a:cubicBezTo>
                <a:cubicBezTo>
                  <a:pt x="10074262" y="181148"/>
                  <a:pt x="10076459" y="178640"/>
                  <a:pt x="10078868" y="177436"/>
                </a:cubicBezTo>
                <a:cubicBezTo>
                  <a:pt x="10083359" y="175286"/>
                  <a:pt x="10087492" y="174145"/>
                  <a:pt x="10091265" y="174013"/>
                </a:cubicBezTo>
                <a:cubicBezTo>
                  <a:pt x="10095039" y="173880"/>
                  <a:pt x="10098612" y="173513"/>
                  <a:pt x="10101986" y="172911"/>
                </a:cubicBezTo>
                <a:cubicBezTo>
                  <a:pt x="10103030" y="172780"/>
                  <a:pt x="10103795" y="172077"/>
                  <a:pt x="10104282" y="170803"/>
                </a:cubicBezTo>
                <a:cubicBezTo>
                  <a:pt x="10104770" y="169530"/>
                  <a:pt x="10105264" y="169233"/>
                  <a:pt x="10105770" y="169914"/>
                </a:cubicBezTo>
                <a:cubicBezTo>
                  <a:pt x="10107421" y="160994"/>
                  <a:pt x="10109176" y="152988"/>
                  <a:pt x="10111032" y="145896"/>
                </a:cubicBezTo>
                <a:cubicBezTo>
                  <a:pt x="10112888" y="138803"/>
                  <a:pt x="10115027" y="131625"/>
                  <a:pt x="10117447" y="124361"/>
                </a:cubicBezTo>
                <a:cubicBezTo>
                  <a:pt x="10119867" y="117097"/>
                  <a:pt x="10122588" y="109909"/>
                  <a:pt x="10125606" y="102798"/>
                </a:cubicBezTo>
                <a:cubicBezTo>
                  <a:pt x="10128625" y="95687"/>
                  <a:pt x="10131999" y="89134"/>
                  <a:pt x="10135730" y="83138"/>
                </a:cubicBezTo>
                <a:cubicBezTo>
                  <a:pt x="10141848" y="74843"/>
                  <a:pt x="10148377" y="67125"/>
                  <a:pt x="10155315" y="59985"/>
                </a:cubicBezTo>
                <a:cubicBezTo>
                  <a:pt x="10162253" y="52845"/>
                  <a:pt x="10169641" y="46628"/>
                  <a:pt x="10177480" y="41335"/>
                </a:cubicBezTo>
                <a:cubicBezTo>
                  <a:pt x="10185318" y="36041"/>
                  <a:pt x="10193738" y="31849"/>
                  <a:pt x="10202742" y="28757"/>
                </a:cubicBezTo>
                <a:cubicBezTo>
                  <a:pt x="10211745" y="25666"/>
                  <a:pt x="10221278" y="24120"/>
                  <a:pt x="10231340" y="24120"/>
                </a:cubicBezTo>
                <a:close/>
                <a:moveTo>
                  <a:pt x="3340570" y="21570"/>
                </a:moveTo>
                <a:cubicBezTo>
                  <a:pt x="3343185" y="21570"/>
                  <a:pt x="3345940" y="21914"/>
                  <a:pt x="3348834" y="22600"/>
                </a:cubicBezTo>
                <a:cubicBezTo>
                  <a:pt x="3351729" y="23286"/>
                  <a:pt x="3354415" y="24388"/>
                  <a:pt x="3356893" y="25906"/>
                </a:cubicBezTo>
                <a:cubicBezTo>
                  <a:pt x="3359370" y="27424"/>
                  <a:pt x="3361467" y="29426"/>
                  <a:pt x="3363182" y="31912"/>
                </a:cubicBezTo>
                <a:cubicBezTo>
                  <a:pt x="3364895" y="34398"/>
                  <a:pt x="3365753" y="37252"/>
                  <a:pt x="3365753" y="40472"/>
                </a:cubicBezTo>
                <a:cubicBezTo>
                  <a:pt x="3365753" y="42522"/>
                  <a:pt x="3365273" y="44986"/>
                  <a:pt x="3364313" y="47862"/>
                </a:cubicBezTo>
                <a:cubicBezTo>
                  <a:pt x="3356644" y="69542"/>
                  <a:pt x="3348925" y="92818"/>
                  <a:pt x="3341153" y="117689"/>
                </a:cubicBezTo>
                <a:cubicBezTo>
                  <a:pt x="3337268" y="130125"/>
                  <a:pt x="3333584" y="142141"/>
                  <a:pt x="3330102" y="153736"/>
                </a:cubicBezTo>
                <a:lnTo>
                  <a:pt x="3321504" y="183031"/>
                </a:lnTo>
                <a:lnTo>
                  <a:pt x="3323169" y="181487"/>
                </a:lnTo>
                <a:cubicBezTo>
                  <a:pt x="3327983" y="178049"/>
                  <a:pt x="3332961" y="174334"/>
                  <a:pt x="3338104" y="170343"/>
                </a:cubicBezTo>
                <a:cubicBezTo>
                  <a:pt x="3343246" y="166351"/>
                  <a:pt x="3348721" y="161924"/>
                  <a:pt x="3354529" y="157060"/>
                </a:cubicBezTo>
                <a:cubicBezTo>
                  <a:pt x="3360337" y="152197"/>
                  <a:pt x="3365053" y="147953"/>
                  <a:pt x="3368678" y="144328"/>
                </a:cubicBezTo>
                <a:cubicBezTo>
                  <a:pt x="3371251" y="141756"/>
                  <a:pt x="3373878" y="139064"/>
                  <a:pt x="3376557" y="136254"/>
                </a:cubicBezTo>
                <a:cubicBezTo>
                  <a:pt x="3379237" y="133444"/>
                  <a:pt x="3381965" y="130575"/>
                  <a:pt x="3384741" y="127648"/>
                </a:cubicBezTo>
                <a:cubicBezTo>
                  <a:pt x="3387517" y="124721"/>
                  <a:pt x="3389631" y="122454"/>
                  <a:pt x="3391081" y="120847"/>
                </a:cubicBezTo>
                <a:cubicBezTo>
                  <a:pt x="3392533" y="119240"/>
                  <a:pt x="3393685" y="117956"/>
                  <a:pt x="3394539" y="116996"/>
                </a:cubicBezTo>
                <a:cubicBezTo>
                  <a:pt x="3397414" y="113667"/>
                  <a:pt x="3400585" y="110885"/>
                  <a:pt x="3404054" y="108649"/>
                </a:cubicBezTo>
                <a:cubicBezTo>
                  <a:pt x="3407522" y="106414"/>
                  <a:pt x="3411134" y="105296"/>
                  <a:pt x="3414888" y="105296"/>
                </a:cubicBezTo>
                <a:cubicBezTo>
                  <a:pt x="3418233" y="105296"/>
                  <a:pt x="3421327" y="105849"/>
                  <a:pt x="3424167" y="106954"/>
                </a:cubicBezTo>
                <a:cubicBezTo>
                  <a:pt x="3427008" y="108059"/>
                  <a:pt x="3429469" y="109452"/>
                  <a:pt x="3431551" y="111132"/>
                </a:cubicBezTo>
                <a:cubicBezTo>
                  <a:pt x="3433633" y="112812"/>
                  <a:pt x="3435279" y="114820"/>
                  <a:pt x="3436488" y="117155"/>
                </a:cubicBezTo>
                <a:cubicBezTo>
                  <a:pt x="3437697" y="119490"/>
                  <a:pt x="3438302" y="121708"/>
                  <a:pt x="3438302" y="123808"/>
                </a:cubicBezTo>
                <a:cubicBezTo>
                  <a:pt x="3438302" y="126279"/>
                  <a:pt x="3437777" y="128789"/>
                  <a:pt x="3436727" y="131340"/>
                </a:cubicBezTo>
                <a:cubicBezTo>
                  <a:pt x="3435677" y="133891"/>
                  <a:pt x="3434494" y="136274"/>
                  <a:pt x="3433179" y="138488"/>
                </a:cubicBezTo>
                <a:cubicBezTo>
                  <a:pt x="3431863" y="140703"/>
                  <a:pt x="3430381" y="142823"/>
                  <a:pt x="3428732" y="144849"/>
                </a:cubicBezTo>
                <a:cubicBezTo>
                  <a:pt x="3427083" y="146875"/>
                  <a:pt x="3424264" y="148710"/>
                  <a:pt x="3420272" y="150356"/>
                </a:cubicBezTo>
                <a:cubicBezTo>
                  <a:pt x="3418658" y="153494"/>
                  <a:pt x="3416013" y="156638"/>
                  <a:pt x="3412336" y="159790"/>
                </a:cubicBezTo>
                <a:cubicBezTo>
                  <a:pt x="3408660" y="162942"/>
                  <a:pt x="3404487" y="166379"/>
                  <a:pt x="3399817" y="170100"/>
                </a:cubicBezTo>
                <a:cubicBezTo>
                  <a:pt x="3395146" y="173822"/>
                  <a:pt x="3389374" y="177965"/>
                  <a:pt x="3382500" y="182529"/>
                </a:cubicBezTo>
                <a:cubicBezTo>
                  <a:pt x="3375627" y="187094"/>
                  <a:pt x="3371678" y="189659"/>
                  <a:pt x="3370653" y="190226"/>
                </a:cubicBezTo>
                <a:cubicBezTo>
                  <a:pt x="3378048" y="193142"/>
                  <a:pt x="3384533" y="198626"/>
                  <a:pt x="3390106" y="206676"/>
                </a:cubicBezTo>
                <a:cubicBezTo>
                  <a:pt x="3395680" y="214727"/>
                  <a:pt x="3400089" y="223584"/>
                  <a:pt x="3403332" y="233246"/>
                </a:cubicBezTo>
                <a:cubicBezTo>
                  <a:pt x="3406576" y="242909"/>
                  <a:pt x="3408803" y="253056"/>
                  <a:pt x="3410014" y="263687"/>
                </a:cubicBezTo>
                <a:cubicBezTo>
                  <a:pt x="3411226" y="274317"/>
                  <a:pt x="3411831" y="284489"/>
                  <a:pt x="3411831" y="294201"/>
                </a:cubicBezTo>
                <a:cubicBezTo>
                  <a:pt x="3411831" y="294690"/>
                  <a:pt x="3411750" y="295938"/>
                  <a:pt x="3411590" y="297944"/>
                </a:cubicBezTo>
                <a:cubicBezTo>
                  <a:pt x="3411428" y="299950"/>
                  <a:pt x="3411116" y="301813"/>
                  <a:pt x="3410654" y="303531"/>
                </a:cubicBezTo>
                <a:cubicBezTo>
                  <a:pt x="3409904" y="306244"/>
                  <a:pt x="3409015" y="308702"/>
                  <a:pt x="3407987" y="310906"/>
                </a:cubicBezTo>
                <a:cubicBezTo>
                  <a:pt x="3406959" y="313110"/>
                  <a:pt x="3405490" y="315084"/>
                  <a:pt x="3403581" y="316829"/>
                </a:cubicBezTo>
                <a:cubicBezTo>
                  <a:pt x="3401671" y="318574"/>
                  <a:pt x="3399398" y="319925"/>
                  <a:pt x="3396761" y="320883"/>
                </a:cubicBezTo>
                <a:cubicBezTo>
                  <a:pt x="3394123" y="321842"/>
                  <a:pt x="3390950" y="322321"/>
                  <a:pt x="3387240" y="322321"/>
                </a:cubicBezTo>
                <a:cubicBezTo>
                  <a:pt x="3383525" y="322321"/>
                  <a:pt x="3380370" y="321672"/>
                  <a:pt x="3377774" y="320374"/>
                </a:cubicBezTo>
                <a:cubicBezTo>
                  <a:pt x="3375179" y="319076"/>
                  <a:pt x="3373011" y="317349"/>
                  <a:pt x="3371270" y="315193"/>
                </a:cubicBezTo>
                <a:cubicBezTo>
                  <a:pt x="3369530" y="313037"/>
                  <a:pt x="3368279" y="310742"/>
                  <a:pt x="3367517" y="308309"/>
                </a:cubicBezTo>
                <a:cubicBezTo>
                  <a:pt x="3366756" y="305876"/>
                  <a:pt x="3366375" y="303330"/>
                  <a:pt x="3366375" y="300672"/>
                </a:cubicBezTo>
                <a:cubicBezTo>
                  <a:pt x="3366375" y="294304"/>
                  <a:pt x="3366181" y="287659"/>
                  <a:pt x="3365794" y="280739"/>
                </a:cubicBezTo>
                <a:cubicBezTo>
                  <a:pt x="3365407" y="273818"/>
                  <a:pt x="3364649" y="267228"/>
                  <a:pt x="3363522" y="260968"/>
                </a:cubicBezTo>
                <a:cubicBezTo>
                  <a:pt x="3362396" y="254708"/>
                  <a:pt x="3360857" y="248780"/>
                  <a:pt x="3358907" y="243183"/>
                </a:cubicBezTo>
                <a:cubicBezTo>
                  <a:pt x="3356957" y="237587"/>
                  <a:pt x="3354488" y="232877"/>
                  <a:pt x="3351501" y="229055"/>
                </a:cubicBezTo>
                <a:cubicBezTo>
                  <a:pt x="3349378" y="226342"/>
                  <a:pt x="3347514" y="224313"/>
                  <a:pt x="3345909" y="222966"/>
                </a:cubicBezTo>
                <a:cubicBezTo>
                  <a:pt x="3344304" y="221619"/>
                  <a:pt x="3342590" y="220946"/>
                  <a:pt x="3340767" y="220946"/>
                </a:cubicBezTo>
                <a:lnTo>
                  <a:pt x="3339199" y="220946"/>
                </a:lnTo>
                <a:cubicBezTo>
                  <a:pt x="3337107" y="220946"/>
                  <a:pt x="3334598" y="221501"/>
                  <a:pt x="3331674" y="222613"/>
                </a:cubicBezTo>
                <a:cubicBezTo>
                  <a:pt x="3328749" y="223724"/>
                  <a:pt x="3325735" y="225087"/>
                  <a:pt x="3322631" y="226702"/>
                </a:cubicBezTo>
                <a:cubicBezTo>
                  <a:pt x="3319527" y="228316"/>
                  <a:pt x="3316447" y="230053"/>
                  <a:pt x="3313390" y="231914"/>
                </a:cubicBezTo>
                <a:cubicBezTo>
                  <a:pt x="3310335" y="233774"/>
                  <a:pt x="3308185" y="234997"/>
                  <a:pt x="3306941" y="235582"/>
                </a:cubicBezTo>
                <a:lnTo>
                  <a:pt x="3289283" y="305440"/>
                </a:lnTo>
                <a:cubicBezTo>
                  <a:pt x="3288533" y="308588"/>
                  <a:pt x="3286436" y="311110"/>
                  <a:pt x="3282991" y="313006"/>
                </a:cubicBezTo>
                <a:cubicBezTo>
                  <a:pt x="3279546" y="314901"/>
                  <a:pt x="3276321" y="315849"/>
                  <a:pt x="3273315" y="315849"/>
                </a:cubicBezTo>
                <a:cubicBezTo>
                  <a:pt x="3265014" y="315849"/>
                  <a:pt x="3259232" y="314052"/>
                  <a:pt x="3255971" y="310457"/>
                </a:cubicBezTo>
                <a:cubicBezTo>
                  <a:pt x="3252710" y="306863"/>
                  <a:pt x="3251079" y="302228"/>
                  <a:pt x="3251079" y="296554"/>
                </a:cubicBezTo>
                <a:cubicBezTo>
                  <a:pt x="3251079" y="294177"/>
                  <a:pt x="3251243" y="291983"/>
                  <a:pt x="3251569" y="289973"/>
                </a:cubicBezTo>
                <a:cubicBezTo>
                  <a:pt x="3251897" y="287962"/>
                  <a:pt x="3252342" y="285747"/>
                  <a:pt x="3252907" y="283326"/>
                </a:cubicBezTo>
                <a:lnTo>
                  <a:pt x="3253973" y="278795"/>
                </a:lnTo>
                <a:cubicBezTo>
                  <a:pt x="3254529" y="276708"/>
                  <a:pt x="3255602" y="272465"/>
                  <a:pt x="3257194" y="266066"/>
                </a:cubicBezTo>
                <a:cubicBezTo>
                  <a:pt x="3258786" y="259668"/>
                  <a:pt x="3260277" y="253832"/>
                  <a:pt x="3261668" y="248560"/>
                </a:cubicBezTo>
                <a:cubicBezTo>
                  <a:pt x="3263058" y="243287"/>
                  <a:pt x="3264627" y="237402"/>
                  <a:pt x="3266374" y="230904"/>
                </a:cubicBezTo>
                <a:cubicBezTo>
                  <a:pt x="3268120" y="224407"/>
                  <a:pt x="3269600" y="219007"/>
                  <a:pt x="3270812" y="214705"/>
                </a:cubicBezTo>
                <a:cubicBezTo>
                  <a:pt x="3272251" y="209739"/>
                  <a:pt x="3274376" y="202354"/>
                  <a:pt x="3277187" y="192549"/>
                </a:cubicBezTo>
                <a:cubicBezTo>
                  <a:pt x="3279997" y="182744"/>
                  <a:pt x="3283134" y="171764"/>
                  <a:pt x="3286599" y="159607"/>
                </a:cubicBezTo>
                <a:cubicBezTo>
                  <a:pt x="3290063" y="147451"/>
                  <a:pt x="3293658" y="134738"/>
                  <a:pt x="3297383" y="121470"/>
                </a:cubicBezTo>
                <a:cubicBezTo>
                  <a:pt x="3301107" y="108203"/>
                  <a:pt x="3304637" y="95555"/>
                  <a:pt x="3307971" y="83529"/>
                </a:cubicBezTo>
                <a:cubicBezTo>
                  <a:pt x="3311305" y="71503"/>
                  <a:pt x="3314261" y="60882"/>
                  <a:pt x="3316837" y="51667"/>
                </a:cubicBezTo>
                <a:cubicBezTo>
                  <a:pt x="3319414" y="42452"/>
                  <a:pt x="3321289" y="35357"/>
                  <a:pt x="3322459" y="30382"/>
                </a:cubicBezTo>
                <a:cubicBezTo>
                  <a:pt x="3324328" y="27470"/>
                  <a:pt x="3326826" y="25273"/>
                  <a:pt x="3329956" y="23792"/>
                </a:cubicBezTo>
                <a:cubicBezTo>
                  <a:pt x="3333085" y="22311"/>
                  <a:pt x="3336623" y="21570"/>
                  <a:pt x="3340570" y="21570"/>
                </a:cubicBezTo>
                <a:close/>
                <a:moveTo>
                  <a:pt x="98166" y="21177"/>
                </a:moveTo>
                <a:cubicBezTo>
                  <a:pt x="103689" y="24112"/>
                  <a:pt x="107853" y="27816"/>
                  <a:pt x="110659" y="32288"/>
                </a:cubicBezTo>
                <a:cubicBezTo>
                  <a:pt x="113465" y="36761"/>
                  <a:pt x="114868" y="41776"/>
                  <a:pt x="114868" y="47334"/>
                </a:cubicBezTo>
                <a:cubicBezTo>
                  <a:pt x="114868" y="51057"/>
                  <a:pt x="114304" y="55140"/>
                  <a:pt x="113176" y="59584"/>
                </a:cubicBezTo>
                <a:cubicBezTo>
                  <a:pt x="112048" y="64027"/>
                  <a:pt x="110624" y="68799"/>
                  <a:pt x="108903" y="73898"/>
                </a:cubicBezTo>
                <a:cubicBezTo>
                  <a:pt x="107182" y="78998"/>
                  <a:pt x="105276" y="84325"/>
                  <a:pt x="103183" y="89880"/>
                </a:cubicBezTo>
                <a:cubicBezTo>
                  <a:pt x="101091" y="95435"/>
                  <a:pt x="99016" y="101299"/>
                  <a:pt x="96960" y="107471"/>
                </a:cubicBezTo>
                <a:cubicBezTo>
                  <a:pt x="93300" y="118192"/>
                  <a:pt x="89675" y="128809"/>
                  <a:pt x="86086" y="139323"/>
                </a:cubicBezTo>
                <a:cubicBezTo>
                  <a:pt x="82496" y="149836"/>
                  <a:pt x="78887" y="161194"/>
                  <a:pt x="75258" y="173395"/>
                </a:cubicBezTo>
                <a:cubicBezTo>
                  <a:pt x="74367" y="176437"/>
                  <a:pt x="73425" y="179415"/>
                  <a:pt x="72433" y="182329"/>
                </a:cubicBezTo>
                <a:cubicBezTo>
                  <a:pt x="71442" y="185244"/>
                  <a:pt x="70292" y="188887"/>
                  <a:pt x="68984" y="193258"/>
                </a:cubicBezTo>
                <a:cubicBezTo>
                  <a:pt x="67675" y="197630"/>
                  <a:pt x="66441" y="201819"/>
                  <a:pt x="65279" y="205826"/>
                </a:cubicBezTo>
                <a:cubicBezTo>
                  <a:pt x="64118" y="209833"/>
                  <a:pt x="62891" y="214756"/>
                  <a:pt x="61600" y="220596"/>
                </a:cubicBezTo>
                <a:cubicBezTo>
                  <a:pt x="60094" y="227270"/>
                  <a:pt x="58736" y="234198"/>
                  <a:pt x="57526" y="241379"/>
                </a:cubicBezTo>
                <a:cubicBezTo>
                  <a:pt x="56317" y="248560"/>
                  <a:pt x="55212" y="255391"/>
                  <a:pt x="54211" y="261873"/>
                </a:cubicBezTo>
                <a:cubicBezTo>
                  <a:pt x="53210" y="268355"/>
                  <a:pt x="52005" y="275580"/>
                  <a:pt x="50597" y="283548"/>
                </a:cubicBezTo>
                <a:cubicBezTo>
                  <a:pt x="49189" y="291516"/>
                  <a:pt x="47628" y="298930"/>
                  <a:pt x="45913" y="305790"/>
                </a:cubicBezTo>
                <a:cubicBezTo>
                  <a:pt x="45138" y="308892"/>
                  <a:pt x="43772" y="311656"/>
                  <a:pt x="41814" y="314082"/>
                </a:cubicBezTo>
                <a:cubicBezTo>
                  <a:pt x="39855" y="316508"/>
                  <a:pt x="37667" y="318552"/>
                  <a:pt x="35250" y="320215"/>
                </a:cubicBezTo>
                <a:cubicBezTo>
                  <a:pt x="32832" y="321877"/>
                  <a:pt x="30249" y="323167"/>
                  <a:pt x="27500" y="324083"/>
                </a:cubicBezTo>
                <a:cubicBezTo>
                  <a:pt x="24751" y="325000"/>
                  <a:pt x="22081" y="325458"/>
                  <a:pt x="19490" y="325458"/>
                </a:cubicBezTo>
                <a:cubicBezTo>
                  <a:pt x="16940" y="325458"/>
                  <a:pt x="14492" y="325255"/>
                  <a:pt x="12147" y="324850"/>
                </a:cubicBezTo>
                <a:cubicBezTo>
                  <a:pt x="9801" y="324445"/>
                  <a:pt x="8289" y="323732"/>
                  <a:pt x="7612" y="322711"/>
                </a:cubicBezTo>
                <a:cubicBezTo>
                  <a:pt x="4788" y="319909"/>
                  <a:pt x="2813" y="317224"/>
                  <a:pt x="1688" y="314656"/>
                </a:cubicBezTo>
                <a:cubicBezTo>
                  <a:pt x="563" y="312087"/>
                  <a:pt x="0" y="309322"/>
                  <a:pt x="0" y="306359"/>
                </a:cubicBezTo>
                <a:cubicBezTo>
                  <a:pt x="0" y="305413"/>
                  <a:pt x="33" y="304647"/>
                  <a:pt x="99" y="304059"/>
                </a:cubicBezTo>
                <a:cubicBezTo>
                  <a:pt x="164" y="303472"/>
                  <a:pt x="352" y="302410"/>
                  <a:pt x="660" y="300875"/>
                </a:cubicBezTo>
                <a:lnTo>
                  <a:pt x="24180" y="198422"/>
                </a:lnTo>
                <a:cubicBezTo>
                  <a:pt x="25315" y="193949"/>
                  <a:pt x="26756" y="188298"/>
                  <a:pt x="28502" y="181467"/>
                </a:cubicBezTo>
                <a:cubicBezTo>
                  <a:pt x="30248" y="174636"/>
                  <a:pt x="32033" y="168010"/>
                  <a:pt x="33859" y="161590"/>
                </a:cubicBezTo>
                <a:cubicBezTo>
                  <a:pt x="35685" y="155169"/>
                  <a:pt x="37647" y="148324"/>
                  <a:pt x="39745" y="141052"/>
                </a:cubicBezTo>
                <a:cubicBezTo>
                  <a:pt x="41843" y="133781"/>
                  <a:pt x="43841" y="127002"/>
                  <a:pt x="45740" y="120716"/>
                </a:cubicBezTo>
                <a:cubicBezTo>
                  <a:pt x="47639" y="114430"/>
                  <a:pt x="49347" y="108661"/>
                  <a:pt x="50866" y="103409"/>
                </a:cubicBezTo>
                <a:cubicBezTo>
                  <a:pt x="52385" y="98157"/>
                  <a:pt x="53743" y="93603"/>
                  <a:pt x="54941" y="89747"/>
                </a:cubicBezTo>
                <a:cubicBezTo>
                  <a:pt x="57320" y="81602"/>
                  <a:pt x="59575" y="73431"/>
                  <a:pt x="61706" y="65233"/>
                </a:cubicBezTo>
                <a:cubicBezTo>
                  <a:pt x="63837" y="57036"/>
                  <a:pt x="66005" y="47961"/>
                  <a:pt x="68209" y="38010"/>
                </a:cubicBezTo>
                <a:cubicBezTo>
                  <a:pt x="71398" y="31787"/>
                  <a:pt x="75568" y="27426"/>
                  <a:pt x="80719" y="24926"/>
                </a:cubicBezTo>
                <a:cubicBezTo>
                  <a:pt x="85870" y="22427"/>
                  <a:pt x="91685" y="21177"/>
                  <a:pt x="98166" y="21177"/>
                </a:cubicBezTo>
                <a:close/>
                <a:moveTo>
                  <a:pt x="433289" y="20786"/>
                </a:moveTo>
                <a:cubicBezTo>
                  <a:pt x="442074" y="20786"/>
                  <a:pt x="448925" y="23820"/>
                  <a:pt x="453841" y="29889"/>
                </a:cubicBezTo>
                <a:cubicBezTo>
                  <a:pt x="458757" y="35957"/>
                  <a:pt x="461216" y="44125"/>
                  <a:pt x="461216" y="54393"/>
                </a:cubicBezTo>
                <a:cubicBezTo>
                  <a:pt x="461216" y="70211"/>
                  <a:pt x="454264" y="88427"/>
                  <a:pt x="440362" y="109042"/>
                </a:cubicBezTo>
                <a:cubicBezTo>
                  <a:pt x="426460" y="129656"/>
                  <a:pt x="413972" y="139963"/>
                  <a:pt x="402897" y="139963"/>
                </a:cubicBezTo>
                <a:cubicBezTo>
                  <a:pt x="398633" y="139963"/>
                  <a:pt x="394874" y="138422"/>
                  <a:pt x="391620" y="135340"/>
                </a:cubicBezTo>
                <a:cubicBezTo>
                  <a:pt x="388366" y="132258"/>
                  <a:pt x="386739" y="128740"/>
                  <a:pt x="386739" y="124786"/>
                </a:cubicBezTo>
                <a:cubicBezTo>
                  <a:pt x="386739" y="119357"/>
                  <a:pt x="387990" y="115195"/>
                  <a:pt x="390493" y="112301"/>
                </a:cubicBezTo>
                <a:cubicBezTo>
                  <a:pt x="392996" y="109406"/>
                  <a:pt x="397119" y="105895"/>
                  <a:pt x="402863" y="101769"/>
                </a:cubicBezTo>
                <a:cubicBezTo>
                  <a:pt x="409377" y="97156"/>
                  <a:pt x="414068" y="92176"/>
                  <a:pt x="416937" y="86829"/>
                </a:cubicBezTo>
                <a:cubicBezTo>
                  <a:pt x="411623" y="86321"/>
                  <a:pt x="406536" y="83371"/>
                  <a:pt x="401677" y="77979"/>
                </a:cubicBezTo>
                <a:cubicBezTo>
                  <a:pt x="396818" y="72588"/>
                  <a:pt x="394388" y="66229"/>
                  <a:pt x="394388" y="58902"/>
                </a:cubicBezTo>
                <a:cubicBezTo>
                  <a:pt x="394388" y="48618"/>
                  <a:pt x="398424" y="39694"/>
                  <a:pt x="406496" y="32131"/>
                </a:cubicBezTo>
                <a:cubicBezTo>
                  <a:pt x="414567" y="24568"/>
                  <a:pt x="423498" y="20786"/>
                  <a:pt x="433289" y="20786"/>
                </a:cubicBezTo>
                <a:close/>
                <a:moveTo>
                  <a:pt x="8288079" y="14315"/>
                </a:moveTo>
                <a:cubicBezTo>
                  <a:pt x="8292766" y="14315"/>
                  <a:pt x="8296819" y="15210"/>
                  <a:pt x="8300236" y="17000"/>
                </a:cubicBezTo>
                <a:cubicBezTo>
                  <a:pt x="8303654" y="18791"/>
                  <a:pt x="8306338" y="21130"/>
                  <a:pt x="8308289" y="24017"/>
                </a:cubicBezTo>
                <a:cubicBezTo>
                  <a:pt x="8310240" y="26904"/>
                  <a:pt x="8311588" y="30142"/>
                  <a:pt x="8312335" y="33731"/>
                </a:cubicBezTo>
                <a:cubicBezTo>
                  <a:pt x="8313082" y="37319"/>
                  <a:pt x="8313456" y="40873"/>
                  <a:pt x="8313456" y="44394"/>
                </a:cubicBezTo>
                <a:cubicBezTo>
                  <a:pt x="8313456" y="47919"/>
                  <a:pt x="8313181" y="51502"/>
                  <a:pt x="8312631" y="55143"/>
                </a:cubicBezTo>
                <a:cubicBezTo>
                  <a:pt x="8312081" y="58785"/>
                  <a:pt x="8311463" y="62050"/>
                  <a:pt x="8310777" y="64940"/>
                </a:cubicBezTo>
                <a:cubicBezTo>
                  <a:pt x="8306440" y="82951"/>
                  <a:pt x="8301494" y="101073"/>
                  <a:pt x="8295938" y="119307"/>
                </a:cubicBezTo>
                <a:cubicBezTo>
                  <a:pt x="8290382" y="137540"/>
                  <a:pt x="8285438" y="154178"/>
                  <a:pt x="8281104" y="169221"/>
                </a:cubicBezTo>
                <a:cubicBezTo>
                  <a:pt x="8281636" y="165031"/>
                  <a:pt x="8284895" y="160708"/>
                  <a:pt x="8290880" y="156251"/>
                </a:cubicBezTo>
                <a:cubicBezTo>
                  <a:pt x="8296867" y="151794"/>
                  <a:pt x="8303242" y="147823"/>
                  <a:pt x="8310007" y="144338"/>
                </a:cubicBezTo>
                <a:cubicBezTo>
                  <a:pt x="8316772" y="140853"/>
                  <a:pt x="8323717" y="138082"/>
                  <a:pt x="8330841" y="136027"/>
                </a:cubicBezTo>
                <a:cubicBezTo>
                  <a:pt x="8337964" y="133972"/>
                  <a:pt x="8345084" y="132945"/>
                  <a:pt x="8352200" y="132945"/>
                </a:cubicBezTo>
                <a:cubicBezTo>
                  <a:pt x="8359874" y="132945"/>
                  <a:pt x="8366608" y="134103"/>
                  <a:pt x="8372399" y="136420"/>
                </a:cubicBezTo>
                <a:cubicBezTo>
                  <a:pt x="8378191" y="138736"/>
                  <a:pt x="8383000" y="141918"/>
                  <a:pt x="8386827" y="145966"/>
                </a:cubicBezTo>
                <a:cubicBezTo>
                  <a:pt x="8390656" y="150014"/>
                  <a:pt x="8393469" y="154773"/>
                  <a:pt x="8395269" y="160243"/>
                </a:cubicBezTo>
                <a:cubicBezTo>
                  <a:pt x="8397069" y="165714"/>
                  <a:pt x="8397969" y="171477"/>
                  <a:pt x="8397969" y="177533"/>
                </a:cubicBezTo>
                <a:cubicBezTo>
                  <a:pt x="8397969" y="180218"/>
                  <a:pt x="8397789" y="183182"/>
                  <a:pt x="8397427" y="186426"/>
                </a:cubicBezTo>
                <a:cubicBezTo>
                  <a:pt x="8397066" y="189669"/>
                  <a:pt x="8396435" y="193178"/>
                  <a:pt x="8395535" y="196950"/>
                </a:cubicBezTo>
                <a:cubicBezTo>
                  <a:pt x="8392285" y="209956"/>
                  <a:pt x="8387484" y="221940"/>
                  <a:pt x="8381132" y="232904"/>
                </a:cubicBezTo>
                <a:cubicBezTo>
                  <a:pt x="8374782" y="243868"/>
                  <a:pt x="8367520" y="253706"/>
                  <a:pt x="8359349" y="262418"/>
                </a:cubicBezTo>
                <a:cubicBezTo>
                  <a:pt x="8351180" y="271130"/>
                  <a:pt x="8342384" y="278793"/>
                  <a:pt x="8332964" y="285406"/>
                </a:cubicBezTo>
                <a:cubicBezTo>
                  <a:pt x="8323544" y="292019"/>
                  <a:pt x="8314076" y="297903"/>
                  <a:pt x="8304559" y="303059"/>
                </a:cubicBezTo>
                <a:cubicBezTo>
                  <a:pt x="8298212" y="306434"/>
                  <a:pt x="8292047" y="309050"/>
                  <a:pt x="8286063" y="310907"/>
                </a:cubicBezTo>
                <a:cubicBezTo>
                  <a:pt x="8280081" y="312765"/>
                  <a:pt x="8274086" y="313693"/>
                  <a:pt x="8268080" y="313693"/>
                </a:cubicBezTo>
                <a:cubicBezTo>
                  <a:pt x="8262141" y="313693"/>
                  <a:pt x="8257523" y="313041"/>
                  <a:pt x="8254226" y="311737"/>
                </a:cubicBezTo>
                <a:cubicBezTo>
                  <a:pt x="8250930" y="310433"/>
                  <a:pt x="8249340" y="308862"/>
                  <a:pt x="8249456" y="307025"/>
                </a:cubicBezTo>
                <a:cubicBezTo>
                  <a:pt x="8250486" y="306923"/>
                  <a:pt x="8250434" y="307702"/>
                  <a:pt x="8249300" y="309364"/>
                </a:cubicBezTo>
                <a:cubicBezTo>
                  <a:pt x="8248168" y="311025"/>
                  <a:pt x="8246744" y="312631"/>
                  <a:pt x="8245030" y="314181"/>
                </a:cubicBezTo>
                <a:cubicBezTo>
                  <a:pt x="8243317" y="315730"/>
                  <a:pt x="8241304" y="316984"/>
                  <a:pt x="8238991" y="317941"/>
                </a:cubicBezTo>
                <a:cubicBezTo>
                  <a:pt x="8236679" y="318899"/>
                  <a:pt x="8234022" y="319377"/>
                  <a:pt x="8231020" y="319377"/>
                </a:cubicBezTo>
                <a:cubicBezTo>
                  <a:pt x="8222300" y="319377"/>
                  <a:pt x="8216022" y="317100"/>
                  <a:pt x="8212185" y="312546"/>
                </a:cubicBezTo>
                <a:cubicBezTo>
                  <a:pt x="8208350" y="307992"/>
                  <a:pt x="8206431" y="302074"/>
                  <a:pt x="8206431" y="294791"/>
                </a:cubicBezTo>
                <a:cubicBezTo>
                  <a:pt x="8206431" y="292193"/>
                  <a:pt x="8206601" y="289706"/>
                  <a:pt x="8206942" y="287328"/>
                </a:cubicBezTo>
                <a:cubicBezTo>
                  <a:pt x="8207282" y="284950"/>
                  <a:pt x="8207776" y="282662"/>
                  <a:pt x="8208422" y="280464"/>
                </a:cubicBezTo>
                <a:lnTo>
                  <a:pt x="8216886" y="246597"/>
                </a:lnTo>
                <a:cubicBezTo>
                  <a:pt x="8219460" y="237198"/>
                  <a:pt x="8222546" y="225653"/>
                  <a:pt x="8226147" y="211962"/>
                </a:cubicBezTo>
                <a:cubicBezTo>
                  <a:pt x="8229748" y="198271"/>
                  <a:pt x="8233298" y="185208"/>
                  <a:pt x="8236798" y="172772"/>
                </a:cubicBezTo>
                <a:cubicBezTo>
                  <a:pt x="8240298" y="160336"/>
                  <a:pt x="8243896" y="147531"/>
                  <a:pt x="8247592" y="134356"/>
                </a:cubicBezTo>
                <a:cubicBezTo>
                  <a:pt x="8251289" y="121180"/>
                  <a:pt x="8254569" y="109283"/>
                  <a:pt x="8257432" y="98664"/>
                </a:cubicBezTo>
                <a:cubicBezTo>
                  <a:pt x="8260296" y="88045"/>
                  <a:pt x="8262812" y="78016"/>
                  <a:pt x="8264982" y="68577"/>
                </a:cubicBezTo>
                <a:cubicBezTo>
                  <a:pt x="8267152" y="59138"/>
                  <a:pt x="8268616" y="51695"/>
                  <a:pt x="8269374" y="46247"/>
                </a:cubicBezTo>
                <a:lnTo>
                  <a:pt x="8271574" y="30039"/>
                </a:lnTo>
                <a:cubicBezTo>
                  <a:pt x="8272343" y="27745"/>
                  <a:pt x="8272920" y="25991"/>
                  <a:pt x="8273306" y="24778"/>
                </a:cubicBezTo>
                <a:cubicBezTo>
                  <a:pt x="8273693" y="23564"/>
                  <a:pt x="8274487" y="22142"/>
                  <a:pt x="8275688" y="20511"/>
                </a:cubicBezTo>
                <a:cubicBezTo>
                  <a:pt x="8276889" y="18880"/>
                  <a:pt x="8278515" y="17439"/>
                  <a:pt x="8280569" y="16189"/>
                </a:cubicBezTo>
                <a:cubicBezTo>
                  <a:pt x="8282622" y="14939"/>
                  <a:pt x="8285126" y="14315"/>
                  <a:pt x="8288079" y="14315"/>
                </a:cubicBezTo>
                <a:close/>
                <a:moveTo>
                  <a:pt x="9562160" y="12158"/>
                </a:moveTo>
                <a:cubicBezTo>
                  <a:pt x="9563971" y="12158"/>
                  <a:pt x="9566280" y="12276"/>
                  <a:pt x="9569089" y="12510"/>
                </a:cubicBezTo>
                <a:cubicBezTo>
                  <a:pt x="9571898" y="12744"/>
                  <a:pt x="9574486" y="13229"/>
                  <a:pt x="9576852" y="13963"/>
                </a:cubicBezTo>
                <a:cubicBezTo>
                  <a:pt x="9579220" y="14697"/>
                  <a:pt x="9581331" y="16041"/>
                  <a:pt x="9583185" y="17996"/>
                </a:cubicBezTo>
                <a:cubicBezTo>
                  <a:pt x="9585040" y="19950"/>
                  <a:pt x="9585968" y="22474"/>
                  <a:pt x="9585968" y="25570"/>
                </a:cubicBezTo>
                <a:cubicBezTo>
                  <a:pt x="9585968" y="26278"/>
                  <a:pt x="9585822" y="27541"/>
                  <a:pt x="9585532" y="29357"/>
                </a:cubicBezTo>
                <a:cubicBezTo>
                  <a:pt x="9585242" y="31174"/>
                  <a:pt x="9584820" y="33186"/>
                  <a:pt x="9584268" y="35394"/>
                </a:cubicBezTo>
                <a:cubicBezTo>
                  <a:pt x="9577298" y="61214"/>
                  <a:pt x="9569759" y="90130"/>
                  <a:pt x="9561653" y="122144"/>
                </a:cubicBezTo>
                <a:cubicBezTo>
                  <a:pt x="9553548" y="154158"/>
                  <a:pt x="9545444" y="184164"/>
                  <a:pt x="9537340" y="212162"/>
                </a:cubicBezTo>
                <a:cubicBezTo>
                  <a:pt x="9540620" y="203125"/>
                  <a:pt x="9546599" y="194499"/>
                  <a:pt x="9555273" y="186285"/>
                </a:cubicBezTo>
                <a:cubicBezTo>
                  <a:pt x="9563947" y="178071"/>
                  <a:pt x="9572989" y="170918"/>
                  <a:pt x="9582396" y="164827"/>
                </a:cubicBezTo>
                <a:cubicBezTo>
                  <a:pt x="9591804" y="158736"/>
                  <a:pt x="9601568" y="153958"/>
                  <a:pt x="9611690" y="150494"/>
                </a:cubicBezTo>
                <a:cubicBezTo>
                  <a:pt x="9621811" y="147029"/>
                  <a:pt x="9632296" y="145297"/>
                  <a:pt x="9643143" y="145297"/>
                </a:cubicBezTo>
                <a:cubicBezTo>
                  <a:pt x="9651084" y="145297"/>
                  <a:pt x="9657266" y="147864"/>
                  <a:pt x="9661688" y="152998"/>
                </a:cubicBezTo>
                <a:cubicBezTo>
                  <a:pt x="9666112" y="158132"/>
                  <a:pt x="9668322" y="164415"/>
                  <a:pt x="9668322" y="171846"/>
                </a:cubicBezTo>
                <a:cubicBezTo>
                  <a:pt x="9668322" y="175081"/>
                  <a:pt x="9667866" y="178376"/>
                  <a:pt x="9666950" y="181732"/>
                </a:cubicBezTo>
                <a:cubicBezTo>
                  <a:pt x="9665338" y="187913"/>
                  <a:pt x="9663481" y="194122"/>
                  <a:pt x="9661378" y="200359"/>
                </a:cubicBezTo>
                <a:cubicBezTo>
                  <a:pt x="9659274" y="206597"/>
                  <a:pt x="9657138" y="212764"/>
                  <a:pt x="9654970" y="218861"/>
                </a:cubicBezTo>
                <a:cubicBezTo>
                  <a:pt x="9652801" y="224959"/>
                  <a:pt x="9650813" y="230635"/>
                  <a:pt x="9649005" y="235890"/>
                </a:cubicBezTo>
                <a:cubicBezTo>
                  <a:pt x="9647197" y="241145"/>
                  <a:pt x="9645488" y="247059"/>
                  <a:pt x="9643877" y="253631"/>
                </a:cubicBezTo>
                <a:cubicBezTo>
                  <a:pt x="9641792" y="261845"/>
                  <a:pt x="9640364" y="269591"/>
                  <a:pt x="9639589" y="276869"/>
                </a:cubicBezTo>
                <a:cubicBezTo>
                  <a:pt x="9638817" y="284146"/>
                  <a:pt x="9638301" y="289998"/>
                  <a:pt x="9638039" y="294422"/>
                </a:cubicBezTo>
                <a:cubicBezTo>
                  <a:pt x="9637776" y="298239"/>
                  <a:pt x="9637141" y="302087"/>
                  <a:pt x="9636135" y="305967"/>
                </a:cubicBezTo>
                <a:cubicBezTo>
                  <a:pt x="9635130" y="309847"/>
                  <a:pt x="9633614" y="313326"/>
                  <a:pt x="9631588" y="316404"/>
                </a:cubicBezTo>
                <a:cubicBezTo>
                  <a:pt x="9629561" y="319482"/>
                  <a:pt x="9626906" y="322022"/>
                  <a:pt x="9623624" y="324024"/>
                </a:cubicBezTo>
                <a:cubicBezTo>
                  <a:pt x="9620342" y="326026"/>
                  <a:pt x="9616456" y="327027"/>
                  <a:pt x="9611966" y="327027"/>
                </a:cubicBezTo>
                <a:cubicBezTo>
                  <a:pt x="9602600" y="327027"/>
                  <a:pt x="9596062" y="324849"/>
                  <a:pt x="9592353" y="320493"/>
                </a:cubicBezTo>
                <a:cubicBezTo>
                  <a:pt x="9588644" y="316137"/>
                  <a:pt x="9586790" y="310380"/>
                  <a:pt x="9586790" y="303222"/>
                </a:cubicBezTo>
                <a:cubicBezTo>
                  <a:pt x="9586790" y="299537"/>
                  <a:pt x="9587116" y="295886"/>
                  <a:pt x="9587769" y="292271"/>
                </a:cubicBezTo>
                <a:cubicBezTo>
                  <a:pt x="9588422" y="288656"/>
                  <a:pt x="9589531" y="283696"/>
                  <a:pt x="9591096" y="277392"/>
                </a:cubicBezTo>
                <a:cubicBezTo>
                  <a:pt x="9592544" y="271918"/>
                  <a:pt x="9594599" y="265298"/>
                  <a:pt x="9597262" y="257534"/>
                </a:cubicBezTo>
                <a:cubicBezTo>
                  <a:pt x="9599926" y="249770"/>
                  <a:pt x="9602179" y="243234"/>
                  <a:pt x="9604023" y="237926"/>
                </a:cubicBezTo>
                <a:cubicBezTo>
                  <a:pt x="9605866" y="232618"/>
                  <a:pt x="9607887" y="226106"/>
                  <a:pt x="9610084" y="218391"/>
                </a:cubicBezTo>
                <a:cubicBezTo>
                  <a:pt x="9612280" y="210676"/>
                  <a:pt x="9614210" y="203387"/>
                  <a:pt x="9615872" y="196525"/>
                </a:cubicBezTo>
                <a:cubicBezTo>
                  <a:pt x="9615959" y="196127"/>
                  <a:pt x="9616004" y="195548"/>
                  <a:pt x="9616004" y="194788"/>
                </a:cubicBezTo>
                <a:cubicBezTo>
                  <a:pt x="9616004" y="194036"/>
                  <a:pt x="9615894" y="193534"/>
                  <a:pt x="9615674" y="193283"/>
                </a:cubicBezTo>
                <a:cubicBezTo>
                  <a:pt x="9615454" y="193032"/>
                  <a:pt x="9615068" y="192907"/>
                  <a:pt x="9614513" y="192907"/>
                </a:cubicBezTo>
                <a:cubicBezTo>
                  <a:pt x="9612203" y="192907"/>
                  <a:pt x="9609534" y="193441"/>
                  <a:pt x="9606505" y="194510"/>
                </a:cubicBezTo>
                <a:cubicBezTo>
                  <a:pt x="9603478" y="195578"/>
                  <a:pt x="9601616" y="196338"/>
                  <a:pt x="9600917" y="196788"/>
                </a:cubicBezTo>
                <a:cubicBezTo>
                  <a:pt x="9591286" y="203256"/>
                  <a:pt x="9583220" y="209323"/>
                  <a:pt x="9576715" y="214990"/>
                </a:cubicBezTo>
                <a:cubicBezTo>
                  <a:pt x="9570212" y="220656"/>
                  <a:pt x="9564238" y="226601"/>
                  <a:pt x="9558793" y="232823"/>
                </a:cubicBezTo>
                <a:cubicBezTo>
                  <a:pt x="9553349" y="239046"/>
                  <a:pt x="9548319" y="245512"/>
                  <a:pt x="9543702" y="252223"/>
                </a:cubicBezTo>
                <a:cubicBezTo>
                  <a:pt x="9539086" y="258934"/>
                  <a:pt x="9533930" y="266801"/>
                  <a:pt x="9528237" y="275824"/>
                </a:cubicBezTo>
                <a:cubicBezTo>
                  <a:pt x="9523783" y="284096"/>
                  <a:pt x="9520459" y="291167"/>
                  <a:pt x="9518265" y="297036"/>
                </a:cubicBezTo>
                <a:cubicBezTo>
                  <a:pt x="9516072" y="302906"/>
                  <a:pt x="9513936" y="307847"/>
                  <a:pt x="9511858" y="311860"/>
                </a:cubicBezTo>
                <a:cubicBezTo>
                  <a:pt x="9509780" y="315874"/>
                  <a:pt x="9507252" y="318914"/>
                  <a:pt x="9504273" y="320982"/>
                </a:cubicBezTo>
                <a:cubicBezTo>
                  <a:pt x="9501294" y="323049"/>
                  <a:pt x="9496995" y="324083"/>
                  <a:pt x="9491373" y="324083"/>
                </a:cubicBezTo>
                <a:cubicBezTo>
                  <a:pt x="9484714" y="324083"/>
                  <a:pt x="9479997" y="322149"/>
                  <a:pt x="9477223" y="318282"/>
                </a:cubicBezTo>
                <a:cubicBezTo>
                  <a:pt x="9474449" y="314414"/>
                  <a:pt x="9473062" y="309590"/>
                  <a:pt x="9473062" y="303809"/>
                </a:cubicBezTo>
                <a:cubicBezTo>
                  <a:pt x="9473062" y="299560"/>
                  <a:pt x="9473671" y="294998"/>
                  <a:pt x="9474887" y="290126"/>
                </a:cubicBezTo>
                <a:lnTo>
                  <a:pt x="9539595" y="30907"/>
                </a:lnTo>
                <a:cubicBezTo>
                  <a:pt x="9540050" y="29089"/>
                  <a:pt x="9540824" y="27087"/>
                  <a:pt x="9541916" y="24903"/>
                </a:cubicBezTo>
                <a:cubicBezTo>
                  <a:pt x="9543009" y="22719"/>
                  <a:pt x="9544478" y="20703"/>
                  <a:pt x="9546325" y="18856"/>
                </a:cubicBezTo>
                <a:cubicBezTo>
                  <a:pt x="9548172" y="17010"/>
                  <a:pt x="9550445" y="15432"/>
                  <a:pt x="9553143" y="14122"/>
                </a:cubicBezTo>
                <a:cubicBezTo>
                  <a:pt x="9555842" y="12813"/>
                  <a:pt x="9558848" y="12158"/>
                  <a:pt x="9562160" y="12158"/>
                </a:cubicBezTo>
                <a:close/>
                <a:moveTo>
                  <a:pt x="1780236" y="12158"/>
                </a:moveTo>
                <a:cubicBezTo>
                  <a:pt x="1782046" y="12158"/>
                  <a:pt x="1784356" y="12276"/>
                  <a:pt x="1787165" y="12510"/>
                </a:cubicBezTo>
                <a:cubicBezTo>
                  <a:pt x="1789974" y="12744"/>
                  <a:pt x="1792562" y="13229"/>
                  <a:pt x="1794929" y="13963"/>
                </a:cubicBezTo>
                <a:cubicBezTo>
                  <a:pt x="1797295" y="14697"/>
                  <a:pt x="1799406" y="16041"/>
                  <a:pt x="1801261" y="17996"/>
                </a:cubicBezTo>
                <a:cubicBezTo>
                  <a:pt x="1803116" y="19950"/>
                  <a:pt x="1804044" y="22474"/>
                  <a:pt x="1804044" y="25570"/>
                </a:cubicBezTo>
                <a:cubicBezTo>
                  <a:pt x="1804044" y="26278"/>
                  <a:pt x="1803899" y="27541"/>
                  <a:pt x="1803608" y="29357"/>
                </a:cubicBezTo>
                <a:cubicBezTo>
                  <a:pt x="1803317" y="31174"/>
                  <a:pt x="1802896" y="33186"/>
                  <a:pt x="1802344" y="35394"/>
                </a:cubicBezTo>
                <a:cubicBezTo>
                  <a:pt x="1795374" y="61214"/>
                  <a:pt x="1787835" y="90130"/>
                  <a:pt x="1779730" y="122144"/>
                </a:cubicBezTo>
                <a:cubicBezTo>
                  <a:pt x="1771624" y="154158"/>
                  <a:pt x="1763519" y="184164"/>
                  <a:pt x="1755416" y="212162"/>
                </a:cubicBezTo>
                <a:cubicBezTo>
                  <a:pt x="1758697" y="203125"/>
                  <a:pt x="1764675" y="194499"/>
                  <a:pt x="1773349" y="186285"/>
                </a:cubicBezTo>
                <a:cubicBezTo>
                  <a:pt x="1782023" y="178071"/>
                  <a:pt x="1791064" y="170918"/>
                  <a:pt x="1800472" y="164827"/>
                </a:cubicBezTo>
                <a:cubicBezTo>
                  <a:pt x="1809880" y="158736"/>
                  <a:pt x="1819644" y="153958"/>
                  <a:pt x="1829766" y="150494"/>
                </a:cubicBezTo>
                <a:cubicBezTo>
                  <a:pt x="1839887" y="147029"/>
                  <a:pt x="1850371" y="145297"/>
                  <a:pt x="1861219" y="145297"/>
                </a:cubicBezTo>
                <a:cubicBezTo>
                  <a:pt x="1869160" y="145297"/>
                  <a:pt x="1875342" y="147864"/>
                  <a:pt x="1879764" y="152998"/>
                </a:cubicBezTo>
                <a:cubicBezTo>
                  <a:pt x="1884187" y="158132"/>
                  <a:pt x="1886398" y="164415"/>
                  <a:pt x="1886398" y="171846"/>
                </a:cubicBezTo>
                <a:cubicBezTo>
                  <a:pt x="1886398" y="175081"/>
                  <a:pt x="1885941" y="178376"/>
                  <a:pt x="1885027" y="181732"/>
                </a:cubicBezTo>
                <a:cubicBezTo>
                  <a:pt x="1883414" y="187913"/>
                  <a:pt x="1881556" y="194122"/>
                  <a:pt x="1879453" y="200359"/>
                </a:cubicBezTo>
                <a:cubicBezTo>
                  <a:pt x="1877350" y="206597"/>
                  <a:pt x="1875215" y="212764"/>
                  <a:pt x="1873046" y="218861"/>
                </a:cubicBezTo>
                <a:cubicBezTo>
                  <a:pt x="1870877" y="224959"/>
                  <a:pt x="1868889" y="230635"/>
                  <a:pt x="1867081" y="235890"/>
                </a:cubicBezTo>
                <a:cubicBezTo>
                  <a:pt x="1865272" y="241145"/>
                  <a:pt x="1863563" y="247059"/>
                  <a:pt x="1861953" y="253631"/>
                </a:cubicBezTo>
                <a:cubicBezTo>
                  <a:pt x="1859867" y="261845"/>
                  <a:pt x="1858439" y="269591"/>
                  <a:pt x="1857666" y="276869"/>
                </a:cubicBezTo>
                <a:cubicBezTo>
                  <a:pt x="1856893" y="284146"/>
                  <a:pt x="1856376" y="289998"/>
                  <a:pt x="1856116" y="294422"/>
                </a:cubicBezTo>
                <a:cubicBezTo>
                  <a:pt x="1855851" y="298239"/>
                  <a:pt x="1855216" y="302087"/>
                  <a:pt x="1854211" y="305967"/>
                </a:cubicBezTo>
                <a:cubicBezTo>
                  <a:pt x="1853206" y="309847"/>
                  <a:pt x="1851690" y="313326"/>
                  <a:pt x="1849663" y="316404"/>
                </a:cubicBezTo>
                <a:cubicBezTo>
                  <a:pt x="1847636" y="319482"/>
                  <a:pt x="1844981" y="322022"/>
                  <a:pt x="1841699" y="324024"/>
                </a:cubicBezTo>
                <a:cubicBezTo>
                  <a:pt x="1838418" y="326026"/>
                  <a:pt x="1834532" y="327027"/>
                  <a:pt x="1830042" y="327027"/>
                </a:cubicBezTo>
                <a:cubicBezTo>
                  <a:pt x="1820676" y="327027"/>
                  <a:pt x="1814139" y="324849"/>
                  <a:pt x="1810429" y="320493"/>
                </a:cubicBezTo>
                <a:cubicBezTo>
                  <a:pt x="1806720" y="316137"/>
                  <a:pt x="1804866" y="310380"/>
                  <a:pt x="1804866" y="303222"/>
                </a:cubicBezTo>
                <a:cubicBezTo>
                  <a:pt x="1804866" y="299537"/>
                  <a:pt x="1805192" y="295886"/>
                  <a:pt x="1805845" y="292271"/>
                </a:cubicBezTo>
                <a:cubicBezTo>
                  <a:pt x="1806498" y="288656"/>
                  <a:pt x="1807607" y="283696"/>
                  <a:pt x="1809172" y="277392"/>
                </a:cubicBezTo>
                <a:cubicBezTo>
                  <a:pt x="1810619" y="271918"/>
                  <a:pt x="1812675" y="265298"/>
                  <a:pt x="1815338" y="257534"/>
                </a:cubicBezTo>
                <a:cubicBezTo>
                  <a:pt x="1818002" y="249770"/>
                  <a:pt x="1820255" y="243234"/>
                  <a:pt x="1822099" y="237926"/>
                </a:cubicBezTo>
                <a:cubicBezTo>
                  <a:pt x="1823943" y="232618"/>
                  <a:pt x="1825963" y="226106"/>
                  <a:pt x="1828160" y="218391"/>
                </a:cubicBezTo>
                <a:cubicBezTo>
                  <a:pt x="1830356" y="210676"/>
                  <a:pt x="1832286" y="203387"/>
                  <a:pt x="1833949" y="196525"/>
                </a:cubicBezTo>
                <a:cubicBezTo>
                  <a:pt x="1834036" y="196127"/>
                  <a:pt x="1834080" y="195548"/>
                  <a:pt x="1834080" y="194788"/>
                </a:cubicBezTo>
                <a:cubicBezTo>
                  <a:pt x="1834080" y="194036"/>
                  <a:pt x="1833970" y="193534"/>
                  <a:pt x="1833750" y="193283"/>
                </a:cubicBezTo>
                <a:cubicBezTo>
                  <a:pt x="1833530" y="193032"/>
                  <a:pt x="1833143" y="192907"/>
                  <a:pt x="1832589" y="192907"/>
                </a:cubicBezTo>
                <a:cubicBezTo>
                  <a:pt x="1830279" y="192907"/>
                  <a:pt x="1827610" y="193441"/>
                  <a:pt x="1824582" y="194510"/>
                </a:cubicBezTo>
                <a:cubicBezTo>
                  <a:pt x="1821554" y="195578"/>
                  <a:pt x="1819691" y="196338"/>
                  <a:pt x="1818993" y="196788"/>
                </a:cubicBezTo>
                <a:cubicBezTo>
                  <a:pt x="1809362" y="203256"/>
                  <a:pt x="1801295" y="209323"/>
                  <a:pt x="1794791" y="214990"/>
                </a:cubicBezTo>
                <a:cubicBezTo>
                  <a:pt x="1788288" y="220656"/>
                  <a:pt x="1782313" y="226601"/>
                  <a:pt x="1776869" y="232823"/>
                </a:cubicBezTo>
                <a:cubicBezTo>
                  <a:pt x="1771425" y="239046"/>
                  <a:pt x="1766394" y="245512"/>
                  <a:pt x="1761778" y="252223"/>
                </a:cubicBezTo>
                <a:cubicBezTo>
                  <a:pt x="1757161" y="258934"/>
                  <a:pt x="1752006" y="266801"/>
                  <a:pt x="1746313" y="275824"/>
                </a:cubicBezTo>
                <a:cubicBezTo>
                  <a:pt x="1741859" y="284096"/>
                  <a:pt x="1738535" y="291167"/>
                  <a:pt x="1736342" y="297036"/>
                </a:cubicBezTo>
                <a:cubicBezTo>
                  <a:pt x="1734148" y="302906"/>
                  <a:pt x="1732012" y="307847"/>
                  <a:pt x="1729934" y="311860"/>
                </a:cubicBezTo>
                <a:cubicBezTo>
                  <a:pt x="1727856" y="315874"/>
                  <a:pt x="1725328" y="318914"/>
                  <a:pt x="1722349" y="320982"/>
                </a:cubicBezTo>
                <a:cubicBezTo>
                  <a:pt x="1719370" y="323049"/>
                  <a:pt x="1715070" y="324083"/>
                  <a:pt x="1709450" y="324083"/>
                </a:cubicBezTo>
                <a:cubicBezTo>
                  <a:pt x="1702790" y="324083"/>
                  <a:pt x="1698073" y="322149"/>
                  <a:pt x="1695299" y="318282"/>
                </a:cubicBezTo>
                <a:cubicBezTo>
                  <a:pt x="1692525" y="314414"/>
                  <a:pt x="1691138" y="309590"/>
                  <a:pt x="1691138" y="303809"/>
                </a:cubicBezTo>
                <a:cubicBezTo>
                  <a:pt x="1691138" y="299560"/>
                  <a:pt x="1691746" y="294998"/>
                  <a:pt x="1692963" y="290126"/>
                </a:cubicBezTo>
                <a:lnTo>
                  <a:pt x="1757672" y="30907"/>
                </a:lnTo>
                <a:cubicBezTo>
                  <a:pt x="1758126" y="29089"/>
                  <a:pt x="1758899" y="27087"/>
                  <a:pt x="1759992" y="24903"/>
                </a:cubicBezTo>
                <a:cubicBezTo>
                  <a:pt x="1761085" y="22719"/>
                  <a:pt x="1762554" y="20703"/>
                  <a:pt x="1764401" y="18856"/>
                </a:cubicBezTo>
                <a:cubicBezTo>
                  <a:pt x="1766248" y="17010"/>
                  <a:pt x="1768521" y="15432"/>
                  <a:pt x="1771219" y="14122"/>
                </a:cubicBezTo>
                <a:cubicBezTo>
                  <a:pt x="1773918" y="12813"/>
                  <a:pt x="1776924" y="12158"/>
                  <a:pt x="1780236" y="12158"/>
                </a:cubicBezTo>
                <a:close/>
                <a:moveTo>
                  <a:pt x="7602086" y="9021"/>
                </a:moveTo>
                <a:cubicBezTo>
                  <a:pt x="7604559" y="9021"/>
                  <a:pt x="7607235" y="9464"/>
                  <a:pt x="7610115" y="10349"/>
                </a:cubicBezTo>
                <a:cubicBezTo>
                  <a:pt x="7612995" y="11235"/>
                  <a:pt x="7615785" y="12488"/>
                  <a:pt x="7618485" y="14108"/>
                </a:cubicBezTo>
                <a:cubicBezTo>
                  <a:pt x="7621185" y="15729"/>
                  <a:pt x="7623552" y="17811"/>
                  <a:pt x="7625586" y="20353"/>
                </a:cubicBezTo>
                <a:cubicBezTo>
                  <a:pt x="7627621" y="22896"/>
                  <a:pt x="7628637" y="25746"/>
                  <a:pt x="7628637" y="28904"/>
                </a:cubicBezTo>
                <a:cubicBezTo>
                  <a:pt x="7628637" y="30240"/>
                  <a:pt x="7628410" y="31706"/>
                  <a:pt x="7627955" y="33302"/>
                </a:cubicBezTo>
                <a:cubicBezTo>
                  <a:pt x="7627499" y="34899"/>
                  <a:pt x="7627097" y="36571"/>
                  <a:pt x="7626747" y="38319"/>
                </a:cubicBezTo>
                <a:lnTo>
                  <a:pt x="7577919" y="234023"/>
                </a:lnTo>
                <a:cubicBezTo>
                  <a:pt x="7575842" y="242325"/>
                  <a:pt x="7574200" y="249682"/>
                  <a:pt x="7572994" y="256097"/>
                </a:cubicBezTo>
                <a:cubicBezTo>
                  <a:pt x="7571788" y="262511"/>
                  <a:pt x="7570859" y="268212"/>
                  <a:pt x="7570207" y="273199"/>
                </a:cubicBezTo>
                <a:lnTo>
                  <a:pt x="7570207" y="277730"/>
                </a:lnTo>
                <a:cubicBezTo>
                  <a:pt x="7570207" y="281598"/>
                  <a:pt x="7569925" y="286030"/>
                  <a:pt x="7569361" y="291026"/>
                </a:cubicBezTo>
                <a:cubicBezTo>
                  <a:pt x="7568798" y="296021"/>
                  <a:pt x="7567728" y="300704"/>
                  <a:pt x="7566150" y="305075"/>
                </a:cubicBezTo>
                <a:cubicBezTo>
                  <a:pt x="7564573" y="309445"/>
                  <a:pt x="7562216" y="313282"/>
                  <a:pt x="7559076" y="316584"/>
                </a:cubicBezTo>
                <a:cubicBezTo>
                  <a:pt x="7555937" y="319885"/>
                  <a:pt x="7551711" y="321536"/>
                  <a:pt x="7546399" y="321536"/>
                </a:cubicBezTo>
                <a:cubicBezTo>
                  <a:pt x="7542114" y="321536"/>
                  <a:pt x="7538395" y="320629"/>
                  <a:pt x="7535242" y="318815"/>
                </a:cubicBezTo>
                <a:cubicBezTo>
                  <a:pt x="7532089" y="317000"/>
                  <a:pt x="7529507" y="314700"/>
                  <a:pt x="7527495" y="311915"/>
                </a:cubicBezTo>
                <a:cubicBezTo>
                  <a:pt x="7525484" y="309130"/>
                  <a:pt x="7524034" y="306218"/>
                  <a:pt x="7523144" y="303180"/>
                </a:cubicBezTo>
                <a:cubicBezTo>
                  <a:pt x="7522254" y="300141"/>
                  <a:pt x="7521810" y="297214"/>
                  <a:pt x="7521810" y="294397"/>
                </a:cubicBezTo>
                <a:cubicBezTo>
                  <a:pt x="7521810" y="291973"/>
                  <a:pt x="7522021" y="289108"/>
                  <a:pt x="7522443" y="285804"/>
                </a:cubicBezTo>
                <a:cubicBezTo>
                  <a:pt x="7522864" y="282500"/>
                  <a:pt x="7523354" y="279680"/>
                  <a:pt x="7523913" y="277342"/>
                </a:cubicBezTo>
                <a:cubicBezTo>
                  <a:pt x="7524471" y="275005"/>
                  <a:pt x="7525090" y="271735"/>
                  <a:pt x="7525769" y="267533"/>
                </a:cubicBezTo>
                <a:cubicBezTo>
                  <a:pt x="7526448" y="263332"/>
                  <a:pt x="7527088" y="261417"/>
                  <a:pt x="7527691" y="261790"/>
                </a:cubicBezTo>
                <a:lnTo>
                  <a:pt x="7578331" y="56646"/>
                </a:lnTo>
                <a:cubicBezTo>
                  <a:pt x="7578719" y="52276"/>
                  <a:pt x="7579238" y="47486"/>
                  <a:pt x="7579889" y="42277"/>
                </a:cubicBezTo>
                <a:cubicBezTo>
                  <a:pt x="7580540" y="37068"/>
                  <a:pt x="7581652" y="32031"/>
                  <a:pt x="7583226" y="27167"/>
                </a:cubicBezTo>
                <a:cubicBezTo>
                  <a:pt x="7584800" y="22303"/>
                  <a:pt x="7587074" y="18062"/>
                  <a:pt x="7590048" y="14446"/>
                </a:cubicBezTo>
                <a:cubicBezTo>
                  <a:pt x="7593021" y="10829"/>
                  <a:pt x="7597034" y="9021"/>
                  <a:pt x="7602086" y="9021"/>
                </a:cubicBezTo>
                <a:close/>
                <a:moveTo>
                  <a:pt x="7506835" y="9021"/>
                </a:moveTo>
                <a:cubicBezTo>
                  <a:pt x="7509309" y="9021"/>
                  <a:pt x="7511985" y="9464"/>
                  <a:pt x="7514865" y="10349"/>
                </a:cubicBezTo>
                <a:cubicBezTo>
                  <a:pt x="7517745" y="11235"/>
                  <a:pt x="7520535" y="12488"/>
                  <a:pt x="7523234" y="14108"/>
                </a:cubicBezTo>
                <a:cubicBezTo>
                  <a:pt x="7525934" y="15729"/>
                  <a:pt x="7528302" y="17811"/>
                  <a:pt x="7530336" y="20353"/>
                </a:cubicBezTo>
                <a:cubicBezTo>
                  <a:pt x="7532370" y="22896"/>
                  <a:pt x="7533387" y="25746"/>
                  <a:pt x="7533387" y="28904"/>
                </a:cubicBezTo>
                <a:cubicBezTo>
                  <a:pt x="7533387" y="30240"/>
                  <a:pt x="7533159" y="31706"/>
                  <a:pt x="7532704" y="33302"/>
                </a:cubicBezTo>
                <a:cubicBezTo>
                  <a:pt x="7532250" y="34899"/>
                  <a:pt x="7531847" y="36571"/>
                  <a:pt x="7531497" y="38319"/>
                </a:cubicBezTo>
                <a:lnTo>
                  <a:pt x="7482668" y="234023"/>
                </a:lnTo>
                <a:cubicBezTo>
                  <a:pt x="7480592" y="242325"/>
                  <a:pt x="7478950" y="249682"/>
                  <a:pt x="7477744" y="256097"/>
                </a:cubicBezTo>
                <a:cubicBezTo>
                  <a:pt x="7476537" y="262511"/>
                  <a:pt x="7475608" y="268212"/>
                  <a:pt x="7474956" y="273199"/>
                </a:cubicBezTo>
                <a:lnTo>
                  <a:pt x="7474956" y="277730"/>
                </a:lnTo>
                <a:cubicBezTo>
                  <a:pt x="7474956" y="281598"/>
                  <a:pt x="7474675" y="286030"/>
                  <a:pt x="7474111" y="291026"/>
                </a:cubicBezTo>
                <a:cubicBezTo>
                  <a:pt x="7473548" y="296021"/>
                  <a:pt x="7472478" y="300704"/>
                  <a:pt x="7470900" y="305075"/>
                </a:cubicBezTo>
                <a:cubicBezTo>
                  <a:pt x="7469324" y="309445"/>
                  <a:pt x="7466965" y="313282"/>
                  <a:pt x="7463826" y="316584"/>
                </a:cubicBezTo>
                <a:cubicBezTo>
                  <a:pt x="7460687" y="319885"/>
                  <a:pt x="7456461" y="321536"/>
                  <a:pt x="7451148" y="321536"/>
                </a:cubicBezTo>
                <a:cubicBezTo>
                  <a:pt x="7446864" y="321536"/>
                  <a:pt x="7443144" y="320629"/>
                  <a:pt x="7439991" y="318815"/>
                </a:cubicBezTo>
                <a:cubicBezTo>
                  <a:pt x="7436838" y="317000"/>
                  <a:pt x="7434256" y="314700"/>
                  <a:pt x="7432245" y="311915"/>
                </a:cubicBezTo>
                <a:cubicBezTo>
                  <a:pt x="7430234" y="309130"/>
                  <a:pt x="7428783" y="306218"/>
                  <a:pt x="7427893" y="303180"/>
                </a:cubicBezTo>
                <a:cubicBezTo>
                  <a:pt x="7427004" y="300141"/>
                  <a:pt x="7426559" y="297214"/>
                  <a:pt x="7426559" y="294397"/>
                </a:cubicBezTo>
                <a:cubicBezTo>
                  <a:pt x="7426559" y="291973"/>
                  <a:pt x="7426770" y="289108"/>
                  <a:pt x="7427192" y="285804"/>
                </a:cubicBezTo>
                <a:cubicBezTo>
                  <a:pt x="7427614" y="282500"/>
                  <a:pt x="7428104" y="279680"/>
                  <a:pt x="7428662" y="277342"/>
                </a:cubicBezTo>
                <a:cubicBezTo>
                  <a:pt x="7429221" y="275005"/>
                  <a:pt x="7429840" y="271735"/>
                  <a:pt x="7430519" y="267533"/>
                </a:cubicBezTo>
                <a:cubicBezTo>
                  <a:pt x="7431198" y="263332"/>
                  <a:pt x="7431838" y="261417"/>
                  <a:pt x="7432440" y="261790"/>
                </a:cubicBezTo>
                <a:lnTo>
                  <a:pt x="7483081" y="56646"/>
                </a:lnTo>
                <a:cubicBezTo>
                  <a:pt x="7483468" y="52276"/>
                  <a:pt x="7483987" y="47486"/>
                  <a:pt x="7484639" y="42277"/>
                </a:cubicBezTo>
                <a:cubicBezTo>
                  <a:pt x="7485290" y="37068"/>
                  <a:pt x="7486402" y="32031"/>
                  <a:pt x="7487976" y="27167"/>
                </a:cubicBezTo>
                <a:cubicBezTo>
                  <a:pt x="7489550" y="22303"/>
                  <a:pt x="7491824" y="18062"/>
                  <a:pt x="7494797" y="14446"/>
                </a:cubicBezTo>
                <a:cubicBezTo>
                  <a:pt x="7497771" y="10829"/>
                  <a:pt x="7501784" y="9021"/>
                  <a:pt x="7506835" y="9021"/>
                </a:cubicBezTo>
                <a:close/>
                <a:moveTo>
                  <a:pt x="4626380" y="0"/>
                </a:moveTo>
                <a:cubicBezTo>
                  <a:pt x="4629024" y="0"/>
                  <a:pt x="4631869" y="281"/>
                  <a:pt x="4634917" y="843"/>
                </a:cubicBezTo>
                <a:cubicBezTo>
                  <a:pt x="4637964" y="1406"/>
                  <a:pt x="4640734" y="2558"/>
                  <a:pt x="4643226" y="4301"/>
                </a:cubicBezTo>
                <a:cubicBezTo>
                  <a:pt x="4645717" y="6044"/>
                  <a:pt x="4647696" y="8382"/>
                  <a:pt x="4649163" y="11316"/>
                </a:cubicBezTo>
                <a:cubicBezTo>
                  <a:pt x="4650629" y="14250"/>
                  <a:pt x="4651362" y="18049"/>
                  <a:pt x="4651362" y="22711"/>
                </a:cubicBezTo>
                <a:lnTo>
                  <a:pt x="4611953" y="177311"/>
                </a:lnTo>
                <a:cubicBezTo>
                  <a:pt x="4610732" y="183717"/>
                  <a:pt x="4609587" y="190762"/>
                  <a:pt x="4608518" y="198447"/>
                </a:cubicBezTo>
                <a:cubicBezTo>
                  <a:pt x="4607450" y="206132"/>
                  <a:pt x="4606466" y="214077"/>
                  <a:pt x="4605567" y="222283"/>
                </a:cubicBezTo>
                <a:cubicBezTo>
                  <a:pt x="4604668" y="230489"/>
                  <a:pt x="4603971" y="238457"/>
                  <a:pt x="4603477" y="246188"/>
                </a:cubicBezTo>
                <a:cubicBezTo>
                  <a:pt x="4602981" y="253919"/>
                  <a:pt x="4602734" y="260969"/>
                  <a:pt x="4602734" y="267340"/>
                </a:cubicBezTo>
                <a:cubicBezTo>
                  <a:pt x="4602734" y="274914"/>
                  <a:pt x="4601748" y="282876"/>
                  <a:pt x="4599775" y="291226"/>
                </a:cubicBezTo>
                <a:cubicBezTo>
                  <a:pt x="4599177" y="293615"/>
                  <a:pt x="4598368" y="296105"/>
                  <a:pt x="4597349" y="298694"/>
                </a:cubicBezTo>
                <a:cubicBezTo>
                  <a:pt x="4596330" y="301283"/>
                  <a:pt x="4594882" y="303472"/>
                  <a:pt x="4593007" y="305261"/>
                </a:cubicBezTo>
                <a:cubicBezTo>
                  <a:pt x="4591132" y="307049"/>
                  <a:pt x="4588841" y="308313"/>
                  <a:pt x="4586134" y="309053"/>
                </a:cubicBezTo>
                <a:cubicBezTo>
                  <a:pt x="4583427" y="309792"/>
                  <a:pt x="4580239" y="310162"/>
                  <a:pt x="4576573" y="310162"/>
                </a:cubicBezTo>
                <a:cubicBezTo>
                  <a:pt x="4572269" y="310162"/>
                  <a:pt x="4568786" y="309663"/>
                  <a:pt x="4566123" y="308664"/>
                </a:cubicBezTo>
                <a:cubicBezTo>
                  <a:pt x="4563459" y="307665"/>
                  <a:pt x="4561371" y="306173"/>
                  <a:pt x="4559859" y="304187"/>
                </a:cubicBezTo>
                <a:cubicBezTo>
                  <a:pt x="4558347" y="302202"/>
                  <a:pt x="4557475" y="300177"/>
                  <a:pt x="4557245" y="298113"/>
                </a:cubicBezTo>
                <a:cubicBezTo>
                  <a:pt x="4557014" y="296048"/>
                  <a:pt x="4556867" y="293980"/>
                  <a:pt x="4556802" y="291909"/>
                </a:cubicBezTo>
                <a:cubicBezTo>
                  <a:pt x="4556736" y="289837"/>
                  <a:pt x="4556614" y="287823"/>
                  <a:pt x="4556436" y="285867"/>
                </a:cubicBezTo>
                <a:cubicBezTo>
                  <a:pt x="4556257" y="283911"/>
                  <a:pt x="4556475" y="282924"/>
                  <a:pt x="4557090" y="282907"/>
                </a:cubicBezTo>
                <a:cubicBezTo>
                  <a:pt x="4558406" y="283362"/>
                  <a:pt x="4557945" y="284014"/>
                  <a:pt x="4555704" y="284865"/>
                </a:cubicBezTo>
                <a:cubicBezTo>
                  <a:pt x="4553464" y="285716"/>
                  <a:pt x="4550898" y="287322"/>
                  <a:pt x="4548007" y="289682"/>
                </a:cubicBezTo>
                <a:cubicBezTo>
                  <a:pt x="4545115" y="292042"/>
                  <a:pt x="4542159" y="294136"/>
                  <a:pt x="4539140" y="295963"/>
                </a:cubicBezTo>
                <a:cubicBezTo>
                  <a:pt x="4536120" y="297790"/>
                  <a:pt x="4533917" y="299089"/>
                  <a:pt x="4532529" y="299860"/>
                </a:cubicBezTo>
                <a:cubicBezTo>
                  <a:pt x="4529263" y="301705"/>
                  <a:pt x="4525794" y="303545"/>
                  <a:pt x="4522125" y="305380"/>
                </a:cubicBezTo>
                <a:cubicBezTo>
                  <a:pt x="4518455" y="307214"/>
                  <a:pt x="4514276" y="309006"/>
                  <a:pt x="4509586" y="310757"/>
                </a:cubicBezTo>
                <a:cubicBezTo>
                  <a:pt x="4504895" y="312508"/>
                  <a:pt x="4500080" y="313925"/>
                  <a:pt x="4495139" y="315009"/>
                </a:cubicBezTo>
                <a:cubicBezTo>
                  <a:pt x="4490199" y="316092"/>
                  <a:pt x="4485121" y="316634"/>
                  <a:pt x="4479907" y="316634"/>
                </a:cubicBezTo>
                <a:cubicBezTo>
                  <a:pt x="4473462" y="316634"/>
                  <a:pt x="4467257" y="315581"/>
                  <a:pt x="4461293" y="313476"/>
                </a:cubicBezTo>
                <a:cubicBezTo>
                  <a:pt x="4455328" y="311371"/>
                  <a:pt x="4449946" y="308096"/>
                  <a:pt x="4445145" y="303652"/>
                </a:cubicBezTo>
                <a:cubicBezTo>
                  <a:pt x="4440342" y="299207"/>
                  <a:pt x="4436523" y="293619"/>
                  <a:pt x="4433688" y="286888"/>
                </a:cubicBezTo>
                <a:cubicBezTo>
                  <a:pt x="4430853" y="280158"/>
                  <a:pt x="4429436" y="272334"/>
                  <a:pt x="4429436" y="263418"/>
                </a:cubicBezTo>
                <a:cubicBezTo>
                  <a:pt x="4429436" y="260118"/>
                  <a:pt x="4429608" y="256922"/>
                  <a:pt x="4429951" y="253830"/>
                </a:cubicBezTo>
                <a:cubicBezTo>
                  <a:pt x="4430296" y="250737"/>
                  <a:pt x="4431065" y="246797"/>
                  <a:pt x="4432264" y="242010"/>
                </a:cubicBezTo>
                <a:cubicBezTo>
                  <a:pt x="4433724" y="235940"/>
                  <a:pt x="4435903" y="229265"/>
                  <a:pt x="4438801" y="221986"/>
                </a:cubicBezTo>
                <a:cubicBezTo>
                  <a:pt x="4441698" y="214707"/>
                  <a:pt x="4445313" y="207481"/>
                  <a:pt x="4449645" y="200308"/>
                </a:cubicBezTo>
                <a:cubicBezTo>
                  <a:pt x="4453977" y="193134"/>
                  <a:pt x="4459065" y="186194"/>
                  <a:pt x="4464909" y="179487"/>
                </a:cubicBezTo>
                <a:cubicBezTo>
                  <a:pt x="4470752" y="172780"/>
                  <a:pt x="4478687" y="166024"/>
                  <a:pt x="4488717" y="159218"/>
                </a:cubicBezTo>
                <a:cubicBezTo>
                  <a:pt x="4492104" y="155493"/>
                  <a:pt x="4496783" y="151719"/>
                  <a:pt x="4502756" y="147895"/>
                </a:cubicBezTo>
                <a:cubicBezTo>
                  <a:pt x="4508728" y="144072"/>
                  <a:pt x="4514745" y="140776"/>
                  <a:pt x="4520807" y="138009"/>
                </a:cubicBezTo>
                <a:cubicBezTo>
                  <a:pt x="4526868" y="135241"/>
                  <a:pt x="4533141" y="132986"/>
                  <a:pt x="4539626" y="131243"/>
                </a:cubicBezTo>
                <a:cubicBezTo>
                  <a:pt x="4546111" y="129501"/>
                  <a:pt x="4552413" y="128629"/>
                  <a:pt x="4558534" y="128629"/>
                </a:cubicBezTo>
                <a:cubicBezTo>
                  <a:pt x="4563031" y="128629"/>
                  <a:pt x="4567113" y="129025"/>
                  <a:pt x="4570777" y="129815"/>
                </a:cubicBezTo>
                <a:cubicBezTo>
                  <a:pt x="4574441" y="130606"/>
                  <a:pt x="4576483" y="131583"/>
                  <a:pt x="4576902" y="132748"/>
                </a:cubicBezTo>
                <a:cubicBezTo>
                  <a:pt x="4577369" y="130131"/>
                  <a:pt x="4580427" y="118883"/>
                  <a:pt x="4586079" y="99003"/>
                </a:cubicBezTo>
                <a:cubicBezTo>
                  <a:pt x="4591731" y="79123"/>
                  <a:pt x="4598718" y="51156"/>
                  <a:pt x="4607040" y="15102"/>
                </a:cubicBezTo>
                <a:cubicBezTo>
                  <a:pt x="4608749" y="10900"/>
                  <a:pt x="4611233" y="7333"/>
                  <a:pt x="4614493" y="4400"/>
                </a:cubicBezTo>
                <a:cubicBezTo>
                  <a:pt x="4617753" y="1466"/>
                  <a:pt x="4621715" y="0"/>
                  <a:pt x="4626380" y="0"/>
                </a:cubicBezTo>
                <a:close/>
              </a:path>
            </a:pathLst>
          </a:custGeom>
          <a:solidFill>
            <a:schemeClr val="bg1">
              <a:lumMod val="8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3200" b="1" dirty="0">
              <a:solidFill>
                <a:schemeClr val="bg1"/>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0957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8056-3693-4D15-A70B-0C77331BE932}"/>
              </a:ext>
            </a:extLst>
          </p:cNvPr>
          <p:cNvSpPr>
            <a:spLocks noGrp="1"/>
          </p:cNvSpPr>
          <p:nvPr>
            <p:ph type="title"/>
          </p:nvPr>
        </p:nvSpPr>
        <p:spPr>
          <a:xfrm>
            <a:off x="1514292" y="513612"/>
            <a:ext cx="9894133" cy="1031216"/>
          </a:xfrm>
        </p:spPr>
        <p:txBody>
          <a:bodyPr anchor="b">
            <a:normAutofit/>
          </a:bodyPr>
          <a:lstStyle/>
          <a:p>
            <a:r>
              <a:rPr lang="en-US" b="1" dirty="0"/>
              <a:t>4. Residuals vs Leverage</a:t>
            </a:r>
            <a:endParaRPr lang="en-US" dirty="0"/>
          </a:p>
        </p:txBody>
      </p:sp>
      <p:pic>
        <p:nvPicPr>
          <p:cNvPr id="4" name="Picture 3">
            <a:extLst>
              <a:ext uri="{FF2B5EF4-FFF2-40B4-BE49-F238E27FC236}">
                <a16:creationId xmlns:a16="http://schemas.microsoft.com/office/drawing/2014/main" id="{F4F13AE8-903E-4C4A-811D-800752108847}"/>
              </a:ext>
            </a:extLst>
          </p:cNvPr>
          <p:cNvPicPr>
            <a:picLocks noChangeAspect="1"/>
          </p:cNvPicPr>
          <p:nvPr/>
        </p:nvPicPr>
        <p:blipFill>
          <a:blip r:embed="rId2"/>
          <a:stretch>
            <a:fillRect/>
          </a:stretch>
        </p:blipFill>
        <p:spPr>
          <a:xfrm>
            <a:off x="1325971" y="2475975"/>
            <a:ext cx="5446026" cy="2981700"/>
          </a:xfrm>
          <a:prstGeom prst="rect">
            <a:avLst/>
          </a:prstGeom>
        </p:spPr>
      </p:pic>
      <p:sp>
        <p:nvSpPr>
          <p:cNvPr id="12" name="Freeform: Shape 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1" name="Freeform: Shape 1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DD248B-8E2D-46FF-8BC5-81321D73B642}"/>
              </a:ext>
            </a:extLst>
          </p:cNvPr>
          <p:cNvSpPr>
            <a:spLocks noGrp="1"/>
          </p:cNvSpPr>
          <p:nvPr>
            <p:ph idx="1"/>
          </p:nvPr>
        </p:nvSpPr>
        <p:spPr>
          <a:xfrm>
            <a:off x="7781373" y="2058597"/>
            <a:ext cx="3627063" cy="4193793"/>
          </a:xfrm>
        </p:spPr>
        <p:txBody>
          <a:bodyPr anchor="ctr">
            <a:normAutofit/>
          </a:bodyPr>
          <a:lstStyle/>
          <a:p>
            <a:r>
              <a:rPr lang="en-US" sz="1800"/>
              <a:t>Th</a:t>
            </a:r>
            <a:r>
              <a:rPr lang="en-US" altLang="zh-CN" sz="1800"/>
              <a:t>is </a:t>
            </a:r>
            <a:r>
              <a:rPr lang="en-US" sz="1800"/>
              <a:t>plot </a:t>
            </a:r>
            <a:r>
              <a:rPr lang="en-US" sz="1800" dirty="0"/>
              <a:t>helps us identify influential data points on our model. Outliers can be influential, though they don’t necessarily have to it and some points within a normal range in your model could be very influential.</a:t>
            </a:r>
          </a:p>
          <a:p>
            <a:r>
              <a:rPr lang="en-US" sz="1800" dirty="0"/>
              <a:t>The points we’re looking for are values in the upper right or lower right corners, which are outside the red dashed Cook’s distance line. These are points that would be influential in the model and removing them would likely noticeably alter the regression results.</a:t>
            </a:r>
          </a:p>
          <a:p>
            <a:endParaRPr lang="en-US" sz="1800" dirty="0"/>
          </a:p>
        </p:txBody>
      </p:sp>
    </p:spTree>
    <p:extLst>
      <p:ext uri="{BB962C8B-B14F-4D97-AF65-F5344CB8AC3E}">
        <p14:creationId xmlns:p14="http://schemas.microsoft.com/office/powerpoint/2010/main" val="143930731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5985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D281361-B8E5-4FD7-81E7-BCAF06598938}"/>
              </a:ext>
            </a:extLst>
          </p:cNvPr>
          <p:cNvGrpSpPr>
            <a:grpSpLocks noChangeAspect="1"/>
          </p:cNvGrpSpPr>
          <p:nvPr>
            <p:custDataLst>
              <p:tags r:id="rId1"/>
            </p:custDataLst>
          </p:nvPr>
        </p:nvGrpSpPr>
        <p:grpSpPr>
          <a:xfrm>
            <a:off x="660400" y="1202454"/>
            <a:ext cx="10858500" cy="5050198"/>
            <a:chOff x="660400" y="1202454"/>
            <a:chExt cx="10858500" cy="5050198"/>
          </a:xfrm>
        </p:grpSpPr>
        <p:grpSp>
          <p:nvGrpSpPr>
            <p:cNvPr id="4" name="ïŝḷîde">
              <a:extLst>
                <a:ext uri="{FF2B5EF4-FFF2-40B4-BE49-F238E27FC236}">
                  <a16:creationId xmlns:a16="http://schemas.microsoft.com/office/drawing/2014/main" id="{4543856B-80E6-44F1-BF1A-5E1251214934}"/>
                </a:ext>
              </a:extLst>
            </p:cNvPr>
            <p:cNvGrpSpPr/>
            <p:nvPr/>
          </p:nvGrpSpPr>
          <p:grpSpPr>
            <a:xfrm>
              <a:off x="5433966" y="1202454"/>
              <a:ext cx="1323953" cy="4790622"/>
              <a:chOff x="5427672" y="1202454"/>
              <a:chExt cx="1323953" cy="4790622"/>
            </a:xfrm>
          </p:grpSpPr>
          <p:grpSp>
            <p:nvGrpSpPr>
              <p:cNvPr id="19" name="íṩḷiďe">
                <a:extLst>
                  <a:ext uri="{FF2B5EF4-FFF2-40B4-BE49-F238E27FC236}">
                    <a16:creationId xmlns:a16="http://schemas.microsoft.com/office/drawing/2014/main" id="{089CD2C5-C1A0-465D-9C39-E19CF72F5F97}"/>
                  </a:ext>
                </a:extLst>
              </p:cNvPr>
              <p:cNvGrpSpPr/>
              <p:nvPr/>
            </p:nvGrpSpPr>
            <p:grpSpPr>
              <a:xfrm>
                <a:off x="5427672" y="1202454"/>
                <a:ext cx="1309833" cy="4790622"/>
                <a:chOff x="5427672" y="1343478"/>
                <a:chExt cx="1309833" cy="4790622"/>
              </a:xfrm>
            </p:grpSpPr>
            <p:grpSp>
              <p:nvGrpSpPr>
                <p:cNvPr id="32" name="ïşlidé">
                  <a:extLst>
                    <a:ext uri="{FF2B5EF4-FFF2-40B4-BE49-F238E27FC236}">
                      <a16:creationId xmlns:a16="http://schemas.microsoft.com/office/drawing/2014/main" id="{8C877F80-734F-499C-B168-BE1A2B66A393}"/>
                    </a:ext>
                  </a:extLst>
                </p:cNvPr>
                <p:cNvGrpSpPr/>
                <p:nvPr/>
              </p:nvGrpSpPr>
              <p:grpSpPr>
                <a:xfrm>
                  <a:off x="5427672" y="1343478"/>
                  <a:ext cx="1309833" cy="808436"/>
                  <a:chOff x="5364650" y="1071789"/>
                  <a:chExt cx="1403588" cy="866302"/>
                </a:xfrm>
                <a:solidFill>
                  <a:schemeClr val="accent1"/>
                </a:solidFill>
              </p:grpSpPr>
              <p:sp>
                <p:nvSpPr>
                  <p:cNvPr id="34" name="iŝḷidè">
                    <a:extLst>
                      <a:ext uri="{FF2B5EF4-FFF2-40B4-BE49-F238E27FC236}">
                        <a16:creationId xmlns:a16="http://schemas.microsoft.com/office/drawing/2014/main" id="{23F5B49D-33AF-4CD7-86DA-18B7FE277565}"/>
                      </a:ext>
                    </a:extLst>
                  </p:cNvPr>
                  <p:cNvSpPr/>
                  <p:nvPr/>
                </p:nvSpPr>
                <p:spPr bwMode="auto">
                  <a:xfrm rot="15791816">
                    <a:off x="6282603" y="1443657"/>
                    <a:ext cx="394457" cy="576812"/>
                  </a:xfrm>
                  <a:custGeom>
                    <a:avLst/>
                    <a:gdLst/>
                    <a:ahLst/>
                    <a:cxnLst>
                      <a:cxn ang="0">
                        <a:pos x="164" y="29"/>
                      </a:cxn>
                      <a:cxn ang="0">
                        <a:pos x="136" y="6"/>
                      </a:cxn>
                      <a:cxn ang="0">
                        <a:pos x="115" y="20"/>
                      </a:cxn>
                      <a:cxn ang="0">
                        <a:pos x="101" y="93"/>
                      </a:cxn>
                      <a:cxn ang="0">
                        <a:pos x="60" y="323"/>
                      </a:cxn>
                      <a:cxn ang="0">
                        <a:pos x="209" y="345"/>
                      </a:cxn>
                      <a:cxn ang="0">
                        <a:pos x="253" y="217"/>
                      </a:cxn>
                      <a:cxn ang="0">
                        <a:pos x="164" y="29"/>
                      </a:cxn>
                      <a:cxn ang="0">
                        <a:pos x="164" y="29"/>
                      </a:cxn>
                      <a:cxn ang="0">
                        <a:pos x="164" y="29"/>
                      </a:cxn>
                    </a:cxnLst>
                    <a:rect l="0" t="0" r="r" b="b"/>
                    <a:pathLst>
                      <a:path w="259" h="378">
                        <a:moveTo>
                          <a:pt x="164" y="29"/>
                        </a:moveTo>
                        <a:cubicBezTo>
                          <a:pt x="155" y="20"/>
                          <a:pt x="146" y="13"/>
                          <a:pt x="136" y="6"/>
                        </a:cubicBezTo>
                        <a:cubicBezTo>
                          <a:pt x="126" y="0"/>
                          <a:pt x="113" y="8"/>
                          <a:pt x="115" y="20"/>
                        </a:cubicBezTo>
                        <a:cubicBezTo>
                          <a:pt x="118" y="45"/>
                          <a:pt x="112" y="69"/>
                          <a:pt x="101" y="93"/>
                        </a:cubicBezTo>
                        <a:cubicBezTo>
                          <a:pt x="67" y="162"/>
                          <a:pt x="0" y="248"/>
                          <a:pt x="60" y="323"/>
                        </a:cubicBezTo>
                        <a:cubicBezTo>
                          <a:pt x="95" y="366"/>
                          <a:pt x="165" y="378"/>
                          <a:pt x="209" y="345"/>
                        </a:cubicBezTo>
                        <a:cubicBezTo>
                          <a:pt x="246" y="316"/>
                          <a:pt x="259" y="264"/>
                          <a:pt x="253" y="217"/>
                        </a:cubicBezTo>
                        <a:cubicBezTo>
                          <a:pt x="245" y="153"/>
                          <a:pt x="208" y="77"/>
                          <a:pt x="164" y="29"/>
                        </a:cubicBezTo>
                        <a:close/>
                        <a:moveTo>
                          <a:pt x="164" y="29"/>
                        </a:moveTo>
                        <a:cubicBezTo>
                          <a:pt x="164" y="29"/>
                          <a:pt x="164" y="29"/>
                          <a:pt x="164" y="29"/>
                        </a:cubicBezTo>
                      </a:path>
                    </a:pathLst>
                  </a:custGeom>
                  <a:solidFill>
                    <a:srgbClr val="CC4B4A"/>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35" name="î$ľïḑè">
                    <a:extLst>
                      <a:ext uri="{FF2B5EF4-FFF2-40B4-BE49-F238E27FC236}">
                        <a16:creationId xmlns:a16="http://schemas.microsoft.com/office/drawing/2014/main" id="{6456C5E7-CA68-4298-A783-E46852BC24BA}"/>
                      </a:ext>
                    </a:extLst>
                  </p:cNvPr>
                  <p:cNvSpPr/>
                  <p:nvPr/>
                </p:nvSpPr>
                <p:spPr bwMode="auto">
                  <a:xfrm rot="5808184" flipH="1">
                    <a:off x="5455827" y="1452457"/>
                    <a:ext cx="394457" cy="576812"/>
                  </a:xfrm>
                  <a:custGeom>
                    <a:avLst/>
                    <a:gdLst/>
                    <a:ahLst/>
                    <a:cxnLst>
                      <a:cxn ang="0">
                        <a:pos x="164" y="29"/>
                      </a:cxn>
                      <a:cxn ang="0">
                        <a:pos x="136" y="6"/>
                      </a:cxn>
                      <a:cxn ang="0">
                        <a:pos x="115" y="20"/>
                      </a:cxn>
                      <a:cxn ang="0">
                        <a:pos x="101" y="93"/>
                      </a:cxn>
                      <a:cxn ang="0">
                        <a:pos x="60" y="323"/>
                      </a:cxn>
                      <a:cxn ang="0">
                        <a:pos x="209" y="345"/>
                      </a:cxn>
                      <a:cxn ang="0">
                        <a:pos x="253" y="217"/>
                      </a:cxn>
                      <a:cxn ang="0">
                        <a:pos x="164" y="29"/>
                      </a:cxn>
                      <a:cxn ang="0">
                        <a:pos x="164" y="29"/>
                      </a:cxn>
                      <a:cxn ang="0">
                        <a:pos x="164" y="29"/>
                      </a:cxn>
                    </a:cxnLst>
                    <a:rect l="0" t="0" r="r" b="b"/>
                    <a:pathLst>
                      <a:path w="259" h="378">
                        <a:moveTo>
                          <a:pt x="164" y="29"/>
                        </a:moveTo>
                        <a:cubicBezTo>
                          <a:pt x="155" y="20"/>
                          <a:pt x="146" y="13"/>
                          <a:pt x="136" y="6"/>
                        </a:cubicBezTo>
                        <a:cubicBezTo>
                          <a:pt x="126" y="0"/>
                          <a:pt x="113" y="8"/>
                          <a:pt x="115" y="20"/>
                        </a:cubicBezTo>
                        <a:cubicBezTo>
                          <a:pt x="118" y="45"/>
                          <a:pt x="112" y="69"/>
                          <a:pt x="101" y="93"/>
                        </a:cubicBezTo>
                        <a:cubicBezTo>
                          <a:pt x="67" y="162"/>
                          <a:pt x="0" y="248"/>
                          <a:pt x="60" y="323"/>
                        </a:cubicBezTo>
                        <a:cubicBezTo>
                          <a:pt x="95" y="366"/>
                          <a:pt x="165" y="378"/>
                          <a:pt x="209" y="345"/>
                        </a:cubicBezTo>
                        <a:cubicBezTo>
                          <a:pt x="246" y="316"/>
                          <a:pt x="259" y="264"/>
                          <a:pt x="253" y="217"/>
                        </a:cubicBezTo>
                        <a:cubicBezTo>
                          <a:pt x="245" y="153"/>
                          <a:pt x="208" y="77"/>
                          <a:pt x="164" y="29"/>
                        </a:cubicBezTo>
                        <a:close/>
                        <a:moveTo>
                          <a:pt x="164" y="29"/>
                        </a:moveTo>
                        <a:cubicBezTo>
                          <a:pt x="164" y="29"/>
                          <a:pt x="164" y="29"/>
                          <a:pt x="164" y="29"/>
                        </a:cubicBezTo>
                      </a:path>
                    </a:pathLst>
                  </a:custGeom>
                  <a:solidFill>
                    <a:srgbClr val="CC4B4A"/>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sp>
                <p:nvSpPr>
                  <p:cNvPr id="36" name="ïṩḷíḋé">
                    <a:extLst>
                      <a:ext uri="{FF2B5EF4-FFF2-40B4-BE49-F238E27FC236}">
                        <a16:creationId xmlns:a16="http://schemas.microsoft.com/office/drawing/2014/main" id="{BD589054-64DD-49EA-82C9-F0FF8DB48512}"/>
                      </a:ext>
                    </a:extLst>
                  </p:cNvPr>
                  <p:cNvSpPr/>
                  <p:nvPr/>
                </p:nvSpPr>
                <p:spPr bwMode="auto">
                  <a:xfrm rot="10237099" flipH="1">
                    <a:off x="5823826" y="1071789"/>
                    <a:ext cx="396700" cy="573550"/>
                  </a:xfrm>
                  <a:custGeom>
                    <a:avLst/>
                    <a:gdLst/>
                    <a:ahLst/>
                    <a:cxnLst>
                      <a:cxn ang="0">
                        <a:pos x="164" y="29"/>
                      </a:cxn>
                      <a:cxn ang="0">
                        <a:pos x="136" y="6"/>
                      </a:cxn>
                      <a:cxn ang="0">
                        <a:pos x="115" y="20"/>
                      </a:cxn>
                      <a:cxn ang="0">
                        <a:pos x="101" y="93"/>
                      </a:cxn>
                      <a:cxn ang="0">
                        <a:pos x="60" y="323"/>
                      </a:cxn>
                      <a:cxn ang="0">
                        <a:pos x="209" y="345"/>
                      </a:cxn>
                      <a:cxn ang="0">
                        <a:pos x="253" y="217"/>
                      </a:cxn>
                      <a:cxn ang="0">
                        <a:pos x="164" y="29"/>
                      </a:cxn>
                      <a:cxn ang="0">
                        <a:pos x="164" y="29"/>
                      </a:cxn>
                      <a:cxn ang="0">
                        <a:pos x="164" y="29"/>
                      </a:cxn>
                    </a:cxnLst>
                    <a:rect l="0" t="0" r="r" b="b"/>
                    <a:pathLst>
                      <a:path w="259" h="378">
                        <a:moveTo>
                          <a:pt x="164" y="29"/>
                        </a:moveTo>
                        <a:cubicBezTo>
                          <a:pt x="155" y="20"/>
                          <a:pt x="146" y="13"/>
                          <a:pt x="136" y="6"/>
                        </a:cubicBezTo>
                        <a:cubicBezTo>
                          <a:pt x="126" y="0"/>
                          <a:pt x="113" y="8"/>
                          <a:pt x="115" y="20"/>
                        </a:cubicBezTo>
                        <a:cubicBezTo>
                          <a:pt x="118" y="45"/>
                          <a:pt x="112" y="69"/>
                          <a:pt x="101" y="93"/>
                        </a:cubicBezTo>
                        <a:cubicBezTo>
                          <a:pt x="67" y="162"/>
                          <a:pt x="0" y="248"/>
                          <a:pt x="60" y="323"/>
                        </a:cubicBezTo>
                        <a:cubicBezTo>
                          <a:pt x="95" y="366"/>
                          <a:pt x="165" y="378"/>
                          <a:pt x="209" y="345"/>
                        </a:cubicBezTo>
                        <a:cubicBezTo>
                          <a:pt x="246" y="316"/>
                          <a:pt x="259" y="264"/>
                          <a:pt x="253" y="217"/>
                        </a:cubicBezTo>
                        <a:cubicBezTo>
                          <a:pt x="245" y="153"/>
                          <a:pt x="208" y="77"/>
                          <a:pt x="164" y="29"/>
                        </a:cubicBezTo>
                        <a:close/>
                        <a:moveTo>
                          <a:pt x="164" y="29"/>
                        </a:moveTo>
                        <a:cubicBezTo>
                          <a:pt x="164" y="29"/>
                          <a:pt x="164" y="29"/>
                          <a:pt x="164" y="29"/>
                        </a:cubicBezTo>
                      </a:path>
                    </a:pathLst>
                  </a:custGeom>
                  <a:solidFill>
                    <a:srgbClr val="CC4B4A"/>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sp>
              <p:nvSpPr>
                <p:cNvPr id="33" name="îślïďè">
                  <a:extLst>
                    <a:ext uri="{FF2B5EF4-FFF2-40B4-BE49-F238E27FC236}">
                      <a16:creationId xmlns:a16="http://schemas.microsoft.com/office/drawing/2014/main" id="{A30872E0-89E0-4922-BC4C-013BFAAFDC23}"/>
                    </a:ext>
                  </a:extLst>
                </p:cNvPr>
                <p:cNvSpPr/>
                <p:nvPr/>
              </p:nvSpPr>
              <p:spPr bwMode="auto">
                <a:xfrm>
                  <a:off x="5485480" y="2080236"/>
                  <a:ext cx="1194225" cy="4053864"/>
                </a:xfrm>
                <a:custGeom>
                  <a:avLst/>
                  <a:gdLst/>
                  <a:ahLst/>
                  <a:cxnLst>
                    <a:cxn ang="0">
                      <a:pos x="256" y="150"/>
                    </a:cxn>
                    <a:cxn ang="0">
                      <a:pos x="194" y="60"/>
                    </a:cxn>
                    <a:cxn ang="0">
                      <a:pos x="168" y="0"/>
                    </a:cxn>
                    <a:cxn ang="0">
                      <a:pos x="125" y="26"/>
                    </a:cxn>
                    <a:cxn ang="0">
                      <a:pos x="69" y="150"/>
                    </a:cxn>
                    <a:cxn ang="0">
                      <a:pos x="80" y="311"/>
                    </a:cxn>
                    <a:cxn ang="0">
                      <a:pos x="0" y="972"/>
                    </a:cxn>
                    <a:cxn ang="0">
                      <a:pos x="294" y="972"/>
                    </a:cxn>
                    <a:cxn ang="0">
                      <a:pos x="168" y="377"/>
                    </a:cxn>
                    <a:cxn ang="0">
                      <a:pos x="168" y="308"/>
                    </a:cxn>
                    <a:cxn ang="0">
                      <a:pos x="168" y="308"/>
                    </a:cxn>
                    <a:cxn ang="0">
                      <a:pos x="239" y="687"/>
                    </a:cxn>
                    <a:cxn ang="0">
                      <a:pos x="168" y="792"/>
                    </a:cxn>
                    <a:cxn ang="0">
                      <a:pos x="168" y="491"/>
                    </a:cxn>
                    <a:cxn ang="0">
                      <a:pos x="168" y="491"/>
                    </a:cxn>
                    <a:cxn ang="0">
                      <a:pos x="168" y="505"/>
                    </a:cxn>
                    <a:cxn ang="0">
                      <a:pos x="99" y="323"/>
                    </a:cxn>
                    <a:cxn ang="0">
                      <a:pos x="154" y="491"/>
                    </a:cxn>
                    <a:cxn ang="0">
                      <a:pos x="154" y="491"/>
                    </a:cxn>
                    <a:cxn ang="0">
                      <a:pos x="88" y="505"/>
                    </a:cxn>
                    <a:cxn ang="0">
                      <a:pos x="71" y="687"/>
                    </a:cxn>
                    <a:cxn ang="0">
                      <a:pos x="154" y="702"/>
                    </a:cxn>
                    <a:cxn ang="0">
                      <a:pos x="69" y="702"/>
                    </a:cxn>
                    <a:cxn ang="0">
                      <a:pos x="246" y="709"/>
                    </a:cxn>
                    <a:cxn ang="0">
                      <a:pos x="168" y="815"/>
                    </a:cxn>
                    <a:cxn ang="0">
                      <a:pos x="237" y="515"/>
                    </a:cxn>
                    <a:cxn ang="0">
                      <a:pos x="168" y="401"/>
                    </a:cxn>
                    <a:cxn ang="0">
                      <a:pos x="234" y="479"/>
                    </a:cxn>
                    <a:cxn ang="0">
                      <a:pos x="168" y="218"/>
                    </a:cxn>
                    <a:cxn ang="0">
                      <a:pos x="168" y="221"/>
                    </a:cxn>
                    <a:cxn ang="0">
                      <a:pos x="206" y="150"/>
                    </a:cxn>
                    <a:cxn ang="0">
                      <a:pos x="154" y="202"/>
                    </a:cxn>
                    <a:cxn ang="0">
                      <a:pos x="154" y="308"/>
                    </a:cxn>
                    <a:cxn ang="0">
                      <a:pos x="154" y="308"/>
                    </a:cxn>
                    <a:cxn ang="0">
                      <a:pos x="92" y="334"/>
                    </a:cxn>
                    <a:cxn ang="0">
                      <a:pos x="147" y="588"/>
                    </a:cxn>
                    <a:cxn ang="0">
                      <a:pos x="144" y="827"/>
                    </a:cxn>
                    <a:cxn ang="0">
                      <a:pos x="144" y="827"/>
                    </a:cxn>
                    <a:cxn ang="0">
                      <a:pos x="154" y="972"/>
                    </a:cxn>
                    <a:cxn ang="0">
                      <a:pos x="168" y="860"/>
                    </a:cxn>
                    <a:cxn ang="0">
                      <a:pos x="168" y="860"/>
                    </a:cxn>
                    <a:cxn ang="0">
                      <a:pos x="232" y="135"/>
                    </a:cxn>
                    <a:cxn ang="0">
                      <a:pos x="168" y="74"/>
                    </a:cxn>
                    <a:cxn ang="0">
                      <a:pos x="80" y="74"/>
                    </a:cxn>
                    <a:cxn ang="0">
                      <a:pos x="80" y="135"/>
                    </a:cxn>
                    <a:cxn ang="0">
                      <a:pos x="149" y="221"/>
                    </a:cxn>
                  </a:cxnLst>
                  <a:rect l="0" t="0" r="r" b="b"/>
                  <a:pathLst>
                    <a:path w="294" h="998">
                      <a:moveTo>
                        <a:pt x="275" y="972"/>
                      </a:moveTo>
                      <a:lnTo>
                        <a:pt x="232" y="150"/>
                      </a:lnTo>
                      <a:lnTo>
                        <a:pt x="256" y="150"/>
                      </a:lnTo>
                      <a:lnTo>
                        <a:pt x="256" y="143"/>
                      </a:lnTo>
                      <a:lnTo>
                        <a:pt x="256" y="60"/>
                      </a:lnTo>
                      <a:lnTo>
                        <a:pt x="194" y="60"/>
                      </a:lnTo>
                      <a:lnTo>
                        <a:pt x="194" y="26"/>
                      </a:lnTo>
                      <a:lnTo>
                        <a:pt x="168" y="26"/>
                      </a:lnTo>
                      <a:lnTo>
                        <a:pt x="168" y="0"/>
                      </a:lnTo>
                      <a:lnTo>
                        <a:pt x="154" y="0"/>
                      </a:lnTo>
                      <a:lnTo>
                        <a:pt x="154" y="26"/>
                      </a:lnTo>
                      <a:lnTo>
                        <a:pt x="125" y="26"/>
                      </a:lnTo>
                      <a:lnTo>
                        <a:pt x="125" y="60"/>
                      </a:lnTo>
                      <a:lnTo>
                        <a:pt x="69" y="60"/>
                      </a:lnTo>
                      <a:lnTo>
                        <a:pt x="69" y="150"/>
                      </a:lnTo>
                      <a:lnTo>
                        <a:pt x="92" y="150"/>
                      </a:lnTo>
                      <a:lnTo>
                        <a:pt x="80" y="311"/>
                      </a:lnTo>
                      <a:lnTo>
                        <a:pt x="80" y="311"/>
                      </a:lnTo>
                      <a:lnTo>
                        <a:pt x="80" y="315"/>
                      </a:lnTo>
                      <a:lnTo>
                        <a:pt x="26" y="972"/>
                      </a:lnTo>
                      <a:lnTo>
                        <a:pt x="0" y="972"/>
                      </a:lnTo>
                      <a:lnTo>
                        <a:pt x="0" y="998"/>
                      </a:lnTo>
                      <a:lnTo>
                        <a:pt x="294" y="998"/>
                      </a:lnTo>
                      <a:lnTo>
                        <a:pt x="294" y="972"/>
                      </a:lnTo>
                      <a:lnTo>
                        <a:pt x="275" y="972"/>
                      </a:lnTo>
                      <a:close/>
                      <a:moveTo>
                        <a:pt x="218" y="323"/>
                      </a:moveTo>
                      <a:lnTo>
                        <a:pt x="168" y="377"/>
                      </a:lnTo>
                      <a:lnTo>
                        <a:pt x="168" y="323"/>
                      </a:lnTo>
                      <a:lnTo>
                        <a:pt x="218" y="323"/>
                      </a:lnTo>
                      <a:close/>
                      <a:moveTo>
                        <a:pt x="168" y="308"/>
                      </a:moveTo>
                      <a:lnTo>
                        <a:pt x="168" y="244"/>
                      </a:lnTo>
                      <a:lnTo>
                        <a:pt x="220" y="308"/>
                      </a:lnTo>
                      <a:lnTo>
                        <a:pt x="168" y="308"/>
                      </a:lnTo>
                      <a:close/>
                      <a:moveTo>
                        <a:pt x="168" y="687"/>
                      </a:moveTo>
                      <a:lnTo>
                        <a:pt x="168" y="612"/>
                      </a:lnTo>
                      <a:lnTo>
                        <a:pt x="239" y="687"/>
                      </a:lnTo>
                      <a:lnTo>
                        <a:pt x="168" y="687"/>
                      </a:lnTo>
                      <a:close/>
                      <a:moveTo>
                        <a:pt x="237" y="702"/>
                      </a:moveTo>
                      <a:lnTo>
                        <a:pt x="168" y="792"/>
                      </a:lnTo>
                      <a:lnTo>
                        <a:pt x="168" y="702"/>
                      </a:lnTo>
                      <a:lnTo>
                        <a:pt x="237" y="702"/>
                      </a:lnTo>
                      <a:close/>
                      <a:moveTo>
                        <a:pt x="168" y="491"/>
                      </a:moveTo>
                      <a:lnTo>
                        <a:pt x="168" y="424"/>
                      </a:lnTo>
                      <a:lnTo>
                        <a:pt x="227" y="491"/>
                      </a:lnTo>
                      <a:lnTo>
                        <a:pt x="168" y="491"/>
                      </a:lnTo>
                      <a:close/>
                      <a:moveTo>
                        <a:pt x="227" y="505"/>
                      </a:moveTo>
                      <a:lnTo>
                        <a:pt x="168" y="567"/>
                      </a:lnTo>
                      <a:lnTo>
                        <a:pt x="168" y="505"/>
                      </a:lnTo>
                      <a:lnTo>
                        <a:pt x="227" y="505"/>
                      </a:lnTo>
                      <a:close/>
                      <a:moveTo>
                        <a:pt x="154" y="387"/>
                      </a:moveTo>
                      <a:lnTo>
                        <a:pt x="99" y="323"/>
                      </a:lnTo>
                      <a:lnTo>
                        <a:pt x="154" y="323"/>
                      </a:lnTo>
                      <a:lnTo>
                        <a:pt x="154" y="387"/>
                      </a:lnTo>
                      <a:close/>
                      <a:moveTo>
                        <a:pt x="154" y="491"/>
                      </a:moveTo>
                      <a:lnTo>
                        <a:pt x="88" y="491"/>
                      </a:lnTo>
                      <a:lnTo>
                        <a:pt x="154" y="415"/>
                      </a:lnTo>
                      <a:lnTo>
                        <a:pt x="154" y="491"/>
                      </a:lnTo>
                      <a:close/>
                      <a:moveTo>
                        <a:pt x="154" y="505"/>
                      </a:moveTo>
                      <a:lnTo>
                        <a:pt x="154" y="576"/>
                      </a:lnTo>
                      <a:lnTo>
                        <a:pt x="88" y="505"/>
                      </a:lnTo>
                      <a:lnTo>
                        <a:pt x="154" y="505"/>
                      </a:lnTo>
                      <a:close/>
                      <a:moveTo>
                        <a:pt x="154" y="687"/>
                      </a:moveTo>
                      <a:lnTo>
                        <a:pt x="71" y="687"/>
                      </a:lnTo>
                      <a:lnTo>
                        <a:pt x="154" y="600"/>
                      </a:lnTo>
                      <a:lnTo>
                        <a:pt x="154" y="687"/>
                      </a:lnTo>
                      <a:close/>
                      <a:moveTo>
                        <a:pt x="154" y="702"/>
                      </a:moveTo>
                      <a:lnTo>
                        <a:pt x="154" y="811"/>
                      </a:lnTo>
                      <a:lnTo>
                        <a:pt x="152" y="815"/>
                      </a:lnTo>
                      <a:lnTo>
                        <a:pt x="69" y="702"/>
                      </a:lnTo>
                      <a:lnTo>
                        <a:pt x="154" y="702"/>
                      </a:lnTo>
                      <a:close/>
                      <a:moveTo>
                        <a:pt x="168" y="815"/>
                      </a:moveTo>
                      <a:lnTo>
                        <a:pt x="246" y="709"/>
                      </a:lnTo>
                      <a:lnTo>
                        <a:pt x="260" y="962"/>
                      </a:lnTo>
                      <a:lnTo>
                        <a:pt x="168" y="837"/>
                      </a:lnTo>
                      <a:lnTo>
                        <a:pt x="168" y="815"/>
                      </a:lnTo>
                      <a:close/>
                      <a:moveTo>
                        <a:pt x="168" y="590"/>
                      </a:moveTo>
                      <a:lnTo>
                        <a:pt x="168" y="586"/>
                      </a:lnTo>
                      <a:lnTo>
                        <a:pt x="237" y="515"/>
                      </a:lnTo>
                      <a:lnTo>
                        <a:pt x="246" y="673"/>
                      </a:lnTo>
                      <a:lnTo>
                        <a:pt x="168" y="590"/>
                      </a:lnTo>
                      <a:close/>
                      <a:moveTo>
                        <a:pt x="168" y="401"/>
                      </a:moveTo>
                      <a:lnTo>
                        <a:pt x="168" y="398"/>
                      </a:lnTo>
                      <a:lnTo>
                        <a:pt x="227" y="332"/>
                      </a:lnTo>
                      <a:lnTo>
                        <a:pt x="234" y="479"/>
                      </a:lnTo>
                      <a:lnTo>
                        <a:pt x="168" y="401"/>
                      </a:lnTo>
                      <a:close/>
                      <a:moveTo>
                        <a:pt x="168" y="221"/>
                      </a:moveTo>
                      <a:lnTo>
                        <a:pt x="168" y="218"/>
                      </a:lnTo>
                      <a:lnTo>
                        <a:pt x="218" y="154"/>
                      </a:lnTo>
                      <a:lnTo>
                        <a:pt x="225" y="294"/>
                      </a:lnTo>
                      <a:lnTo>
                        <a:pt x="168" y="221"/>
                      </a:lnTo>
                      <a:close/>
                      <a:moveTo>
                        <a:pt x="168" y="197"/>
                      </a:moveTo>
                      <a:lnTo>
                        <a:pt x="168" y="150"/>
                      </a:lnTo>
                      <a:lnTo>
                        <a:pt x="206" y="150"/>
                      </a:lnTo>
                      <a:lnTo>
                        <a:pt x="168" y="197"/>
                      </a:lnTo>
                      <a:close/>
                      <a:moveTo>
                        <a:pt x="154" y="150"/>
                      </a:moveTo>
                      <a:lnTo>
                        <a:pt x="154" y="202"/>
                      </a:lnTo>
                      <a:lnTo>
                        <a:pt x="114" y="150"/>
                      </a:lnTo>
                      <a:lnTo>
                        <a:pt x="154" y="150"/>
                      </a:lnTo>
                      <a:close/>
                      <a:moveTo>
                        <a:pt x="154" y="308"/>
                      </a:moveTo>
                      <a:lnTo>
                        <a:pt x="99" y="308"/>
                      </a:lnTo>
                      <a:lnTo>
                        <a:pt x="154" y="237"/>
                      </a:lnTo>
                      <a:lnTo>
                        <a:pt x="154" y="308"/>
                      </a:lnTo>
                      <a:close/>
                      <a:moveTo>
                        <a:pt x="149" y="401"/>
                      </a:moveTo>
                      <a:lnTo>
                        <a:pt x="80" y="479"/>
                      </a:lnTo>
                      <a:lnTo>
                        <a:pt x="92" y="334"/>
                      </a:lnTo>
                      <a:lnTo>
                        <a:pt x="149" y="401"/>
                      </a:lnTo>
                      <a:close/>
                      <a:moveTo>
                        <a:pt x="78" y="515"/>
                      </a:moveTo>
                      <a:lnTo>
                        <a:pt x="147" y="588"/>
                      </a:lnTo>
                      <a:lnTo>
                        <a:pt x="64" y="673"/>
                      </a:lnTo>
                      <a:lnTo>
                        <a:pt x="78" y="515"/>
                      </a:lnTo>
                      <a:close/>
                      <a:moveTo>
                        <a:pt x="144" y="827"/>
                      </a:moveTo>
                      <a:lnTo>
                        <a:pt x="40" y="965"/>
                      </a:lnTo>
                      <a:lnTo>
                        <a:pt x="62" y="714"/>
                      </a:lnTo>
                      <a:lnTo>
                        <a:pt x="144" y="827"/>
                      </a:lnTo>
                      <a:close/>
                      <a:moveTo>
                        <a:pt x="152" y="839"/>
                      </a:moveTo>
                      <a:lnTo>
                        <a:pt x="154" y="842"/>
                      </a:lnTo>
                      <a:lnTo>
                        <a:pt x="154" y="972"/>
                      </a:lnTo>
                      <a:lnTo>
                        <a:pt x="54" y="972"/>
                      </a:lnTo>
                      <a:lnTo>
                        <a:pt x="152" y="839"/>
                      </a:lnTo>
                      <a:close/>
                      <a:moveTo>
                        <a:pt x="168" y="860"/>
                      </a:moveTo>
                      <a:lnTo>
                        <a:pt x="251" y="972"/>
                      </a:lnTo>
                      <a:lnTo>
                        <a:pt x="168" y="972"/>
                      </a:lnTo>
                      <a:lnTo>
                        <a:pt x="168" y="860"/>
                      </a:lnTo>
                      <a:close/>
                      <a:moveTo>
                        <a:pt x="241" y="135"/>
                      </a:moveTo>
                      <a:lnTo>
                        <a:pt x="232" y="135"/>
                      </a:lnTo>
                      <a:lnTo>
                        <a:pt x="232" y="135"/>
                      </a:lnTo>
                      <a:lnTo>
                        <a:pt x="225" y="135"/>
                      </a:lnTo>
                      <a:lnTo>
                        <a:pt x="168" y="135"/>
                      </a:lnTo>
                      <a:lnTo>
                        <a:pt x="168" y="74"/>
                      </a:lnTo>
                      <a:lnTo>
                        <a:pt x="241" y="74"/>
                      </a:lnTo>
                      <a:lnTo>
                        <a:pt x="241" y="135"/>
                      </a:lnTo>
                      <a:close/>
                      <a:moveTo>
                        <a:pt x="80" y="74"/>
                      </a:moveTo>
                      <a:lnTo>
                        <a:pt x="154" y="74"/>
                      </a:lnTo>
                      <a:lnTo>
                        <a:pt x="154" y="135"/>
                      </a:lnTo>
                      <a:lnTo>
                        <a:pt x="80" y="135"/>
                      </a:lnTo>
                      <a:lnTo>
                        <a:pt x="80" y="74"/>
                      </a:lnTo>
                      <a:close/>
                      <a:moveTo>
                        <a:pt x="107" y="164"/>
                      </a:moveTo>
                      <a:lnTo>
                        <a:pt x="149" y="221"/>
                      </a:lnTo>
                      <a:lnTo>
                        <a:pt x="95" y="289"/>
                      </a:lnTo>
                      <a:lnTo>
                        <a:pt x="107" y="164"/>
                      </a:lnTo>
                      <a:close/>
                    </a:path>
                  </a:pathLst>
                </a:custGeom>
                <a:solidFill>
                  <a:schemeClr val="bg1">
                    <a:lumMod val="95000"/>
                  </a:schemeClr>
                </a:solidFill>
                <a:ln w="9525">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grpSp>
            <p:nvGrpSpPr>
              <p:cNvPr id="20" name="ïSḻiḋe">
                <a:extLst>
                  <a:ext uri="{FF2B5EF4-FFF2-40B4-BE49-F238E27FC236}">
                    <a16:creationId xmlns:a16="http://schemas.microsoft.com/office/drawing/2014/main" id="{EB653760-BFC1-40F7-9DC6-69714006F56D}"/>
                  </a:ext>
                </a:extLst>
              </p:cNvPr>
              <p:cNvGrpSpPr/>
              <p:nvPr/>
            </p:nvGrpSpPr>
            <p:grpSpPr>
              <a:xfrm>
                <a:off x="5673575" y="3029480"/>
                <a:ext cx="367706" cy="367706"/>
                <a:chOff x="3472822" y="3060404"/>
                <a:chExt cx="432428" cy="432428"/>
              </a:xfrm>
            </p:grpSpPr>
            <p:sp>
              <p:nvSpPr>
                <p:cNvPr id="30" name="iṡļïḍé">
                  <a:extLst>
                    <a:ext uri="{FF2B5EF4-FFF2-40B4-BE49-F238E27FC236}">
                      <a16:creationId xmlns:a16="http://schemas.microsoft.com/office/drawing/2014/main" id="{7D3BB7AC-837F-42C5-BF9F-9E109D0415CE}"/>
                    </a:ext>
                  </a:extLst>
                </p:cNvPr>
                <p:cNvSpPr/>
                <p:nvPr/>
              </p:nvSpPr>
              <p:spPr>
                <a:xfrm>
                  <a:off x="3472822" y="3060404"/>
                  <a:ext cx="432428" cy="432428"/>
                </a:xfrm>
                <a:prstGeom prst="ellipse">
                  <a:avLst/>
                </a:prstGeom>
                <a:solidFill>
                  <a:srgbClr val="CC4B4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algn="ctr"/>
                  <a:endParaRPr/>
                </a:p>
              </p:txBody>
            </p:sp>
            <p:sp>
              <p:nvSpPr>
                <p:cNvPr id="31" name="iṥlîḍé">
                  <a:extLst>
                    <a:ext uri="{FF2B5EF4-FFF2-40B4-BE49-F238E27FC236}">
                      <a16:creationId xmlns:a16="http://schemas.microsoft.com/office/drawing/2014/main" id="{39F23E36-FCB0-4A4B-A58F-FFCFBFE5D8DD}"/>
                    </a:ext>
                  </a:extLst>
                </p:cNvPr>
                <p:cNvSpPr/>
                <p:nvPr/>
              </p:nvSpPr>
              <p:spPr bwMode="auto">
                <a:xfrm>
                  <a:off x="3580275" y="3171861"/>
                  <a:ext cx="217524" cy="209514"/>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wrap="square" lIns="91440" tIns="45720" rIns="91440" bIns="45720" anchor="ctr">
                  <a:normAutofit fontScale="32500" lnSpcReduction="20000"/>
                </a:bodyPr>
                <a:lstStyle/>
                <a:p>
                  <a:pPr algn="ctr"/>
                  <a:endParaRPr/>
                </a:p>
              </p:txBody>
            </p:sp>
          </p:grpSp>
          <p:grpSp>
            <p:nvGrpSpPr>
              <p:cNvPr id="21" name="í$ḻiḓê">
                <a:extLst>
                  <a:ext uri="{FF2B5EF4-FFF2-40B4-BE49-F238E27FC236}">
                    <a16:creationId xmlns:a16="http://schemas.microsoft.com/office/drawing/2014/main" id="{C130075D-426B-4CED-8962-135742994BA3}"/>
                  </a:ext>
                </a:extLst>
              </p:cNvPr>
              <p:cNvGrpSpPr/>
              <p:nvPr/>
            </p:nvGrpSpPr>
            <p:grpSpPr>
              <a:xfrm>
                <a:off x="6284514" y="3782291"/>
                <a:ext cx="367706" cy="367706"/>
                <a:chOff x="3472822" y="3060404"/>
                <a:chExt cx="432428" cy="432428"/>
              </a:xfrm>
            </p:grpSpPr>
            <p:sp>
              <p:nvSpPr>
                <p:cNvPr id="28" name="îṡḻíḍe">
                  <a:extLst>
                    <a:ext uri="{FF2B5EF4-FFF2-40B4-BE49-F238E27FC236}">
                      <a16:creationId xmlns:a16="http://schemas.microsoft.com/office/drawing/2014/main" id="{7D3BB7AC-837F-42C5-BF9F-9E109D0415CE}"/>
                    </a:ext>
                  </a:extLst>
                </p:cNvPr>
                <p:cNvSpPr/>
                <p:nvPr/>
              </p:nvSpPr>
              <p:spPr>
                <a:xfrm>
                  <a:off x="3472822" y="3060404"/>
                  <a:ext cx="432428" cy="432428"/>
                </a:xfrm>
                <a:prstGeom prst="ellipse">
                  <a:avLst/>
                </a:prstGeom>
                <a:solidFill>
                  <a:srgbClr val="CC4B4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algn="ctr"/>
                  <a:endParaRPr/>
                </a:p>
              </p:txBody>
            </p:sp>
            <p:sp>
              <p:nvSpPr>
                <p:cNvPr id="29" name="îşḷídè">
                  <a:extLst>
                    <a:ext uri="{FF2B5EF4-FFF2-40B4-BE49-F238E27FC236}">
                      <a16:creationId xmlns:a16="http://schemas.microsoft.com/office/drawing/2014/main" id="{39F23E36-FCB0-4A4B-A58F-FFCFBFE5D8DD}"/>
                    </a:ext>
                  </a:extLst>
                </p:cNvPr>
                <p:cNvSpPr/>
                <p:nvPr/>
              </p:nvSpPr>
              <p:spPr bwMode="auto">
                <a:xfrm>
                  <a:off x="3580275" y="3171861"/>
                  <a:ext cx="217524" cy="209514"/>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wrap="square" lIns="91440" tIns="45720" rIns="91440" bIns="45720" anchor="ctr">
                  <a:normAutofit fontScale="32500" lnSpcReduction="20000"/>
                </a:bodyPr>
                <a:lstStyle/>
                <a:p>
                  <a:pPr algn="ctr"/>
                  <a:endParaRPr/>
                </a:p>
              </p:txBody>
            </p:sp>
          </p:grpSp>
          <p:grpSp>
            <p:nvGrpSpPr>
              <p:cNvPr id="22" name="íśḷíďé">
                <a:extLst>
                  <a:ext uri="{FF2B5EF4-FFF2-40B4-BE49-F238E27FC236}">
                    <a16:creationId xmlns:a16="http://schemas.microsoft.com/office/drawing/2014/main" id="{134F1F1A-6746-4CF7-8483-28A33046EABC}"/>
                  </a:ext>
                </a:extLst>
              </p:cNvPr>
              <p:cNvGrpSpPr/>
              <p:nvPr/>
            </p:nvGrpSpPr>
            <p:grpSpPr>
              <a:xfrm>
                <a:off x="5561581" y="4551271"/>
                <a:ext cx="367706" cy="367706"/>
                <a:chOff x="3472822" y="3060404"/>
                <a:chExt cx="432428" cy="432428"/>
              </a:xfrm>
            </p:grpSpPr>
            <p:sp>
              <p:nvSpPr>
                <p:cNvPr id="26" name="îṥlïḍê">
                  <a:extLst>
                    <a:ext uri="{FF2B5EF4-FFF2-40B4-BE49-F238E27FC236}">
                      <a16:creationId xmlns:a16="http://schemas.microsoft.com/office/drawing/2014/main" id="{7D3BB7AC-837F-42C5-BF9F-9E109D0415CE}"/>
                    </a:ext>
                  </a:extLst>
                </p:cNvPr>
                <p:cNvSpPr/>
                <p:nvPr/>
              </p:nvSpPr>
              <p:spPr>
                <a:xfrm>
                  <a:off x="3472822" y="3060404"/>
                  <a:ext cx="432428" cy="432428"/>
                </a:xfrm>
                <a:prstGeom prst="ellipse">
                  <a:avLst/>
                </a:prstGeom>
                <a:solidFill>
                  <a:srgbClr val="CC4B4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algn="ctr"/>
                  <a:endParaRPr/>
                </a:p>
              </p:txBody>
            </p:sp>
            <p:sp>
              <p:nvSpPr>
                <p:cNvPr id="27" name="í$ḷíďé">
                  <a:extLst>
                    <a:ext uri="{FF2B5EF4-FFF2-40B4-BE49-F238E27FC236}">
                      <a16:creationId xmlns:a16="http://schemas.microsoft.com/office/drawing/2014/main" id="{39F23E36-FCB0-4A4B-A58F-FFCFBFE5D8DD}"/>
                    </a:ext>
                  </a:extLst>
                </p:cNvPr>
                <p:cNvSpPr/>
                <p:nvPr/>
              </p:nvSpPr>
              <p:spPr bwMode="auto">
                <a:xfrm>
                  <a:off x="3580275" y="3171861"/>
                  <a:ext cx="217524" cy="209514"/>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wrap="square" lIns="91440" tIns="45720" rIns="91440" bIns="45720" anchor="ctr">
                  <a:normAutofit fontScale="32500" lnSpcReduction="20000"/>
                </a:bodyPr>
                <a:lstStyle/>
                <a:p>
                  <a:pPr algn="ctr"/>
                  <a:endParaRPr/>
                </a:p>
              </p:txBody>
            </p:sp>
          </p:grpSp>
          <p:grpSp>
            <p:nvGrpSpPr>
              <p:cNvPr id="23" name="íṣļïďê">
                <a:extLst>
                  <a:ext uri="{FF2B5EF4-FFF2-40B4-BE49-F238E27FC236}">
                    <a16:creationId xmlns:a16="http://schemas.microsoft.com/office/drawing/2014/main" id="{7D97E6DE-19DB-47C5-AA57-5DD152D2E025}"/>
                  </a:ext>
                </a:extLst>
              </p:cNvPr>
              <p:cNvGrpSpPr/>
              <p:nvPr/>
            </p:nvGrpSpPr>
            <p:grpSpPr>
              <a:xfrm>
                <a:off x="6383919" y="5531318"/>
                <a:ext cx="367706" cy="367706"/>
                <a:chOff x="3472822" y="3060404"/>
                <a:chExt cx="432428" cy="432428"/>
              </a:xfrm>
            </p:grpSpPr>
            <p:sp>
              <p:nvSpPr>
                <p:cNvPr id="24" name="ïŝḻîďe">
                  <a:extLst>
                    <a:ext uri="{FF2B5EF4-FFF2-40B4-BE49-F238E27FC236}">
                      <a16:creationId xmlns:a16="http://schemas.microsoft.com/office/drawing/2014/main" id="{7D3BB7AC-837F-42C5-BF9F-9E109D0415CE}"/>
                    </a:ext>
                  </a:extLst>
                </p:cNvPr>
                <p:cNvSpPr/>
                <p:nvPr/>
              </p:nvSpPr>
              <p:spPr>
                <a:xfrm>
                  <a:off x="3472822" y="3060404"/>
                  <a:ext cx="432428" cy="432428"/>
                </a:xfrm>
                <a:prstGeom prst="ellipse">
                  <a:avLst/>
                </a:prstGeom>
                <a:solidFill>
                  <a:srgbClr val="CC4B4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algn="ctr"/>
                  <a:endParaRPr/>
                </a:p>
              </p:txBody>
            </p:sp>
            <p:sp>
              <p:nvSpPr>
                <p:cNvPr id="25" name="isḻiḑê">
                  <a:extLst>
                    <a:ext uri="{FF2B5EF4-FFF2-40B4-BE49-F238E27FC236}">
                      <a16:creationId xmlns:a16="http://schemas.microsoft.com/office/drawing/2014/main" id="{39F23E36-FCB0-4A4B-A58F-FFCFBFE5D8DD}"/>
                    </a:ext>
                  </a:extLst>
                </p:cNvPr>
                <p:cNvSpPr/>
                <p:nvPr/>
              </p:nvSpPr>
              <p:spPr bwMode="auto">
                <a:xfrm>
                  <a:off x="3580275" y="3171861"/>
                  <a:ext cx="217524" cy="209514"/>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chemeClr val="bg1"/>
                </a:solidFill>
                <a:ln>
                  <a:noFill/>
                </a:ln>
              </p:spPr>
              <p:txBody>
                <a:bodyPr wrap="square" lIns="91440" tIns="45720" rIns="91440" bIns="45720" anchor="ctr">
                  <a:normAutofit fontScale="32500" lnSpcReduction="20000"/>
                </a:bodyPr>
                <a:lstStyle/>
                <a:p>
                  <a:pPr algn="ctr"/>
                  <a:endParaRPr/>
                </a:p>
              </p:txBody>
            </p:sp>
          </p:grpSp>
        </p:grpSp>
        <p:grpSp>
          <p:nvGrpSpPr>
            <p:cNvPr id="5" name="íslïḓé">
              <a:extLst>
                <a:ext uri="{FF2B5EF4-FFF2-40B4-BE49-F238E27FC236}">
                  <a16:creationId xmlns:a16="http://schemas.microsoft.com/office/drawing/2014/main" id="{2E808E72-1C91-46D2-9D69-619210DC533B}"/>
                </a:ext>
              </a:extLst>
            </p:cNvPr>
            <p:cNvGrpSpPr/>
            <p:nvPr/>
          </p:nvGrpSpPr>
          <p:grpSpPr>
            <a:xfrm>
              <a:off x="1465261" y="2867555"/>
              <a:ext cx="4026514" cy="978793"/>
              <a:chOff x="1431482" y="3526315"/>
              <a:chExt cx="4026514" cy="978793"/>
            </a:xfrm>
          </p:grpSpPr>
          <p:sp>
            <p:nvSpPr>
              <p:cNvPr id="17" name="î$ḷiḋe">
                <a:extLst>
                  <a:ext uri="{FF2B5EF4-FFF2-40B4-BE49-F238E27FC236}">
                    <a16:creationId xmlns:a16="http://schemas.microsoft.com/office/drawing/2014/main" id="{921D2456-A6A6-43F5-AD86-0A010D24A2F0}"/>
                  </a:ext>
                </a:extLst>
              </p:cNvPr>
              <p:cNvSpPr txBox="1"/>
              <p:nvPr/>
            </p:nvSpPr>
            <p:spPr>
              <a:xfrm>
                <a:off x="1543475" y="3526315"/>
                <a:ext cx="3914520" cy="39109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en-US" sz="1400" b="1" dirty="0"/>
                  <a:t>Library(MASS)</a:t>
                </a:r>
                <a:endParaRPr lang="id-ID" sz="1400" b="1" dirty="0"/>
              </a:p>
            </p:txBody>
          </p:sp>
          <p:sp>
            <p:nvSpPr>
              <p:cNvPr id="18" name="îŝlíḋê">
                <a:extLst>
                  <a:ext uri="{FF2B5EF4-FFF2-40B4-BE49-F238E27FC236}">
                    <a16:creationId xmlns:a16="http://schemas.microsoft.com/office/drawing/2014/main" id="{F8E07573-A8E5-42F7-B445-E2E8E3B47ABD}"/>
                  </a:ext>
                </a:extLst>
              </p:cNvPr>
              <p:cNvSpPr/>
              <p:nvPr/>
            </p:nvSpPr>
            <p:spPr bwMode="auto">
              <a:xfrm>
                <a:off x="1431482" y="3917417"/>
                <a:ext cx="4026514" cy="58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50000"/>
                  </a:lnSpc>
                </a:pPr>
                <a:r>
                  <a:rPr lang="en-US" altLang="zh-CN" sz="1100" dirty="0"/>
                  <a:t>MASS (which is a very large collection of data sets and functions)</a:t>
                </a:r>
              </a:p>
            </p:txBody>
          </p:sp>
        </p:grpSp>
        <p:grpSp>
          <p:nvGrpSpPr>
            <p:cNvPr id="6" name="ïśľîde">
              <a:extLst>
                <a:ext uri="{FF2B5EF4-FFF2-40B4-BE49-F238E27FC236}">
                  <a16:creationId xmlns:a16="http://schemas.microsoft.com/office/drawing/2014/main" id="{684D03DD-787C-48F5-8F14-810FCD441BB0}"/>
                </a:ext>
              </a:extLst>
            </p:cNvPr>
            <p:cNvGrpSpPr/>
            <p:nvPr/>
          </p:nvGrpSpPr>
          <p:grpSpPr>
            <a:xfrm>
              <a:off x="660400" y="4389346"/>
              <a:ext cx="4719380" cy="1236733"/>
              <a:chOff x="738615" y="3526315"/>
              <a:chExt cx="4719380" cy="1236733"/>
            </a:xfrm>
          </p:grpSpPr>
          <p:sp>
            <p:nvSpPr>
              <p:cNvPr id="15" name="ís1íḋè">
                <a:extLst>
                  <a:ext uri="{FF2B5EF4-FFF2-40B4-BE49-F238E27FC236}">
                    <a16:creationId xmlns:a16="http://schemas.microsoft.com/office/drawing/2014/main" id="{921D2456-A6A6-43F5-AD86-0A010D24A2F0}"/>
                  </a:ext>
                </a:extLst>
              </p:cNvPr>
              <p:cNvSpPr txBox="1"/>
              <p:nvPr/>
            </p:nvSpPr>
            <p:spPr>
              <a:xfrm>
                <a:off x="1543475" y="3526315"/>
                <a:ext cx="3914520" cy="39109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en-US" sz="1400" b="1" dirty="0"/>
                  <a:t>Data: Boston</a:t>
                </a:r>
                <a:endParaRPr lang="id-ID" sz="1400" b="1" dirty="0"/>
              </a:p>
            </p:txBody>
          </p:sp>
          <p:sp>
            <p:nvSpPr>
              <p:cNvPr id="16" name="ïṩľiḍê">
                <a:extLst>
                  <a:ext uri="{FF2B5EF4-FFF2-40B4-BE49-F238E27FC236}">
                    <a16:creationId xmlns:a16="http://schemas.microsoft.com/office/drawing/2014/main" id="{F8E07573-A8E5-42F7-B445-E2E8E3B47ABD}"/>
                  </a:ext>
                </a:extLst>
              </p:cNvPr>
              <p:cNvSpPr/>
              <p:nvPr/>
            </p:nvSpPr>
            <p:spPr bwMode="auto">
              <a:xfrm>
                <a:off x="738615" y="3917417"/>
                <a:ext cx="4719380" cy="845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r">
                  <a:lnSpc>
                    <a:spcPct val="150000"/>
                  </a:lnSpc>
                </a:pPr>
                <a:r>
                  <a:rPr lang="en-US" sz="1100" dirty="0"/>
                  <a:t>This dataset contains information collected by the U.S Census Service concerning housing in the area of Boston Mass. </a:t>
                </a:r>
                <a:endParaRPr lang="en-US" altLang="zh-CN" sz="1100" dirty="0"/>
              </a:p>
            </p:txBody>
          </p:sp>
        </p:grpSp>
        <p:grpSp>
          <p:nvGrpSpPr>
            <p:cNvPr id="7" name="ïšľîḋê">
              <a:extLst>
                <a:ext uri="{FF2B5EF4-FFF2-40B4-BE49-F238E27FC236}">
                  <a16:creationId xmlns:a16="http://schemas.microsoft.com/office/drawing/2014/main" id="{AA89F70E-8B4E-46A7-8938-78B1BF420B97}"/>
                </a:ext>
              </a:extLst>
            </p:cNvPr>
            <p:cNvGrpSpPr/>
            <p:nvPr/>
          </p:nvGrpSpPr>
          <p:grpSpPr>
            <a:xfrm>
              <a:off x="6770485" y="3620366"/>
              <a:ext cx="3914520" cy="764707"/>
              <a:chOff x="1543475" y="3526315"/>
              <a:chExt cx="3914520" cy="764707"/>
            </a:xfrm>
          </p:grpSpPr>
          <p:sp>
            <p:nvSpPr>
              <p:cNvPr id="13" name="íş1îḍe">
                <a:extLst>
                  <a:ext uri="{FF2B5EF4-FFF2-40B4-BE49-F238E27FC236}">
                    <a16:creationId xmlns:a16="http://schemas.microsoft.com/office/drawing/2014/main" id="{921D2456-A6A6-43F5-AD86-0A010D24A2F0}"/>
                  </a:ext>
                </a:extLst>
              </p:cNvPr>
              <p:cNvSpPr txBox="1"/>
              <p:nvPr/>
            </p:nvSpPr>
            <p:spPr>
              <a:xfrm>
                <a:off x="1543475" y="3526315"/>
                <a:ext cx="3914520" cy="39109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b="1" dirty="0"/>
                  <a:t>Library(</a:t>
                </a:r>
                <a:r>
                  <a:rPr lang="en-US" sz="1400" b="1" dirty="0"/>
                  <a:t>ISLR)</a:t>
                </a:r>
                <a:endParaRPr lang="id-ID" sz="1400" b="1" dirty="0"/>
              </a:p>
            </p:txBody>
          </p:sp>
          <p:sp>
            <p:nvSpPr>
              <p:cNvPr id="14" name="íṥḻíḋe">
                <a:extLst>
                  <a:ext uri="{FF2B5EF4-FFF2-40B4-BE49-F238E27FC236}">
                    <a16:creationId xmlns:a16="http://schemas.microsoft.com/office/drawing/2014/main" id="{F8E07573-A8E5-42F7-B445-E2E8E3B47ABD}"/>
                  </a:ext>
                </a:extLst>
              </p:cNvPr>
              <p:cNvSpPr/>
              <p:nvPr/>
            </p:nvSpPr>
            <p:spPr bwMode="auto">
              <a:xfrm>
                <a:off x="1543475" y="3917418"/>
                <a:ext cx="3914520" cy="37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sz="1100" dirty="0"/>
                  <a:t>ISLR (which includes the data sets associated with this book).</a:t>
                </a:r>
                <a:endParaRPr lang="en-US" altLang="zh-CN" sz="1100" dirty="0"/>
              </a:p>
            </p:txBody>
          </p:sp>
        </p:grpSp>
        <p:grpSp>
          <p:nvGrpSpPr>
            <p:cNvPr id="8" name="iśḷïḓé">
              <a:extLst>
                <a:ext uri="{FF2B5EF4-FFF2-40B4-BE49-F238E27FC236}">
                  <a16:creationId xmlns:a16="http://schemas.microsoft.com/office/drawing/2014/main" id="{E991EE1F-499F-4BA3-B20C-21721B6B4A22}"/>
                </a:ext>
              </a:extLst>
            </p:cNvPr>
            <p:cNvGrpSpPr/>
            <p:nvPr/>
          </p:nvGrpSpPr>
          <p:grpSpPr>
            <a:xfrm>
              <a:off x="6869889" y="5369393"/>
              <a:ext cx="4606678" cy="883259"/>
              <a:chOff x="1543474" y="3526315"/>
              <a:chExt cx="4606678" cy="883259"/>
            </a:xfrm>
          </p:grpSpPr>
          <p:sp>
            <p:nvSpPr>
              <p:cNvPr id="11" name="i$ḻîḑè">
                <a:extLst>
                  <a:ext uri="{FF2B5EF4-FFF2-40B4-BE49-F238E27FC236}">
                    <a16:creationId xmlns:a16="http://schemas.microsoft.com/office/drawing/2014/main" id="{921D2456-A6A6-43F5-AD86-0A010D24A2F0}"/>
                  </a:ext>
                </a:extLst>
              </p:cNvPr>
              <p:cNvSpPr txBox="1"/>
              <p:nvPr/>
            </p:nvSpPr>
            <p:spPr>
              <a:xfrm>
                <a:off x="1543475" y="3526315"/>
                <a:ext cx="3914520" cy="391099"/>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400" b="1" dirty="0" err="1"/>
                  <a:t>Data:Carseats</a:t>
                </a:r>
                <a:endParaRPr lang="id-ID" sz="1400" b="1" dirty="0"/>
              </a:p>
            </p:txBody>
          </p:sp>
          <p:sp>
            <p:nvSpPr>
              <p:cNvPr id="12" name="íṩľïḋé">
                <a:extLst>
                  <a:ext uri="{FF2B5EF4-FFF2-40B4-BE49-F238E27FC236}">
                    <a16:creationId xmlns:a16="http://schemas.microsoft.com/office/drawing/2014/main" id="{F8E07573-A8E5-42F7-B445-E2E8E3B47ABD}"/>
                  </a:ext>
                </a:extLst>
              </p:cNvPr>
              <p:cNvSpPr/>
              <p:nvPr/>
            </p:nvSpPr>
            <p:spPr bwMode="auto">
              <a:xfrm>
                <a:off x="1543474" y="3917418"/>
                <a:ext cx="4606678"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sz="1100" dirty="0"/>
                  <a:t>The </a:t>
                </a:r>
                <a:r>
                  <a:rPr lang="en-US" sz="1100" dirty="0" err="1"/>
                  <a:t>Carseats</a:t>
                </a:r>
                <a:r>
                  <a:rPr lang="en-US" sz="1100" dirty="0"/>
                  <a:t> data is part of the ISLR library. We will attempt to predict Sales (child car seat sales) in 400 locations based on a number of predictors.</a:t>
                </a:r>
              </a:p>
            </p:txBody>
          </p:sp>
        </p:grpSp>
        <p:cxnSp>
          <p:nvCxnSpPr>
            <p:cNvPr id="9" name="直接连接符 96">
              <a:extLst>
                <a:ext uri="{FF2B5EF4-FFF2-40B4-BE49-F238E27FC236}">
                  <a16:creationId xmlns:a16="http://schemas.microsoft.com/office/drawing/2014/main" id="{5272AA01-91EF-4971-9E30-CE1C4ADB2828}"/>
                </a:ext>
              </a:extLst>
            </p:cNvPr>
            <p:cNvCxnSpPr/>
            <p:nvPr/>
          </p:nvCxnSpPr>
          <p:spPr>
            <a:xfrm>
              <a:off x="660400" y="4010804"/>
              <a:ext cx="471938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8">
              <a:extLst>
                <a:ext uri="{FF2B5EF4-FFF2-40B4-BE49-F238E27FC236}">
                  <a16:creationId xmlns:a16="http://schemas.microsoft.com/office/drawing/2014/main" id="{CC1FD21F-36FD-467C-B93F-BF8BA9B14946}"/>
                </a:ext>
              </a:extLst>
            </p:cNvPr>
            <p:cNvCxnSpPr/>
            <p:nvPr/>
          </p:nvCxnSpPr>
          <p:spPr>
            <a:xfrm>
              <a:off x="6869890" y="4877233"/>
              <a:ext cx="464901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D2E0C466-771D-42C7-9538-660DC2E326F2}"/>
              </a:ext>
            </a:extLst>
          </p:cNvPr>
          <p:cNvSpPr/>
          <p:nvPr/>
        </p:nvSpPr>
        <p:spPr>
          <a:xfrm>
            <a:off x="293990" y="253415"/>
            <a:ext cx="7497758" cy="830997"/>
          </a:xfrm>
          <a:prstGeom prst="rect">
            <a:avLst/>
          </a:prstGeom>
        </p:spPr>
        <p:txBody>
          <a:bodyPr wrap="none">
            <a:spAutoFit/>
          </a:bodyPr>
          <a:lstStyle/>
          <a:p>
            <a:r>
              <a:rPr lang="en-US" altLang="zh-CN" sz="2400" b="1" dirty="0"/>
              <a:t>In this lab, we have used the library MASS and ISLR, </a:t>
            </a:r>
          </a:p>
          <a:p>
            <a:r>
              <a:rPr lang="en-US" sz="2400" b="1" dirty="0"/>
              <a:t>The data sets we used in the lab are Boston and </a:t>
            </a:r>
            <a:r>
              <a:rPr lang="en-US" sz="2400" b="1" dirty="0" err="1"/>
              <a:t>Carseats</a:t>
            </a:r>
            <a:r>
              <a:rPr lang="en-US" sz="2400" b="1" dirty="0"/>
              <a:t>.</a:t>
            </a:r>
          </a:p>
        </p:txBody>
      </p:sp>
    </p:spTree>
    <p:extLst>
      <p:ext uri="{BB962C8B-B14F-4D97-AF65-F5344CB8AC3E}">
        <p14:creationId xmlns:p14="http://schemas.microsoft.com/office/powerpoint/2010/main" val="280420614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9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30B5D-436B-4054-B151-447DCCFAE93D}"/>
              </a:ext>
            </a:extLst>
          </p:cNvPr>
          <p:cNvSpPr>
            <a:spLocks noGrp="1"/>
          </p:cNvSpPr>
          <p:nvPr>
            <p:ph type="title"/>
          </p:nvPr>
        </p:nvSpPr>
        <p:spPr>
          <a:xfrm>
            <a:off x="8071615" y="643467"/>
            <a:ext cx="3564798" cy="1597315"/>
          </a:xfrm>
          <a:noFill/>
          <a:ln w="19050">
            <a:solidFill>
              <a:schemeClr val="bg1"/>
            </a:solidFill>
          </a:ln>
        </p:spPr>
        <p:txBody>
          <a:bodyPr wrap="square">
            <a:normAutofit/>
          </a:bodyPr>
          <a:lstStyle/>
          <a:p>
            <a:pPr algn="ctr"/>
            <a:r>
              <a:rPr lang="en-US" sz="2800" b="1" dirty="0">
                <a:solidFill>
                  <a:schemeClr val="bg1"/>
                </a:solidFill>
              </a:rPr>
              <a:t>3.6.4 Interaction Terms</a:t>
            </a:r>
          </a:p>
        </p:txBody>
      </p:sp>
      <p:pic>
        <p:nvPicPr>
          <p:cNvPr id="7" name="Picture 6">
            <a:extLst>
              <a:ext uri="{FF2B5EF4-FFF2-40B4-BE49-F238E27FC236}">
                <a16:creationId xmlns:a16="http://schemas.microsoft.com/office/drawing/2014/main" id="{AEF24CE7-85B3-4336-981D-DAF17F484DEF}"/>
              </a:ext>
            </a:extLst>
          </p:cNvPr>
          <p:cNvPicPr>
            <a:picLocks noChangeAspect="1"/>
          </p:cNvPicPr>
          <p:nvPr/>
        </p:nvPicPr>
        <p:blipFill>
          <a:blip r:embed="rId2"/>
          <a:stretch>
            <a:fillRect/>
          </a:stretch>
        </p:blipFill>
        <p:spPr>
          <a:xfrm>
            <a:off x="649563" y="1399549"/>
            <a:ext cx="6250769" cy="4594315"/>
          </a:xfrm>
          <a:prstGeom prst="rect">
            <a:avLst/>
          </a:prstGeom>
        </p:spPr>
      </p:pic>
      <p:sp>
        <p:nvSpPr>
          <p:cNvPr id="3" name="Content Placeholder 2">
            <a:extLst>
              <a:ext uri="{FF2B5EF4-FFF2-40B4-BE49-F238E27FC236}">
                <a16:creationId xmlns:a16="http://schemas.microsoft.com/office/drawing/2014/main" id="{AB9662BD-7C53-4F39-8A57-FD039D2890F8}"/>
              </a:ext>
            </a:extLst>
          </p:cNvPr>
          <p:cNvSpPr>
            <a:spLocks noGrp="1"/>
          </p:cNvSpPr>
          <p:nvPr>
            <p:ph idx="1"/>
          </p:nvPr>
        </p:nvSpPr>
        <p:spPr>
          <a:xfrm>
            <a:off x="8071615" y="2638044"/>
            <a:ext cx="3564798" cy="3415622"/>
          </a:xfrm>
        </p:spPr>
        <p:txBody>
          <a:bodyPr>
            <a:normAutofit/>
          </a:bodyPr>
          <a:lstStyle/>
          <a:p>
            <a:pPr marL="0" indent="0">
              <a:buNone/>
            </a:pPr>
            <a:r>
              <a:rPr lang="en-US" sz="2000" dirty="0">
                <a:solidFill>
                  <a:srgbClr val="CC4B4A"/>
                </a:solidFill>
              </a:rPr>
              <a:t># </a:t>
            </a:r>
            <a:r>
              <a:rPr lang="en-US" sz="2000" dirty="0" err="1">
                <a:solidFill>
                  <a:srgbClr val="CC4B4A"/>
                </a:solidFill>
              </a:rPr>
              <a:t>lstat</a:t>
            </a:r>
            <a:r>
              <a:rPr lang="en-US" sz="2000" dirty="0">
                <a:solidFill>
                  <a:srgbClr val="CC4B4A"/>
                </a:solidFill>
              </a:rPr>
              <a:t>*age it is a shorthand for </a:t>
            </a:r>
            <a:r>
              <a:rPr lang="en-US" sz="2000" dirty="0" err="1">
                <a:solidFill>
                  <a:srgbClr val="CC4B4A"/>
                </a:solidFill>
              </a:rPr>
              <a:t>lstat+age+lstat:age</a:t>
            </a:r>
            <a:r>
              <a:rPr lang="en-US" sz="2000" dirty="0">
                <a:solidFill>
                  <a:srgbClr val="CC4B4A"/>
                </a:solidFill>
              </a:rPr>
              <a:t>. </a:t>
            </a:r>
          </a:p>
          <a:p>
            <a:pPr marL="0" indent="0">
              <a:buNone/>
            </a:pPr>
            <a:r>
              <a:rPr lang="en-US" sz="2000" dirty="0">
                <a:solidFill>
                  <a:srgbClr val="CC4B4A"/>
                </a:solidFill>
              </a:rPr>
              <a:t># </a:t>
            </a:r>
            <a:r>
              <a:rPr lang="en-US" sz="2000" dirty="0" err="1">
                <a:solidFill>
                  <a:srgbClr val="CC4B4A"/>
                </a:solidFill>
              </a:rPr>
              <a:t>lstat:</a:t>
            </a:r>
            <a:r>
              <a:rPr lang="en-US" altLang="zh-CN" sz="2000" dirty="0" err="1">
                <a:solidFill>
                  <a:srgbClr val="CC4B4A"/>
                </a:solidFill>
              </a:rPr>
              <a:t>age</a:t>
            </a:r>
            <a:r>
              <a:rPr lang="en-US" sz="2000" dirty="0">
                <a:solidFill>
                  <a:srgbClr val="CC4B4A"/>
                </a:solidFill>
              </a:rPr>
              <a:t> tells R to include an interaction term between </a:t>
            </a:r>
            <a:r>
              <a:rPr lang="en-US" sz="2000" dirty="0" err="1">
                <a:solidFill>
                  <a:srgbClr val="CC4B4A"/>
                </a:solidFill>
              </a:rPr>
              <a:t>lstat</a:t>
            </a:r>
            <a:r>
              <a:rPr lang="en-US" sz="2000" dirty="0">
                <a:solidFill>
                  <a:srgbClr val="CC4B4A"/>
                </a:solidFill>
              </a:rPr>
              <a:t> and </a:t>
            </a:r>
            <a:r>
              <a:rPr lang="en-US" altLang="zh-CN" sz="2000" dirty="0">
                <a:solidFill>
                  <a:srgbClr val="CC4B4A"/>
                </a:solidFill>
              </a:rPr>
              <a:t>age</a:t>
            </a:r>
            <a:endParaRPr lang="en-US" sz="2000" dirty="0">
              <a:solidFill>
                <a:srgbClr val="CC4B4A"/>
              </a:solidFill>
            </a:endParaRPr>
          </a:p>
          <a:p>
            <a:pPr marL="0" indent="0">
              <a:buNone/>
            </a:pPr>
            <a:endParaRPr lang="en-US" sz="2000" dirty="0">
              <a:solidFill>
                <a:schemeClr val="bg1"/>
              </a:solidFill>
            </a:endParaRPr>
          </a:p>
          <a:p>
            <a:pPr marL="0" indent="0">
              <a:buNone/>
            </a:pPr>
            <a:r>
              <a:rPr lang="en-US" sz="2000" dirty="0">
                <a:solidFill>
                  <a:schemeClr val="bg1"/>
                </a:solidFill>
              </a:rPr>
              <a:t>summary(</a:t>
            </a:r>
            <a:r>
              <a:rPr lang="en-US" sz="2000" dirty="0" err="1">
                <a:solidFill>
                  <a:schemeClr val="bg1"/>
                </a:solidFill>
              </a:rPr>
              <a:t>lm</a:t>
            </a:r>
            <a:r>
              <a:rPr lang="en-US" sz="2000" dirty="0">
                <a:solidFill>
                  <a:schemeClr val="bg1"/>
                </a:solidFill>
              </a:rPr>
              <a:t>(</a:t>
            </a:r>
            <a:r>
              <a:rPr lang="en-US" sz="2000" dirty="0" err="1">
                <a:solidFill>
                  <a:schemeClr val="bg1"/>
                </a:solidFill>
              </a:rPr>
              <a:t>medv∼lstat</a:t>
            </a:r>
            <a:r>
              <a:rPr lang="en-US" sz="2000" dirty="0">
                <a:solidFill>
                  <a:schemeClr val="bg1"/>
                </a:solidFill>
              </a:rPr>
              <a:t>*age,</a:t>
            </a:r>
          </a:p>
          <a:p>
            <a:pPr marL="0" indent="0">
              <a:buNone/>
            </a:pPr>
            <a:r>
              <a:rPr lang="en-US" sz="2000" dirty="0">
                <a:solidFill>
                  <a:schemeClr val="bg1"/>
                </a:solidFill>
              </a:rPr>
              <a:t>data=Boston))</a:t>
            </a:r>
          </a:p>
        </p:txBody>
      </p:sp>
      <p:pic>
        <p:nvPicPr>
          <p:cNvPr id="78" name="Picture 77">
            <a:extLst>
              <a:ext uri="{FF2B5EF4-FFF2-40B4-BE49-F238E27FC236}">
                <a16:creationId xmlns:a16="http://schemas.microsoft.com/office/drawing/2014/main" id="{993BCC29-77FD-4FD3-96F0-72DA15D700C3}"/>
              </a:ext>
            </a:extLst>
          </p:cNvPr>
          <p:cNvPicPr>
            <a:picLocks noChangeAspect="1"/>
          </p:cNvPicPr>
          <p:nvPr/>
        </p:nvPicPr>
        <p:blipFill>
          <a:blip r:embed="rId3"/>
          <a:stretch>
            <a:fillRect/>
          </a:stretch>
        </p:blipFill>
        <p:spPr>
          <a:xfrm>
            <a:off x="649563" y="643467"/>
            <a:ext cx="3028386" cy="507254"/>
          </a:xfrm>
          <a:prstGeom prst="rect">
            <a:avLst/>
          </a:prstGeom>
        </p:spPr>
      </p:pic>
      <p:pic>
        <p:nvPicPr>
          <p:cNvPr id="82" name="Picture 81">
            <a:extLst>
              <a:ext uri="{FF2B5EF4-FFF2-40B4-BE49-F238E27FC236}">
                <a16:creationId xmlns:a16="http://schemas.microsoft.com/office/drawing/2014/main" id="{A1F69B6B-1E8E-4BF8-8FE5-4953F3A91560}"/>
              </a:ext>
            </a:extLst>
          </p:cNvPr>
          <p:cNvPicPr>
            <a:picLocks noChangeAspect="1"/>
          </p:cNvPicPr>
          <p:nvPr/>
        </p:nvPicPr>
        <p:blipFill>
          <a:blip r:embed="rId4"/>
          <a:stretch>
            <a:fillRect/>
          </a:stretch>
        </p:blipFill>
        <p:spPr>
          <a:xfrm>
            <a:off x="640377" y="241145"/>
            <a:ext cx="3068345" cy="314505"/>
          </a:xfrm>
          <a:prstGeom prst="rect">
            <a:avLst/>
          </a:prstGeom>
        </p:spPr>
      </p:pic>
    </p:spTree>
    <p:extLst>
      <p:ext uri="{BB962C8B-B14F-4D97-AF65-F5344CB8AC3E}">
        <p14:creationId xmlns:p14="http://schemas.microsoft.com/office/powerpoint/2010/main" val="999422639"/>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809079-6DD9-403D-BCD2-6A338D228DA0}"/>
              </a:ext>
            </a:extLst>
          </p:cNvPr>
          <p:cNvPicPr>
            <a:picLocks noChangeAspect="1"/>
          </p:cNvPicPr>
          <p:nvPr/>
        </p:nvPicPr>
        <p:blipFill>
          <a:blip r:embed="rId2"/>
          <a:stretch>
            <a:fillRect/>
          </a:stretch>
        </p:blipFill>
        <p:spPr>
          <a:xfrm>
            <a:off x="564115" y="73001"/>
            <a:ext cx="2847824" cy="2093151"/>
          </a:xfrm>
          <a:prstGeom prst="rect">
            <a:avLst/>
          </a:prstGeom>
        </p:spPr>
      </p:pic>
      <p:pic>
        <p:nvPicPr>
          <p:cNvPr id="8" name="Picture 7">
            <a:extLst>
              <a:ext uri="{FF2B5EF4-FFF2-40B4-BE49-F238E27FC236}">
                <a16:creationId xmlns:a16="http://schemas.microsoft.com/office/drawing/2014/main" id="{15BA041E-9E80-46C9-BB72-942E4EEEC5E5}"/>
              </a:ext>
            </a:extLst>
          </p:cNvPr>
          <p:cNvPicPr>
            <a:picLocks noChangeAspect="1"/>
          </p:cNvPicPr>
          <p:nvPr/>
        </p:nvPicPr>
        <p:blipFill>
          <a:blip r:embed="rId3"/>
          <a:stretch>
            <a:fillRect/>
          </a:stretch>
        </p:blipFill>
        <p:spPr>
          <a:xfrm>
            <a:off x="4276298" y="77341"/>
            <a:ext cx="3555468" cy="2097727"/>
          </a:xfrm>
          <a:prstGeom prst="rect">
            <a:avLst/>
          </a:prstGeom>
        </p:spPr>
      </p:pic>
      <p:pic>
        <p:nvPicPr>
          <p:cNvPr id="9" name="Picture 8">
            <a:extLst>
              <a:ext uri="{FF2B5EF4-FFF2-40B4-BE49-F238E27FC236}">
                <a16:creationId xmlns:a16="http://schemas.microsoft.com/office/drawing/2014/main" id="{1C982056-9A0B-472F-8931-5E085E9E3DFE}"/>
              </a:ext>
            </a:extLst>
          </p:cNvPr>
          <p:cNvPicPr>
            <a:picLocks noChangeAspect="1"/>
          </p:cNvPicPr>
          <p:nvPr/>
        </p:nvPicPr>
        <p:blipFill>
          <a:blip r:embed="rId4"/>
          <a:stretch>
            <a:fillRect/>
          </a:stretch>
        </p:blipFill>
        <p:spPr>
          <a:xfrm>
            <a:off x="8128639" y="576924"/>
            <a:ext cx="3679270" cy="1140573"/>
          </a:xfrm>
          <a:prstGeom prst="rect">
            <a:avLst/>
          </a:prstGeom>
        </p:spPr>
      </p:pic>
      <p:sp>
        <p:nvSpPr>
          <p:cNvPr id="115" name="Rectangle 113">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7" name="Straight Connector 115">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7">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21" name="Straight Connector 119">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1">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3">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pic>
        <p:nvPicPr>
          <p:cNvPr id="13" name="Picture 12" descr="A screenshot of a map&#10;&#10;Description automatically generated">
            <a:extLst>
              <a:ext uri="{FF2B5EF4-FFF2-40B4-BE49-F238E27FC236}">
                <a16:creationId xmlns:a16="http://schemas.microsoft.com/office/drawing/2014/main" id="{3B3A036F-C2F3-4085-87E2-207AC4DB54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881606"/>
            <a:ext cx="6096000" cy="3991261"/>
          </a:xfrm>
          <a:prstGeom prst="rect">
            <a:avLst/>
          </a:prstGeom>
        </p:spPr>
      </p:pic>
      <p:pic>
        <p:nvPicPr>
          <p:cNvPr id="16" name="Picture 15">
            <a:extLst>
              <a:ext uri="{FF2B5EF4-FFF2-40B4-BE49-F238E27FC236}">
                <a16:creationId xmlns:a16="http://schemas.microsoft.com/office/drawing/2014/main" id="{BFC1531B-8371-4A1D-AE0A-82BBB5C263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881606"/>
            <a:ext cx="6101868" cy="3995108"/>
          </a:xfrm>
          <a:prstGeom prst="rect">
            <a:avLst/>
          </a:prstGeom>
        </p:spPr>
      </p:pic>
      <p:sp>
        <p:nvSpPr>
          <p:cNvPr id="2" name="Title 1">
            <a:extLst>
              <a:ext uri="{FF2B5EF4-FFF2-40B4-BE49-F238E27FC236}">
                <a16:creationId xmlns:a16="http://schemas.microsoft.com/office/drawing/2014/main" id="{1C3A91C6-F1FC-43E0-A6DF-A90D78DFB55D}"/>
              </a:ext>
            </a:extLst>
          </p:cNvPr>
          <p:cNvSpPr>
            <a:spLocks noGrp="1"/>
          </p:cNvSpPr>
          <p:nvPr>
            <p:ph type="title"/>
          </p:nvPr>
        </p:nvSpPr>
        <p:spPr>
          <a:xfrm>
            <a:off x="529588" y="2175397"/>
            <a:ext cx="3814950" cy="882433"/>
          </a:xfrm>
        </p:spPr>
        <p:txBody>
          <a:bodyPr vert="horz" lIns="91440" tIns="45720" rIns="91440" bIns="45720" rtlCol="0" anchor="b">
            <a:normAutofit/>
          </a:bodyPr>
          <a:lstStyle/>
          <a:p>
            <a:r>
              <a:rPr lang="en-US" sz="4800" b="1" kern="1200" dirty="0">
                <a:solidFill>
                  <a:srgbClr val="CC4B4A"/>
                </a:solidFill>
                <a:latin typeface="+mj-lt"/>
                <a:ea typeface="+mj-ea"/>
                <a:cs typeface="+mj-cs"/>
              </a:rPr>
              <a:t>Problem 1</a:t>
            </a:r>
          </a:p>
        </p:txBody>
      </p:sp>
    </p:spTree>
    <p:extLst>
      <p:ext uri="{BB962C8B-B14F-4D97-AF65-F5344CB8AC3E}">
        <p14:creationId xmlns:p14="http://schemas.microsoft.com/office/powerpoint/2010/main" val="160961782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map&#10;&#10;Description automatically generated">
            <a:extLst>
              <a:ext uri="{FF2B5EF4-FFF2-40B4-BE49-F238E27FC236}">
                <a16:creationId xmlns:a16="http://schemas.microsoft.com/office/drawing/2014/main" id="{6CB791D8-FBA2-4159-B722-B580B6BA1F72}"/>
              </a:ext>
            </a:extLst>
          </p:cNvPr>
          <p:cNvPicPr>
            <a:picLocks noChangeAspect="1"/>
          </p:cNvPicPr>
          <p:nvPr/>
        </p:nvPicPr>
        <p:blipFill rotWithShape="1">
          <a:blip r:embed="rId2">
            <a:extLst>
              <a:ext uri="{28A0092B-C50C-407E-A947-70E740481C1C}">
                <a14:useLocalDpi xmlns:a14="http://schemas.microsoft.com/office/drawing/2010/main" val="0"/>
              </a:ext>
            </a:extLst>
          </a:blip>
          <a:srcRect t="7390" r="5" b="6178"/>
          <a:stretch/>
        </p:blipFill>
        <p:spPr>
          <a:xfrm>
            <a:off x="5391172" y="124520"/>
            <a:ext cx="5839042" cy="3304479"/>
          </a:xfrm>
          <a:prstGeom prst="rect">
            <a:avLst/>
          </a:prstGeom>
          <a:effectLst/>
        </p:spPr>
      </p:pic>
      <p:pic>
        <p:nvPicPr>
          <p:cNvPr id="4" name="Picture 3">
            <a:extLst>
              <a:ext uri="{FF2B5EF4-FFF2-40B4-BE49-F238E27FC236}">
                <a16:creationId xmlns:a16="http://schemas.microsoft.com/office/drawing/2014/main" id="{9C0AEA74-4EBB-446B-ACD8-CD3E59AEE4DE}"/>
              </a:ext>
            </a:extLst>
          </p:cNvPr>
          <p:cNvPicPr>
            <a:picLocks noChangeAspect="1"/>
          </p:cNvPicPr>
          <p:nvPr/>
        </p:nvPicPr>
        <p:blipFill rotWithShape="1">
          <a:blip r:embed="rId3"/>
          <a:srcRect l="77" r="21551" b="2"/>
          <a:stretch/>
        </p:blipFill>
        <p:spPr>
          <a:xfrm>
            <a:off x="4718261" y="3680675"/>
            <a:ext cx="3789010" cy="2985333"/>
          </a:xfrm>
          <a:prstGeom prst="rect">
            <a:avLst/>
          </a:prstGeom>
        </p:spPr>
      </p:pic>
      <p:sp>
        <p:nvSpPr>
          <p:cNvPr id="3" name="Content Placeholder 2">
            <a:extLst>
              <a:ext uri="{FF2B5EF4-FFF2-40B4-BE49-F238E27FC236}">
                <a16:creationId xmlns:a16="http://schemas.microsoft.com/office/drawing/2014/main" id="{A1A1A926-5694-43C7-8C31-5C94C0F80397}"/>
              </a:ext>
            </a:extLst>
          </p:cNvPr>
          <p:cNvSpPr>
            <a:spLocks noGrp="1"/>
          </p:cNvSpPr>
          <p:nvPr>
            <p:ph idx="1"/>
          </p:nvPr>
        </p:nvSpPr>
        <p:spPr>
          <a:xfrm>
            <a:off x="606916" y="2688609"/>
            <a:ext cx="3510159" cy="3243617"/>
          </a:xfrm>
        </p:spPr>
        <p:txBody>
          <a:bodyPr>
            <a:normAutofit/>
          </a:bodyPr>
          <a:lstStyle/>
          <a:p>
            <a:r>
              <a:rPr lang="en-US" altLang="zh-CN" sz="1800" dirty="0">
                <a:solidFill>
                  <a:srgbClr val="CC4B4A"/>
                </a:solidFill>
              </a:rPr>
              <a:t># We can create a predictor X</a:t>
            </a:r>
            <a:r>
              <a:rPr lang="en-US" altLang="zh-CN" sz="1800" baseline="30000" dirty="0">
                <a:solidFill>
                  <a:srgbClr val="CC4B4A"/>
                </a:solidFill>
              </a:rPr>
              <a:t>2</a:t>
            </a:r>
            <a:r>
              <a:rPr lang="en-US" altLang="zh-CN" sz="1800" dirty="0">
                <a:solidFill>
                  <a:srgbClr val="CC4B4A"/>
                </a:solidFill>
              </a:rPr>
              <a:t> using I(X^2).</a:t>
            </a:r>
            <a:endParaRPr lang="en-US" sz="1800" dirty="0">
              <a:solidFill>
                <a:srgbClr val="CC4B4A"/>
              </a:solidFill>
            </a:endParaRPr>
          </a:p>
          <a:p>
            <a:r>
              <a:rPr lang="en-US" sz="1800" dirty="0"/>
              <a:t>lm.fit2=</a:t>
            </a:r>
            <a:r>
              <a:rPr lang="en-US" sz="1800" dirty="0" err="1"/>
              <a:t>lm</a:t>
            </a:r>
            <a:r>
              <a:rPr lang="en-US" sz="1800" dirty="0"/>
              <a:t>(</a:t>
            </a:r>
            <a:r>
              <a:rPr lang="en-US" sz="1800" dirty="0" err="1"/>
              <a:t>medv~lstat+I</a:t>
            </a:r>
            <a:r>
              <a:rPr lang="en-US" sz="1800" dirty="0"/>
              <a:t>(lstat^2))</a:t>
            </a:r>
          </a:p>
          <a:p>
            <a:r>
              <a:rPr lang="en-US" sz="1800" dirty="0"/>
              <a:t>summary(lm.fit2)</a:t>
            </a:r>
          </a:p>
          <a:p>
            <a:r>
              <a:rPr lang="en-US" sz="1800" dirty="0" err="1"/>
              <a:t>lm.fit</a:t>
            </a:r>
            <a:r>
              <a:rPr lang="en-US" sz="1800" dirty="0"/>
              <a:t>=</a:t>
            </a:r>
            <a:r>
              <a:rPr lang="en-US" sz="1800" dirty="0" err="1"/>
              <a:t>lm</a:t>
            </a:r>
            <a:r>
              <a:rPr lang="en-US" sz="1800" dirty="0"/>
              <a:t>(</a:t>
            </a:r>
            <a:r>
              <a:rPr lang="en-US" sz="1800" dirty="0" err="1"/>
              <a:t>medv~lstat</a:t>
            </a:r>
            <a:r>
              <a:rPr lang="en-US" sz="1800" dirty="0"/>
              <a:t>)</a:t>
            </a:r>
          </a:p>
          <a:p>
            <a:r>
              <a:rPr lang="en-US" sz="1800" dirty="0" err="1"/>
              <a:t>anova</a:t>
            </a:r>
            <a:r>
              <a:rPr lang="en-US" sz="1800" dirty="0"/>
              <a:t>(</a:t>
            </a:r>
            <a:r>
              <a:rPr lang="en-US" sz="1800" dirty="0" err="1"/>
              <a:t>lm.fit</a:t>
            </a:r>
            <a:r>
              <a:rPr lang="en-US" sz="1800" dirty="0"/>
              <a:t>, lm.fit2)</a:t>
            </a:r>
          </a:p>
          <a:p>
            <a:r>
              <a:rPr lang="en-US" sz="1800" dirty="0"/>
              <a:t>par(</a:t>
            </a:r>
            <a:r>
              <a:rPr lang="en-US" sz="1800" dirty="0" err="1"/>
              <a:t>mfrow</a:t>
            </a:r>
            <a:r>
              <a:rPr lang="en-US" sz="1800" dirty="0"/>
              <a:t>=c(2,2))</a:t>
            </a:r>
          </a:p>
          <a:p>
            <a:r>
              <a:rPr lang="en-US" sz="1800" dirty="0"/>
              <a:t>plot(lm.fit2)</a:t>
            </a:r>
          </a:p>
        </p:txBody>
      </p:sp>
      <p:sp>
        <p:nvSpPr>
          <p:cNvPr id="2" name="Title 1">
            <a:extLst>
              <a:ext uri="{FF2B5EF4-FFF2-40B4-BE49-F238E27FC236}">
                <a16:creationId xmlns:a16="http://schemas.microsoft.com/office/drawing/2014/main" id="{2E874304-1847-4FB4-8D75-90F79ED5B22C}"/>
              </a:ext>
            </a:extLst>
          </p:cNvPr>
          <p:cNvSpPr>
            <a:spLocks noGrp="1"/>
          </p:cNvSpPr>
          <p:nvPr>
            <p:ph type="title"/>
          </p:nvPr>
        </p:nvSpPr>
        <p:spPr>
          <a:xfrm>
            <a:off x="723331" y="484633"/>
            <a:ext cx="3428043" cy="2289810"/>
          </a:xfrm>
        </p:spPr>
        <p:txBody>
          <a:bodyPr>
            <a:normAutofit/>
          </a:bodyPr>
          <a:lstStyle/>
          <a:p>
            <a:r>
              <a:rPr lang="en-US" sz="3200" b="1" dirty="0"/>
              <a:t>3.6.5 Non-linear Transformations of the Predictors</a:t>
            </a:r>
          </a:p>
        </p:txBody>
      </p:sp>
      <p:pic>
        <p:nvPicPr>
          <p:cNvPr id="7" name="Picture 6">
            <a:extLst>
              <a:ext uri="{FF2B5EF4-FFF2-40B4-BE49-F238E27FC236}">
                <a16:creationId xmlns:a16="http://schemas.microsoft.com/office/drawing/2014/main" id="{48F7F2F2-2ECF-4CD4-8274-A9DC57FA36D1}"/>
              </a:ext>
            </a:extLst>
          </p:cNvPr>
          <p:cNvPicPr>
            <a:picLocks noChangeAspect="1"/>
          </p:cNvPicPr>
          <p:nvPr/>
        </p:nvPicPr>
        <p:blipFill rotWithShape="1">
          <a:blip r:embed="rId4"/>
          <a:srcRect r="23340"/>
          <a:stretch/>
        </p:blipFill>
        <p:spPr>
          <a:xfrm>
            <a:off x="8638443" y="3746685"/>
            <a:ext cx="3553558" cy="1426656"/>
          </a:xfrm>
          <a:prstGeom prst="rect">
            <a:avLst/>
          </a:prstGeom>
        </p:spPr>
      </p:pic>
    </p:spTree>
    <p:extLst>
      <p:ext uri="{BB962C8B-B14F-4D97-AF65-F5344CB8AC3E}">
        <p14:creationId xmlns:p14="http://schemas.microsoft.com/office/powerpoint/2010/main" val="407101775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C4A0C7B-6C59-4FA6-A0C4-490597B6FA26}"/>
              </a:ext>
            </a:extLst>
          </p:cNvPr>
          <p:cNvSpPr>
            <a:spLocks noGrp="1"/>
          </p:cNvSpPr>
          <p:nvPr>
            <p:ph type="title"/>
          </p:nvPr>
        </p:nvSpPr>
        <p:spPr>
          <a:xfrm>
            <a:off x="801098" y="1396289"/>
            <a:ext cx="6387102" cy="1325563"/>
          </a:xfrm>
        </p:spPr>
        <p:txBody>
          <a:bodyPr>
            <a:normAutofit/>
          </a:bodyPr>
          <a:lstStyle/>
          <a:p>
            <a:r>
              <a:rPr lang="en-US" sz="3700" b="1" dirty="0"/>
              <a:t>3.6.5 Non-linear Transformations of the Predictors</a:t>
            </a:r>
          </a:p>
        </p:txBody>
      </p:sp>
      <p:sp>
        <p:nvSpPr>
          <p:cNvPr id="3" name="Content Placeholder 2">
            <a:extLst>
              <a:ext uri="{FF2B5EF4-FFF2-40B4-BE49-F238E27FC236}">
                <a16:creationId xmlns:a16="http://schemas.microsoft.com/office/drawing/2014/main" id="{E88B4443-8CE3-4442-B500-C5F4CC30E57F}"/>
              </a:ext>
            </a:extLst>
          </p:cNvPr>
          <p:cNvSpPr>
            <a:spLocks noGrp="1"/>
          </p:cNvSpPr>
          <p:nvPr>
            <p:ph idx="1"/>
          </p:nvPr>
        </p:nvSpPr>
        <p:spPr>
          <a:xfrm>
            <a:off x="805543" y="2871982"/>
            <a:ext cx="6337310" cy="3181684"/>
          </a:xfrm>
        </p:spPr>
        <p:txBody>
          <a:bodyPr anchor="t">
            <a:normAutofit/>
          </a:bodyPr>
          <a:lstStyle/>
          <a:p>
            <a:r>
              <a:rPr lang="en-US" sz="2000" dirty="0">
                <a:solidFill>
                  <a:srgbClr val="CC4B4A"/>
                </a:solidFill>
              </a:rPr>
              <a:t># Using the poly() function to create the polynomial within </a:t>
            </a:r>
            <a:r>
              <a:rPr lang="en-US" sz="2000" dirty="0" err="1">
                <a:solidFill>
                  <a:srgbClr val="CC4B4A"/>
                </a:solidFill>
              </a:rPr>
              <a:t>lm</a:t>
            </a:r>
            <a:r>
              <a:rPr lang="en-US" sz="2000" dirty="0">
                <a:solidFill>
                  <a:srgbClr val="CC4B4A"/>
                </a:solidFill>
              </a:rPr>
              <a:t>(). </a:t>
            </a:r>
          </a:p>
          <a:p>
            <a:r>
              <a:rPr lang="en-US" sz="2000" dirty="0"/>
              <a:t>lm.fit5=</a:t>
            </a:r>
            <a:r>
              <a:rPr lang="en-US" sz="2000" dirty="0" err="1"/>
              <a:t>lm</a:t>
            </a:r>
            <a:r>
              <a:rPr lang="en-US" sz="2000" dirty="0"/>
              <a:t>(</a:t>
            </a:r>
            <a:r>
              <a:rPr lang="en-US" sz="2000" dirty="0" err="1"/>
              <a:t>medv~poly</a:t>
            </a:r>
            <a:r>
              <a:rPr lang="en-US" sz="2000" dirty="0"/>
              <a:t>(lstat,5))</a:t>
            </a:r>
          </a:p>
          <a:p>
            <a:r>
              <a:rPr lang="en-US" sz="2000" dirty="0"/>
              <a:t>summary(lm.fit5)           </a:t>
            </a:r>
          </a:p>
          <a:p>
            <a:r>
              <a:rPr lang="en-US" sz="2000" dirty="0"/>
              <a:t>plot(lm.fit5)</a:t>
            </a:r>
          </a:p>
        </p:txBody>
      </p:sp>
      <p:sp>
        <p:nvSpPr>
          <p:cNvPr id="130" name="Rectangle 129">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8" name="Picture 77" descr="A close up of a map&#10;&#10;Description automatically generated">
            <a:extLst>
              <a:ext uri="{FF2B5EF4-FFF2-40B4-BE49-F238E27FC236}">
                <a16:creationId xmlns:a16="http://schemas.microsoft.com/office/drawing/2014/main" id="{2C230E4A-7C0C-4B06-A42E-3559203B0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215" y="103237"/>
            <a:ext cx="4967785" cy="3252579"/>
          </a:xfrm>
          <a:prstGeom prst="rect">
            <a:avLst/>
          </a:prstGeom>
        </p:spPr>
      </p:pic>
      <p:cxnSp>
        <p:nvCxnSpPr>
          <p:cNvPr id="127" name="Straight Connector 131">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CFCE8F1D-8040-4AA4-807B-AB5BDEFA6C28}"/>
              </a:ext>
            </a:extLst>
          </p:cNvPr>
          <p:cNvPicPr>
            <a:picLocks noChangeAspect="1"/>
          </p:cNvPicPr>
          <p:nvPr/>
        </p:nvPicPr>
        <p:blipFill>
          <a:blip r:embed="rId3"/>
          <a:stretch>
            <a:fillRect/>
          </a:stretch>
        </p:blipFill>
        <p:spPr>
          <a:xfrm>
            <a:off x="7224215" y="3355711"/>
            <a:ext cx="4967785" cy="3502289"/>
          </a:xfrm>
          <a:prstGeom prst="rect">
            <a:avLst/>
          </a:prstGeom>
        </p:spPr>
      </p:pic>
    </p:spTree>
    <p:extLst>
      <p:ext uri="{BB962C8B-B14F-4D97-AF65-F5344CB8AC3E}">
        <p14:creationId xmlns:p14="http://schemas.microsoft.com/office/powerpoint/2010/main" val="807038887"/>
      </p:ext>
    </p:extLst>
  </p:cSld>
  <p:clrMapOvr>
    <a:overrideClrMapping bg1="dk1" tx1="lt1" bg2="dk2" tx2="lt2" accent1="accent1" accent2="accent2" accent3="accent3" accent4="accent4" accent5="accent5" accent6="accent6" hlink="hlink" folHlink="folHlink"/>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6C693E4B-42EF-4DA8-A3FD-CBC518D79D5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r>
              <a:rPr lang="en-US" sz="2800" b="1" dirty="0"/>
              <a:t>3.6.5 Non-linear Transformations of the Predictors</a:t>
            </a:r>
          </a:p>
        </p:txBody>
      </p:sp>
      <p:sp>
        <p:nvSpPr>
          <p:cNvPr id="3" name="Content Placeholder 2">
            <a:extLst>
              <a:ext uri="{FF2B5EF4-FFF2-40B4-BE49-F238E27FC236}">
                <a16:creationId xmlns:a16="http://schemas.microsoft.com/office/drawing/2014/main" id="{4993EC38-9B82-4D5D-96B0-E13450BEC6AB}"/>
              </a:ext>
            </a:extLst>
          </p:cNvPr>
          <p:cNvSpPr>
            <a:spLocks noGrp="1"/>
          </p:cNvSpPr>
          <p:nvPr>
            <p:ph idx="1"/>
          </p:nvPr>
        </p:nvSpPr>
        <p:spPr>
          <a:xfrm>
            <a:off x="643468" y="2638043"/>
            <a:ext cx="3363974" cy="3415623"/>
          </a:xfrm>
        </p:spPr>
        <p:txBody>
          <a:bodyPr>
            <a:normAutofit/>
          </a:bodyPr>
          <a:lstStyle/>
          <a:p>
            <a:r>
              <a:rPr lang="en-US" sz="2000" dirty="0">
                <a:solidFill>
                  <a:srgbClr val="CC4B4A"/>
                </a:solidFill>
              </a:rPr>
              <a:t># Here we try a log transformation. </a:t>
            </a:r>
          </a:p>
          <a:p>
            <a:r>
              <a:rPr lang="en-US" sz="2000" dirty="0"/>
              <a:t>attach(Boston)</a:t>
            </a:r>
          </a:p>
          <a:p>
            <a:r>
              <a:rPr lang="en-US" sz="2000" dirty="0"/>
              <a:t>summary(</a:t>
            </a:r>
            <a:r>
              <a:rPr lang="en-US" sz="2000" dirty="0" err="1"/>
              <a:t>lm</a:t>
            </a:r>
            <a:r>
              <a:rPr lang="en-US" sz="2000" dirty="0"/>
              <a:t>(</a:t>
            </a:r>
            <a:r>
              <a:rPr lang="en-US" sz="2000" dirty="0" err="1"/>
              <a:t>medv~log</a:t>
            </a:r>
            <a:r>
              <a:rPr lang="en-US" sz="2000" dirty="0"/>
              <a:t>(rm)</a:t>
            </a:r>
          </a:p>
          <a:p>
            <a:r>
              <a:rPr lang="en-US" sz="2000" dirty="0" err="1"/>
              <a:t>lm.fitl</a:t>
            </a:r>
            <a:r>
              <a:rPr lang="en-US" sz="2000" dirty="0"/>
              <a:t>= </a:t>
            </a:r>
            <a:r>
              <a:rPr lang="en-US" sz="2000" dirty="0" err="1"/>
              <a:t>lm</a:t>
            </a:r>
            <a:r>
              <a:rPr lang="en-US" sz="2000" dirty="0"/>
              <a:t>(</a:t>
            </a:r>
            <a:r>
              <a:rPr lang="en-US" sz="2000" dirty="0" err="1"/>
              <a:t>medv~log</a:t>
            </a:r>
            <a:r>
              <a:rPr lang="en-US" sz="2000" dirty="0"/>
              <a:t>(rm))</a:t>
            </a:r>
          </a:p>
          <a:p>
            <a:r>
              <a:rPr lang="en-US" sz="2000" dirty="0"/>
              <a:t>plot(</a:t>
            </a:r>
            <a:r>
              <a:rPr lang="en-US" sz="2000" dirty="0" err="1"/>
              <a:t>lm.fitl</a:t>
            </a:r>
            <a:r>
              <a:rPr lang="en-US" sz="2000" dirty="0"/>
              <a:t>)</a:t>
            </a:r>
          </a:p>
        </p:txBody>
      </p:sp>
      <p:pic>
        <p:nvPicPr>
          <p:cNvPr id="5" name="Picture 4">
            <a:extLst>
              <a:ext uri="{FF2B5EF4-FFF2-40B4-BE49-F238E27FC236}">
                <a16:creationId xmlns:a16="http://schemas.microsoft.com/office/drawing/2014/main" id="{51EC0CE7-D49B-4655-AB38-1A0CEF069B56}"/>
              </a:ext>
            </a:extLst>
          </p:cNvPr>
          <p:cNvPicPr>
            <a:picLocks noChangeAspect="1"/>
          </p:cNvPicPr>
          <p:nvPr/>
        </p:nvPicPr>
        <p:blipFill>
          <a:blip r:embed="rId2"/>
          <a:stretch>
            <a:fillRect/>
          </a:stretch>
        </p:blipFill>
        <p:spPr>
          <a:xfrm>
            <a:off x="5661390" y="3880517"/>
            <a:ext cx="4846727" cy="2847451"/>
          </a:xfrm>
          <a:prstGeom prst="rect">
            <a:avLst/>
          </a:prstGeom>
        </p:spPr>
      </p:pic>
      <p:pic>
        <p:nvPicPr>
          <p:cNvPr id="7" name="Picture 6" descr="A screenshot of a map&#10;&#10;Description automatically generated">
            <a:extLst>
              <a:ext uri="{FF2B5EF4-FFF2-40B4-BE49-F238E27FC236}">
                <a16:creationId xmlns:a16="http://schemas.microsoft.com/office/drawing/2014/main" id="{28BE1D17-3CB2-4F3F-B3D4-585A66EF0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089" y="0"/>
            <a:ext cx="5910297" cy="3869675"/>
          </a:xfrm>
          <a:prstGeom prst="rect">
            <a:avLst/>
          </a:prstGeom>
        </p:spPr>
      </p:pic>
    </p:spTree>
    <p:extLst>
      <p:ext uri="{BB962C8B-B14F-4D97-AF65-F5344CB8AC3E}">
        <p14:creationId xmlns:p14="http://schemas.microsoft.com/office/powerpoint/2010/main" val="179723385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0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C58AA1-4E75-4FE2-83C2-067011DC3CEF}"/>
              </a:ext>
            </a:extLst>
          </p:cNvPr>
          <p:cNvSpPr>
            <a:spLocks noGrp="1"/>
          </p:cNvSpPr>
          <p:nvPr>
            <p:ph type="title"/>
          </p:nvPr>
        </p:nvSpPr>
        <p:spPr>
          <a:xfrm>
            <a:off x="694510" y="1487272"/>
            <a:ext cx="2743200" cy="2743200"/>
          </a:xfrm>
          <a:prstGeom prst="ellipse">
            <a:avLst/>
          </a:prstGeom>
          <a:solidFill>
            <a:schemeClr val="tx1">
              <a:lumMod val="65000"/>
              <a:lumOff val="35000"/>
            </a:schemeClr>
          </a:solidFill>
          <a:ln w="174625" cmpd="thinThick">
            <a:solidFill>
              <a:schemeClr val="tx1">
                <a:lumMod val="65000"/>
                <a:lumOff val="35000"/>
              </a:schemeClr>
            </a:solidFill>
          </a:ln>
        </p:spPr>
        <p:txBody>
          <a:bodyPr vert="horz" lIns="91440" tIns="45720" rIns="91440" bIns="45720" rtlCol="0">
            <a:noAutofit/>
          </a:bodyPr>
          <a:lstStyle/>
          <a:p>
            <a:r>
              <a:rPr lang="en-US" altLang="zh-CN" b="1" kern="1200" dirty="0" err="1">
                <a:solidFill>
                  <a:srgbClr val="FFFFFF"/>
                </a:solidFill>
                <a:latin typeface="+mj-lt"/>
                <a:ea typeface="+mj-ea"/>
                <a:cs typeface="+mj-cs"/>
              </a:rPr>
              <a:t>Anova</a:t>
            </a:r>
            <a:r>
              <a:rPr lang="en-US" altLang="zh-CN" b="1" kern="1200" dirty="0">
                <a:solidFill>
                  <a:srgbClr val="FFFFFF"/>
                </a:solidFill>
                <a:latin typeface="+mj-lt"/>
                <a:ea typeface="+mj-ea"/>
                <a:cs typeface="+mj-cs"/>
              </a:rPr>
              <a:t>()</a:t>
            </a:r>
            <a:endParaRPr lang="en-US" sz="3200" b="1" kern="1200" dirty="0">
              <a:solidFill>
                <a:srgbClr val="FFFFFF"/>
              </a:solidFill>
              <a:latin typeface="+mj-lt"/>
              <a:ea typeface="+mj-ea"/>
              <a:cs typeface="+mj-cs"/>
            </a:endParaRPr>
          </a:p>
        </p:txBody>
      </p:sp>
      <p:pic>
        <p:nvPicPr>
          <p:cNvPr id="65" name="Content Placeholder 3" descr="A screenshot of text&#10;&#10;Description automatically generated">
            <a:extLst>
              <a:ext uri="{FF2B5EF4-FFF2-40B4-BE49-F238E27FC236}">
                <a16:creationId xmlns:a16="http://schemas.microsoft.com/office/drawing/2014/main" id="{68EAB3D7-4775-492A-8474-BDA27357E7E6}"/>
              </a:ext>
            </a:extLst>
          </p:cNvPr>
          <p:cNvPicPr>
            <a:picLocks noChangeAspect="1"/>
          </p:cNvPicPr>
          <p:nvPr/>
        </p:nvPicPr>
        <p:blipFill>
          <a:blip r:embed="rId2"/>
          <a:stretch>
            <a:fillRect/>
          </a:stretch>
        </p:blipFill>
        <p:spPr>
          <a:xfrm>
            <a:off x="4038600" y="532581"/>
            <a:ext cx="6988790" cy="3599227"/>
          </a:xfrm>
          <a:prstGeom prst="rect">
            <a:avLst/>
          </a:prstGeom>
        </p:spPr>
      </p:pic>
      <p:sp>
        <p:nvSpPr>
          <p:cNvPr id="20" name="Content Placeholder 14">
            <a:extLst>
              <a:ext uri="{FF2B5EF4-FFF2-40B4-BE49-F238E27FC236}">
                <a16:creationId xmlns:a16="http://schemas.microsoft.com/office/drawing/2014/main" id="{B3A510C7-68A2-4EE8-A874-B3B6C35C7E9D}"/>
              </a:ext>
            </a:extLst>
          </p:cNvPr>
          <p:cNvSpPr>
            <a:spLocks noGrp="1"/>
          </p:cNvSpPr>
          <p:nvPr>
            <p:ph idx="1"/>
          </p:nvPr>
        </p:nvSpPr>
        <p:spPr>
          <a:xfrm>
            <a:off x="4038600" y="4404446"/>
            <a:ext cx="7188199" cy="1929242"/>
          </a:xfrm>
        </p:spPr>
        <p:txBody>
          <a:bodyPr>
            <a:normAutofit/>
          </a:bodyPr>
          <a:lstStyle/>
          <a:p>
            <a:r>
              <a:rPr lang="nn-NO" sz="1600" b="1" dirty="0">
                <a:solidFill>
                  <a:srgbClr val="CC4B4A"/>
                </a:solidFill>
              </a:rPr>
              <a:t># </a:t>
            </a:r>
            <a:r>
              <a:rPr lang="en-US" sz="1600" b="1" dirty="0">
                <a:solidFill>
                  <a:srgbClr val="CC4B4A"/>
                </a:solidFill>
              </a:rPr>
              <a:t>The </a:t>
            </a:r>
            <a:r>
              <a:rPr lang="en-US" sz="1600" b="1" dirty="0" err="1">
                <a:solidFill>
                  <a:srgbClr val="CC4B4A"/>
                </a:solidFill>
              </a:rPr>
              <a:t>anova</a:t>
            </a:r>
            <a:r>
              <a:rPr lang="en-US" sz="1600" b="1" dirty="0">
                <a:solidFill>
                  <a:srgbClr val="CC4B4A"/>
                </a:solidFill>
              </a:rPr>
              <a:t>() function performs a hypothesis test comparing the two models. </a:t>
            </a:r>
          </a:p>
          <a:p>
            <a:r>
              <a:rPr lang="en-US" sz="1600" b="1" dirty="0">
                <a:solidFill>
                  <a:srgbClr val="CC4B4A"/>
                </a:solidFill>
              </a:rPr>
              <a:t># The null hypothesis is that the two models ﬁt the data equally well, and the alternative hypothesis is that the full model is superior.</a:t>
            </a:r>
            <a:endParaRPr lang="nn-NO" sz="1600" b="1" dirty="0">
              <a:solidFill>
                <a:srgbClr val="CC4B4A"/>
              </a:solidFill>
            </a:endParaRPr>
          </a:p>
          <a:p>
            <a:r>
              <a:rPr lang="nn-NO" sz="1600" b="1" dirty="0">
                <a:solidFill>
                  <a:schemeClr val="tx1">
                    <a:lumMod val="95000"/>
                    <a:lumOff val="5000"/>
                  </a:schemeClr>
                </a:solidFill>
              </a:rPr>
              <a:t>lm.fit2=lm(medv~lstat+I(lstat^2))</a:t>
            </a:r>
          </a:p>
          <a:p>
            <a:r>
              <a:rPr lang="en-US" sz="1600" b="1" dirty="0">
                <a:solidFill>
                  <a:schemeClr val="tx1">
                    <a:lumMod val="95000"/>
                    <a:lumOff val="5000"/>
                  </a:schemeClr>
                </a:solidFill>
              </a:rPr>
              <a:t>lm.fit5=</a:t>
            </a:r>
            <a:r>
              <a:rPr lang="en-US" sz="1600" b="1" dirty="0" err="1">
                <a:solidFill>
                  <a:schemeClr val="tx1">
                    <a:lumMod val="95000"/>
                    <a:lumOff val="5000"/>
                  </a:schemeClr>
                </a:solidFill>
              </a:rPr>
              <a:t>lm</a:t>
            </a:r>
            <a:r>
              <a:rPr lang="en-US" sz="1600" b="1" dirty="0">
                <a:solidFill>
                  <a:schemeClr val="tx1">
                    <a:lumMod val="95000"/>
                    <a:lumOff val="5000"/>
                  </a:schemeClr>
                </a:solidFill>
              </a:rPr>
              <a:t>(</a:t>
            </a:r>
            <a:r>
              <a:rPr lang="en-US" sz="1600" b="1" dirty="0" err="1">
                <a:solidFill>
                  <a:schemeClr val="tx1">
                    <a:lumMod val="95000"/>
                    <a:lumOff val="5000"/>
                  </a:schemeClr>
                </a:solidFill>
              </a:rPr>
              <a:t>medv~poly</a:t>
            </a:r>
            <a:r>
              <a:rPr lang="en-US" sz="1600" b="1" dirty="0">
                <a:solidFill>
                  <a:schemeClr val="tx1">
                    <a:lumMod val="95000"/>
                    <a:lumOff val="5000"/>
                  </a:schemeClr>
                </a:solidFill>
              </a:rPr>
              <a:t>(lstat,5))</a:t>
            </a:r>
          </a:p>
          <a:p>
            <a:r>
              <a:rPr lang="en-US" sz="1600" b="1" dirty="0" err="1">
                <a:solidFill>
                  <a:schemeClr val="tx1">
                    <a:lumMod val="95000"/>
                    <a:lumOff val="5000"/>
                  </a:schemeClr>
                </a:solidFill>
              </a:rPr>
              <a:t>lm.fitl</a:t>
            </a:r>
            <a:r>
              <a:rPr lang="en-US" sz="1600" b="1" dirty="0">
                <a:solidFill>
                  <a:schemeClr val="tx1">
                    <a:lumMod val="95000"/>
                    <a:lumOff val="5000"/>
                  </a:schemeClr>
                </a:solidFill>
              </a:rPr>
              <a:t> =</a:t>
            </a:r>
            <a:r>
              <a:rPr lang="en-US" sz="1600" b="1" dirty="0" err="1">
                <a:solidFill>
                  <a:schemeClr val="tx1">
                    <a:lumMod val="95000"/>
                    <a:lumOff val="5000"/>
                  </a:schemeClr>
                </a:solidFill>
              </a:rPr>
              <a:t>lm</a:t>
            </a:r>
            <a:r>
              <a:rPr lang="en-US" sz="1600" b="1" dirty="0">
                <a:solidFill>
                  <a:schemeClr val="tx1">
                    <a:lumMod val="95000"/>
                    <a:lumOff val="5000"/>
                  </a:schemeClr>
                </a:solidFill>
              </a:rPr>
              <a:t>(</a:t>
            </a:r>
            <a:r>
              <a:rPr lang="en-US" sz="1600" b="1" dirty="0" err="1">
                <a:solidFill>
                  <a:schemeClr val="tx1">
                    <a:lumMod val="95000"/>
                    <a:lumOff val="5000"/>
                  </a:schemeClr>
                </a:solidFill>
              </a:rPr>
              <a:t>medv~log</a:t>
            </a:r>
            <a:r>
              <a:rPr lang="en-US" sz="1600" b="1" dirty="0">
                <a:solidFill>
                  <a:schemeClr val="tx1">
                    <a:lumMod val="95000"/>
                    <a:lumOff val="5000"/>
                  </a:schemeClr>
                </a:solidFill>
              </a:rPr>
              <a:t>(rm))</a:t>
            </a:r>
          </a:p>
        </p:txBody>
      </p:sp>
    </p:spTree>
    <p:extLst>
      <p:ext uri="{BB962C8B-B14F-4D97-AF65-F5344CB8AC3E}">
        <p14:creationId xmlns:p14="http://schemas.microsoft.com/office/powerpoint/2010/main" val="3837859504"/>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938BF-4DA1-4373-833F-22FC8C7D851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3.6.6 Qualitative Predictors</a:t>
            </a:r>
          </a:p>
        </p:txBody>
      </p:sp>
      <p:cxnSp>
        <p:nvCxnSpPr>
          <p:cNvPr id="20"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68DA580-F6CD-49D4-91AD-55142CD7378A}"/>
              </a:ext>
            </a:extLst>
          </p:cNvPr>
          <p:cNvPicPr>
            <a:picLocks noChangeAspect="1"/>
          </p:cNvPicPr>
          <p:nvPr/>
        </p:nvPicPr>
        <p:blipFill>
          <a:blip r:embed="rId2"/>
          <a:stretch>
            <a:fillRect/>
          </a:stretch>
        </p:blipFill>
        <p:spPr>
          <a:xfrm>
            <a:off x="5134455" y="1155519"/>
            <a:ext cx="6215293" cy="4669588"/>
          </a:xfrm>
          <a:prstGeom prst="rect">
            <a:avLst/>
          </a:prstGeom>
        </p:spPr>
      </p:pic>
    </p:spTree>
    <p:extLst>
      <p:ext uri="{BB962C8B-B14F-4D97-AF65-F5344CB8AC3E}">
        <p14:creationId xmlns:p14="http://schemas.microsoft.com/office/powerpoint/2010/main" val="340223471"/>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42A3D-0199-41FB-B665-B4E6F0B8C2D7}"/>
              </a:ext>
            </a:extLst>
          </p:cNvPr>
          <p:cNvSpPr>
            <a:spLocks noGrp="1"/>
          </p:cNvSpPr>
          <p:nvPr>
            <p:ph idx="1"/>
          </p:nvPr>
        </p:nvSpPr>
        <p:spPr>
          <a:xfrm>
            <a:off x="1321706" y="1471891"/>
            <a:ext cx="4483142" cy="4144320"/>
          </a:xfrm>
        </p:spPr>
        <p:txBody>
          <a:bodyPr>
            <a:normAutofit/>
          </a:bodyPr>
          <a:lstStyle/>
          <a:p>
            <a:r>
              <a:rPr lang="en-US" sz="2000" dirty="0"/>
              <a:t>fix(</a:t>
            </a:r>
            <a:r>
              <a:rPr lang="en-US" sz="2000" dirty="0" err="1"/>
              <a:t>Carseats</a:t>
            </a:r>
            <a:r>
              <a:rPr lang="en-US" sz="2000" dirty="0"/>
              <a:t>)</a:t>
            </a:r>
          </a:p>
          <a:p>
            <a:r>
              <a:rPr lang="en-US" sz="2000" dirty="0"/>
              <a:t>names(</a:t>
            </a:r>
            <a:r>
              <a:rPr lang="en-US" sz="2000" dirty="0" err="1"/>
              <a:t>Carseats</a:t>
            </a:r>
            <a:r>
              <a:rPr lang="en-US" sz="2000" dirty="0"/>
              <a:t>)</a:t>
            </a:r>
          </a:p>
          <a:p>
            <a:r>
              <a:rPr lang="en-US" sz="2000" dirty="0" err="1"/>
              <a:t>lm.fit</a:t>
            </a:r>
            <a:r>
              <a:rPr lang="en-US" sz="2000" dirty="0"/>
              <a:t>=</a:t>
            </a:r>
            <a:r>
              <a:rPr lang="en-US" sz="2000" dirty="0" err="1"/>
              <a:t>lm</a:t>
            </a:r>
            <a:r>
              <a:rPr lang="en-US" sz="2000" dirty="0"/>
              <a:t>(Sales~.+</a:t>
            </a:r>
            <a:r>
              <a:rPr lang="en-US" sz="2000" dirty="0" err="1"/>
              <a:t>Income:Advertising+Price:Age,data</a:t>
            </a:r>
            <a:r>
              <a:rPr lang="en-US" sz="2000" dirty="0"/>
              <a:t>=</a:t>
            </a:r>
            <a:r>
              <a:rPr lang="en-US" sz="2000" dirty="0" err="1"/>
              <a:t>Carseats</a:t>
            </a:r>
            <a:r>
              <a:rPr lang="en-US" sz="2000" dirty="0"/>
              <a:t>)</a:t>
            </a:r>
          </a:p>
          <a:p>
            <a:r>
              <a:rPr lang="en-US" sz="2000" dirty="0"/>
              <a:t>summary (</a:t>
            </a:r>
            <a:r>
              <a:rPr lang="en-US" sz="2000" dirty="0" err="1"/>
              <a:t>lm.fit</a:t>
            </a:r>
            <a:r>
              <a:rPr lang="en-US" sz="2000" dirty="0"/>
              <a:t>)</a:t>
            </a:r>
          </a:p>
          <a:p>
            <a:r>
              <a:rPr lang="en-US" sz="2000" dirty="0"/>
              <a:t>attach(</a:t>
            </a:r>
            <a:r>
              <a:rPr lang="en-US" sz="2000" dirty="0" err="1"/>
              <a:t>Carseats</a:t>
            </a:r>
            <a:r>
              <a:rPr lang="en-US" sz="2000" dirty="0"/>
              <a:t> )</a:t>
            </a:r>
          </a:p>
          <a:p>
            <a:r>
              <a:rPr lang="en-US" sz="2000" dirty="0">
                <a:solidFill>
                  <a:srgbClr val="CC4B4A"/>
                </a:solidFill>
              </a:rPr>
              <a:t># Contrasts() dummy variance </a:t>
            </a:r>
            <a:endParaRPr lang="en-US" sz="2000" dirty="0"/>
          </a:p>
          <a:p>
            <a:r>
              <a:rPr lang="en-US" sz="2000" dirty="0"/>
              <a:t>contrasts(</a:t>
            </a:r>
            <a:r>
              <a:rPr lang="en-US" sz="2000" dirty="0" err="1"/>
              <a:t>ShelveLoc</a:t>
            </a:r>
            <a:r>
              <a:rPr lang="en-US" sz="2000" dirty="0"/>
              <a:t>)</a:t>
            </a:r>
          </a:p>
          <a:p>
            <a:pPr marL="0" indent="0">
              <a:buNone/>
            </a:pPr>
            <a:endParaRPr lang="en-US" sz="2000" dirty="0"/>
          </a:p>
        </p:txBody>
      </p:sp>
      <p:sp>
        <p:nvSpPr>
          <p:cNvPr id="9"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1"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4" name="Picture 3">
            <a:extLst>
              <a:ext uri="{FF2B5EF4-FFF2-40B4-BE49-F238E27FC236}">
                <a16:creationId xmlns:a16="http://schemas.microsoft.com/office/drawing/2014/main" id="{3E0D0574-EEDD-421A-B136-241E1A281F8B}"/>
              </a:ext>
            </a:extLst>
          </p:cNvPr>
          <p:cNvPicPr>
            <a:picLocks noChangeAspect="1"/>
          </p:cNvPicPr>
          <p:nvPr/>
        </p:nvPicPr>
        <p:blipFill>
          <a:blip r:embed="rId2"/>
          <a:stretch>
            <a:fillRect/>
          </a:stretch>
        </p:blipFill>
        <p:spPr>
          <a:xfrm>
            <a:off x="6018664" y="1241789"/>
            <a:ext cx="4630526" cy="4144321"/>
          </a:xfrm>
          <a:prstGeom prst="rect">
            <a:avLst/>
          </a:prstGeom>
        </p:spPr>
      </p:pic>
      <p:pic>
        <p:nvPicPr>
          <p:cNvPr id="6" name="Picture 5">
            <a:extLst>
              <a:ext uri="{FF2B5EF4-FFF2-40B4-BE49-F238E27FC236}">
                <a16:creationId xmlns:a16="http://schemas.microsoft.com/office/drawing/2014/main" id="{00847849-6C61-49C3-8C33-D34236F1538E}"/>
              </a:ext>
            </a:extLst>
          </p:cNvPr>
          <p:cNvPicPr>
            <a:picLocks noChangeAspect="1"/>
          </p:cNvPicPr>
          <p:nvPr/>
        </p:nvPicPr>
        <p:blipFill>
          <a:blip r:embed="rId3"/>
          <a:stretch>
            <a:fillRect/>
          </a:stretch>
        </p:blipFill>
        <p:spPr>
          <a:xfrm>
            <a:off x="1398268" y="4559275"/>
            <a:ext cx="2896562" cy="1187364"/>
          </a:xfrm>
          <a:prstGeom prst="rect">
            <a:avLst/>
          </a:prstGeom>
        </p:spPr>
      </p:pic>
      <p:sp>
        <p:nvSpPr>
          <p:cNvPr id="2" name="Rectangle 1">
            <a:extLst>
              <a:ext uri="{FF2B5EF4-FFF2-40B4-BE49-F238E27FC236}">
                <a16:creationId xmlns:a16="http://schemas.microsoft.com/office/drawing/2014/main" id="{FDADF300-9F68-431F-993B-61199F13F54E}"/>
              </a:ext>
            </a:extLst>
          </p:cNvPr>
          <p:cNvSpPr/>
          <p:nvPr/>
        </p:nvSpPr>
        <p:spPr>
          <a:xfrm>
            <a:off x="5985545" y="3649211"/>
            <a:ext cx="1228987" cy="322976"/>
          </a:xfrm>
          <a:prstGeom prst="rect">
            <a:avLst/>
          </a:prstGeom>
          <a:noFill/>
          <a:ln w="19050">
            <a:solidFill>
              <a:srgbClr val="CC4B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765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mph" presetSubtype="0" fill="hold" grpId="0" nodeType="afterEffect">
                                  <p:stCondLst>
                                    <p:cond delay="500"/>
                                  </p:stCondLst>
                                  <p:childTnLst>
                                    <p:animEffect transition="out" filter="fade">
                                      <p:cBhvr>
                                        <p:cTn id="10" dur="1000" tmFilter="0, 0; .2, .5; .8, .5; 1, 0"/>
                                        <p:tgtEl>
                                          <p:spTgt spid="2"/>
                                        </p:tgtEl>
                                      </p:cBhvr>
                                    </p:animEffect>
                                    <p:animScale>
                                      <p:cBhvr>
                                        <p:cTn id="11"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43653440-C236-433B-8C84-45095E40C8AE}"/>
              </a:ext>
            </a:extLst>
          </p:cNvPr>
          <p:cNvCxnSpPr>
            <a:stCxn id="7" idx="6"/>
            <a:endCxn id="10" idx="2"/>
          </p:cNvCxnSpPr>
          <p:nvPr/>
        </p:nvCxnSpPr>
        <p:spPr>
          <a:xfrm>
            <a:off x="2697105" y="3347503"/>
            <a:ext cx="6797790" cy="0"/>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44" name="文本框 43"/>
          <p:cNvSpPr txBox="1"/>
          <p:nvPr/>
        </p:nvSpPr>
        <p:spPr>
          <a:xfrm>
            <a:off x="2792808" y="1677207"/>
            <a:ext cx="6606384" cy="1200329"/>
          </a:xfrm>
          <a:prstGeom prst="rect">
            <a:avLst/>
          </a:prstGeom>
          <a:noFill/>
        </p:spPr>
        <p:txBody>
          <a:bodyPr wrap="square" rtlCol="0">
            <a:spAutoFit/>
          </a:bodyPr>
          <a:lstStyle/>
          <a:p>
            <a:pPr algn="ctr"/>
            <a:r>
              <a:rPr lang="en-US" altLang="zh-CN" sz="3200" b="1" dirty="0">
                <a:solidFill>
                  <a:schemeClr val="bg1"/>
                </a:solidFill>
              </a:rPr>
              <a:t>We use R to complete the lab</a:t>
            </a:r>
          </a:p>
          <a:p>
            <a:pPr algn="ctr"/>
            <a:r>
              <a:rPr lang="en-US" altLang="zh-CN" sz="2000" dirty="0">
                <a:solidFill>
                  <a:schemeClr val="bg1"/>
                </a:solidFill>
              </a:rPr>
              <a:t>The presentation make by just three simple steps</a:t>
            </a:r>
          </a:p>
          <a:p>
            <a:pPr algn="ctr"/>
            <a:r>
              <a:rPr lang="zh-CN" altLang="en-US" sz="2000" dirty="0">
                <a:solidFill>
                  <a:schemeClr val="bg1"/>
                </a:solidFill>
              </a:rPr>
              <a:t>↓</a:t>
            </a:r>
            <a:endParaRPr lang="en-US" altLang="zh-CN" sz="2000" dirty="0">
              <a:solidFill>
                <a:schemeClr val="bg1"/>
              </a:solidFill>
            </a:endParaRPr>
          </a:p>
        </p:txBody>
      </p:sp>
      <p:sp>
        <p:nvSpPr>
          <p:cNvPr id="7" name="椭圆 6">
            <a:extLst>
              <a:ext uri="{FF2B5EF4-FFF2-40B4-BE49-F238E27FC236}">
                <a16:creationId xmlns:a16="http://schemas.microsoft.com/office/drawing/2014/main" id="{6D4962B1-12CF-4FE0-B81F-C12834BBE530}"/>
              </a:ext>
            </a:extLst>
          </p:cNvPr>
          <p:cNvSpPr/>
          <p:nvPr/>
        </p:nvSpPr>
        <p:spPr>
          <a:xfrm>
            <a:off x="2280417" y="3139159"/>
            <a:ext cx="416688" cy="416688"/>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9" name="椭圆 8">
            <a:extLst>
              <a:ext uri="{FF2B5EF4-FFF2-40B4-BE49-F238E27FC236}">
                <a16:creationId xmlns:a16="http://schemas.microsoft.com/office/drawing/2014/main" id="{46DA6A09-B999-4007-BD6D-B89731B2300D}"/>
              </a:ext>
            </a:extLst>
          </p:cNvPr>
          <p:cNvSpPr/>
          <p:nvPr/>
        </p:nvSpPr>
        <p:spPr>
          <a:xfrm>
            <a:off x="5887656" y="3139159"/>
            <a:ext cx="416688" cy="416688"/>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10" name="椭圆 9">
            <a:extLst>
              <a:ext uri="{FF2B5EF4-FFF2-40B4-BE49-F238E27FC236}">
                <a16:creationId xmlns:a16="http://schemas.microsoft.com/office/drawing/2014/main" id="{26F9D2B0-7920-4D4A-B93D-5584EBE298AD}"/>
              </a:ext>
            </a:extLst>
          </p:cNvPr>
          <p:cNvSpPr/>
          <p:nvPr/>
        </p:nvSpPr>
        <p:spPr>
          <a:xfrm>
            <a:off x="9494895" y="3139159"/>
            <a:ext cx="416688" cy="416688"/>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grpSp>
        <p:nvGrpSpPr>
          <p:cNvPr id="19" name="组合 18">
            <a:extLst>
              <a:ext uri="{FF2B5EF4-FFF2-40B4-BE49-F238E27FC236}">
                <a16:creationId xmlns:a16="http://schemas.microsoft.com/office/drawing/2014/main" id="{4B05CEBF-0921-48F5-8DEB-823F60D95A39}"/>
              </a:ext>
            </a:extLst>
          </p:cNvPr>
          <p:cNvGrpSpPr/>
          <p:nvPr/>
        </p:nvGrpSpPr>
        <p:grpSpPr>
          <a:xfrm>
            <a:off x="9405210" y="3863454"/>
            <a:ext cx="596042" cy="892280"/>
            <a:chOff x="2110954" y="2928084"/>
            <a:chExt cx="755913" cy="1131609"/>
          </a:xfrm>
        </p:grpSpPr>
        <p:sp>
          <p:nvSpPr>
            <p:cNvPr id="22" name="矩形: 圆角 21">
              <a:extLst>
                <a:ext uri="{FF2B5EF4-FFF2-40B4-BE49-F238E27FC236}">
                  <a16:creationId xmlns:a16="http://schemas.microsoft.com/office/drawing/2014/main" id="{BC9E58CC-5DA6-4915-955A-0A2135BB81B3}"/>
                </a:ext>
              </a:extLst>
            </p:cNvPr>
            <p:cNvSpPr/>
            <p:nvPr/>
          </p:nvSpPr>
          <p:spPr>
            <a:xfrm>
              <a:off x="2110954" y="2928084"/>
              <a:ext cx="755913" cy="7559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3231B2E2-0591-4BA7-895C-22BA04667B18}"/>
                </a:ext>
              </a:extLst>
            </p:cNvPr>
            <p:cNvSpPr txBox="1"/>
            <p:nvPr/>
          </p:nvSpPr>
          <p:spPr>
            <a:xfrm>
              <a:off x="2125673" y="3727913"/>
              <a:ext cx="726174" cy="331780"/>
            </a:xfrm>
            <a:prstGeom prst="rect">
              <a:avLst/>
            </a:prstGeom>
            <a:noFill/>
          </p:spPr>
          <p:txBody>
            <a:bodyPr wrap="none" rtlCol="0">
              <a:spAutoFit/>
            </a:bodyPr>
            <a:lstStyle/>
            <a:p>
              <a:pPr algn="ctr"/>
              <a:r>
                <a:rPr lang="en-US" altLang="zh-CN" sz="1100" dirty="0">
                  <a:solidFill>
                    <a:schemeClr val="tx1">
                      <a:lumMod val="50000"/>
                      <a:lumOff val="50000"/>
                    </a:schemeClr>
                  </a:solidFill>
                </a:rPr>
                <a:t>Figure </a:t>
              </a:r>
              <a:endParaRPr lang="zh-CN" altLang="en-US" sz="1100" dirty="0">
                <a:solidFill>
                  <a:schemeClr val="tx1">
                    <a:lumMod val="50000"/>
                    <a:lumOff val="50000"/>
                  </a:schemeClr>
                </a:solidFill>
              </a:endParaRPr>
            </a:p>
          </p:txBody>
        </p:sp>
      </p:grpSp>
      <p:sp>
        <p:nvSpPr>
          <p:cNvPr id="31" name="文本框 30">
            <a:extLst>
              <a:ext uri="{FF2B5EF4-FFF2-40B4-BE49-F238E27FC236}">
                <a16:creationId xmlns:a16="http://schemas.microsoft.com/office/drawing/2014/main" id="{8E714535-C234-4D15-A9E1-D85561E3B4CA}"/>
              </a:ext>
            </a:extLst>
          </p:cNvPr>
          <p:cNvSpPr txBox="1"/>
          <p:nvPr/>
        </p:nvSpPr>
        <p:spPr>
          <a:xfrm>
            <a:off x="1447528" y="4689109"/>
            <a:ext cx="2082173" cy="369332"/>
          </a:xfrm>
          <a:prstGeom prst="rect">
            <a:avLst/>
          </a:prstGeom>
          <a:noFill/>
        </p:spPr>
        <p:txBody>
          <a:bodyPr wrap="none" rtlCol="0">
            <a:spAutoFit/>
          </a:bodyPr>
          <a:lstStyle/>
          <a:p>
            <a:pPr algn="ctr"/>
            <a:r>
              <a:rPr lang="en-US" altLang="zh-CN" b="1" dirty="0">
                <a:solidFill>
                  <a:schemeClr val="bg1"/>
                </a:solidFill>
              </a:rPr>
              <a:t>Important Concepts</a:t>
            </a:r>
            <a:endParaRPr lang="zh-CN" altLang="en-US" b="1" dirty="0">
              <a:solidFill>
                <a:schemeClr val="bg1"/>
              </a:solidFill>
            </a:endParaRPr>
          </a:p>
        </p:txBody>
      </p:sp>
      <p:sp>
        <p:nvSpPr>
          <p:cNvPr id="32" name="文本框 31">
            <a:extLst>
              <a:ext uri="{FF2B5EF4-FFF2-40B4-BE49-F238E27FC236}">
                <a16:creationId xmlns:a16="http://schemas.microsoft.com/office/drawing/2014/main" id="{B9D62AC4-C7C2-4A0D-AACB-795E80E06927}"/>
              </a:ext>
            </a:extLst>
          </p:cNvPr>
          <p:cNvSpPr txBox="1"/>
          <p:nvPr/>
        </p:nvSpPr>
        <p:spPr>
          <a:xfrm>
            <a:off x="5584497" y="4689109"/>
            <a:ext cx="1022717" cy="369332"/>
          </a:xfrm>
          <a:prstGeom prst="rect">
            <a:avLst/>
          </a:prstGeom>
          <a:noFill/>
        </p:spPr>
        <p:txBody>
          <a:bodyPr wrap="none" rtlCol="0">
            <a:spAutoFit/>
          </a:bodyPr>
          <a:lstStyle/>
          <a:p>
            <a:pPr algn="ctr"/>
            <a:r>
              <a:rPr lang="en-US" altLang="zh-CN" b="1" dirty="0">
                <a:solidFill>
                  <a:schemeClr val="bg1"/>
                </a:solidFill>
              </a:rPr>
              <a:t>Lab code</a:t>
            </a:r>
            <a:endParaRPr lang="zh-CN" altLang="en-US" b="1" dirty="0">
              <a:solidFill>
                <a:schemeClr val="bg1"/>
              </a:solidFill>
            </a:endParaRPr>
          </a:p>
        </p:txBody>
      </p:sp>
      <p:sp>
        <p:nvSpPr>
          <p:cNvPr id="33" name="文本框 32">
            <a:extLst>
              <a:ext uri="{FF2B5EF4-FFF2-40B4-BE49-F238E27FC236}">
                <a16:creationId xmlns:a16="http://schemas.microsoft.com/office/drawing/2014/main" id="{9ADB45D0-2272-4F7A-9004-443C2053D136}"/>
              </a:ext>
            </a:extLst>
          </p:cNvPr>
          <p:cNvSpPr txBox="1"/>
          <p:nvPr/>
        </p:nvSpPr>
        <p:spPr>
          <a:xfrm>
            <a:off x="8994122" y="4689109"/>
            <a:ext cx="1417953" cy="369332"/>
          </a:xfrm>
          <a:prstGeom prst="rect">
            <a:avLst/>
          </a:prstGeom>
          <a:noFill/>
        </p:spPr>
        <p:txBody>
          <a:bodyPr wrap="none" rtlCol="0">
            <a:spAutoFit/>
          </a:bodyPr>
          <a:lstStyle/>
          <a:p>
            <a:pPr algn="ctr"/>
            <a:r>
              <a:rPr lang="en-US" altLang="zh-CN" b="1" dirty="0">
                <a:solidFill>
                  <a:schemeClr val="bg1"/>
                </a:solidFill>
              </a:rPr>
              <a:t>data analysis</a:t>
            </a:r>
            <a:endParaRPr lang="zh-CN" altLang="en-US" b="1" dirty="0">
              <a:solidFill>
                <a:schemeClr val="bg1"/>
              </a:solidFill>
            </a:endParaRPr>
          </a:p>
        </p:txBody>
      </p:sp>
      <p:grpSp>
        <p:nvGrpSpPr>
          <p:cNvPr id="18" name="组合 17">
            <a:extLst>
              <a:ext uri="{FF2B5EF4-FFF2-40B4-BE49-F238E27FC236}">
                <a16:creationId xmlns:a16="http://schemas.microsoft.com/office/drawing/2014/main" id="{4B1D9178-14FB-4ECA-B919-411F60B4BFE4}"/>
              </a:ext>
            </a:extLst>
          </p:cNvPr>
          <p:cNvGrpSpPr/>
          <p:nvPr/>
        </p:nvGrpSpPr>
        <p:grpSpPr>
          <a:xfrm>
            <a:off x="2170284" y="3863457"/>
            <a:ext cx="636714" cy="892282"/>
            <a:chOff x="2170284" y="3256225"/>
            <a:chExt cx="636714" cy="892282"/>
          </a:xfrm>
        </p:grpSpPr>
        <p:sp>
          <p:nvSpPr>
            <p:cNvPr id="3" name="矩形: 圆角 2">
              <a:extLst>
                <a:ext uri="{FF2B5EF4-FFF2-40B4-BE49-F238E27FC236}">
                  <a16:creationId xmlns:a16="http://schemas.microsoft.com/office/drawing/2014/main" id="{73AE1619-2801-4198-837B-748BD355BD75}"/>
                </a:ext>
              </a:extLst>
            </p:cNvPr>
            <p:cNvSpPr/>
            <p:nvPr/>
          </p:nvSpPr>
          <p:spPr>
            <a:xfrm>
              <a:off x="2190740" y="3256225"/>
              <a:ext cx="596042" cy="5960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 name="文本框 4">
              <a:extLst>
                <a:ext uri="{FF2B5EF4-FFF2-40B4-BE49-F238E27FC236}">
                  <a16:creationId xmlns:a16="http://schemas.microsoft.com/office/drawing/2014/main" id="{839071BB-3853-429B-9CD1-A6DC691E8824}"/>
                </a:ext>
              </a:extLst>
            </p:cNvPr>
            <p:cNvSpPr txBox="1"/>
            <p:nvPr/>
          </p:nvSpPr>
          <p:spPr>
            <a:xfrm>
              <a:off x="2170284" y="3886897"/>
              <a:ext cx="636714" cy="261610"/>
            </a:xfrm>
            <a:prstGeom prst="rect">
              <a:avLst/>
            </a:prstGeom>
            <a:noFill/>
          </p:spPr>
          <p:txBody>
            <a:bodyPr wrap="none" rtlCol="0">
              <a:spAutoFit/>
            </a:bodyPr>
            <a:lstStyle/>
            <a:p>
              <a:pPr algn="ctr"/>
              <a:r>
                <a:rPr lang="en-US" altLang="zh-CN" sz="1100" dirty="0">
                  <a:solidFill>
                    <a:schemeClr val="tx1">
                      <a:lumMod val="50000"/>
                      <a:lumOff val="50000"/>
                    </a:schemeClr>
                  </a:solidFill>
                </a:rPr>
                <a:t>formula</a:t>
              </a:r>
              <a:endParaRPr lang="zh-CN" altLang="en-US" sz="1100" dirty="0">
                <a:solidFill>
                  <a:schemeClr val="tx1">
                    <a:lumMod val="50000"/>
                    <a:lumOff val="50000"/>
                  </a:schemeClr>
                </a:solidFill>
              </a:endParaRPr>
            </a:p>
          </p:txBody>
        </p:sp>
        <p:pic>
          <p:nvPicPr>
            <p:cNvPr id="58" name="图形 57">
              <a:extLst>
                <a:ext uri="{FF2B5EF4-FFF2-40B4-BE49-F238E27FC236}">
                  <a16:creationId xmlns:a16="http://schemas.microsoft.com/office/drawing/2014/main" id="{F760A1AC-E1FC-45D0-B58D-5CC2EF9198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44285" y="3416571"/>
              <a:ext cx="288654" cy="288654"/>
            </a:xfrm>
            <a:prstGeom prst="rect">
              <a:avLst/>
            </a:prstGeom>
          </p:spPr>
        </p:pic>
      </p:grpSp>
      <p:grpSp>
        <p:nvGrpSpPr>
          <p:cNvPr id="59" name="组合 58">
            <a:extLst>
              <a:ext uri="{FF2B5EF4-FFF2-40B4-BE49-F238E27FC236}">
                <a16:creationId xmlns:a16="http://schemas.microsoft.com/office/drawing/2014/main" id="{4164DF86-A73F-4C83-9073-E352CA38BED1}"/>
              </a:ext>
            </a:extLst>
          </p:cNvPr>
          <p:cNvGrpSpPr/>
          <p:nvPr/>
        </p:nvGrpSpPr>
        <p:grpSpPr>
          <a:xfrm>
            <a:off x="5768678" y="3863454"/>
            <a:ext cx="654346" cy="892280"/>
            <a:chOff x="9288162" y="3319621"/>
            <a:chExt cx="829855" cy="1131609"/>
          </a:xfrm>
        </p:grpSpPr>
        <p:grpSp>
          <p:nvGrpSpPr>
            <p:cNvPr id="60" name="组合 59">
              <a:extLst>
                <a:ext uri="{FF2B5EF4-FFF2-40B4-BE49-F238E27FC236}">
                  <a16:creationId xmlns:a16="http://schemas.microsoft.com/office/drawing/2014/main" id="{C867659E-35A2-4434-B073-33B9F07BFEF1}"/>
                </a:ext>
              </a:extLst>
            </p:cNvPr>
            <p:cNvGrpSpPr/>
            <p:nvPr/>
          </p:nvGrpSpPr>
          <p:grpSpPr>
            <a:xfrm>
              <a:off x="9288162" y="3319621"/>
              <a:ext cx="829855" cy="1131609"/>
              <a:chOff x="2073833" y="2928084"/>
              <a:chExt cx="829855" cy="1131609"/>
            </a:xfrm>
          </p:grpSpPr>
          <p:sp>
            <p:nvSpPr>
              <p:cNvPr id="62" name="矩形: 圆角 61">
                <a:extLst>
                  <a:ext uri="{FF2B5EF4-FFF2-40B4-BE49-F238E27FC236}">
                    <a16:creationId xmlns:a16="http://schemas.microsoft.com/office/drawing/2014/main" id="{25C99FA7-CE5D-48EA-90E8-5FA46D8D83F3}"/>
                  </a:ext>
                </a:extLst>
              </p:cNvPr>
              <p:cNvSpPr/>
              <p:nvPr/>
            </p:nvSpPr>
            <p:spPr>
              <a:xfrm>
                <a:off x="2110954" y="2928084"/>
                <a:ext cx="755913" cy="7559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3" name="文本框 62">
                <a:extLst>
                  <a:ext uri="{FF2B5EF4-FFF2-40B4-BE49-F238E27FC236}">
                    <a16:creationId xmlns:a16="http://schemas.microsoft.com/office/drawing/2014/main" id="{E0AAF2C0-7729-4220-B5DE-F2FAA0FBC5B3}"/>
                  </a:ext>
                </a:extLst>
              </p:cNvPr>
              <p:cNvSpPr txBox="1"/>
              <p:nvPr/>
            </p:nvSpPr>
            <p:spPr>
              <a:xfrm>
                <a:off x="2073833" y="3727913"/>
                <a:ext cx="829855" cy="331780"/>
              </a:xfrm>
              <a:prstGeom prst="rect">
                <a:avLst/>
              </a:prstGeom>
              <a:noFill/>
            </p:spPr>
            <p:txBody>
              <a:bodyPr wrap="none" rtlCol="0">
                <a:spAutoFit/>
              </a:bodyPr>
              <a:lstStyle/>
              <a:p>
                <a:pPr algn="ctr"/>
                <a:r>
                  <a:rPr lang="en-US" altLang="zh-CN" sz="1100" dirty="0">
                    <a:solidFill>
                      <a:schemeClr val="tx1">
                        <a:lumMod val="50000"/>
                        <a:lumOff val="50000"/>
                      </a:schemeClr>
                    </a:solidFill>
                  </a:rPr>
                  <a:t>Solution</a:t>
                </a:r>
                <a:endParaRPr lang="zh-CN" altLang="en-US" sz="1100" dirty="0">
                  <a:solidFill>
                    <a:schemeClr val="tx1">
                      <a:lumMod val="50000"/>
                      <a:lumOff val="50000"/>
                    </a:schemeClr>
                  </a:solidFill>
                </a:endParaRPr>
              </a:p>
            </p:txBody>
          </p:sp>
        </p:grpSp>
        <p:pic>
          <p:nvPicPr>
            <p:cNvPr id="61" name="图形 60">
              <a:extLst>
                <a:ext uri="{FF2B5EF4-FFF2-40B4-BE49-F238E27FC236}">
                  <a16:creationId xmlns:a16="http://schemas.microsoft.com/office/drawing/2014/main" id="{AC303371-7F8D-4416-96C5-177A2891068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495482" y="3490510"/>
              <a:ext cx="452341" cy="387720"/>
            </a:xfrm>
            <a:prstGeom prst="rect">
              <a:avLst/>
            </a:prstGeom>
          </p:spPr>
        </p:pic>
      </p:grpSp>
      <p:pic>
        <p:nvPicPr>
          <p:cNvPr id="64" name="图形 63">
            <a:extLst>
              <a:ext uri="{FF2B5EF4-FFF2-40B4-BE49-F238E27FC236}">
                <a16:creationId xmlns:a16="http://schemas.microsoft.com/office/drawing/2014/main" id="{34344987-E8FC-48E9-A83E-DB5C962E7E4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39414" y="3998203"/>
            <a:ext cx="308301" cy="308301"/>
          </a:xfrm>
          <a:prstGeom prst="rect">
            <a:avLst/>
          </a:prstGeom>
        </p:spPr>
      </p:pic>
      <p:pic>
        <p:nvPicPr>
          <p:cNvPr id="2050" name="Picture 2" descr="Related image">
            <a:extLst>
              <a:ext uri="{FF2B5EF4-FFF2-40B4-BE49-F238E27FC236}">
                <a16:creationId xmlns:a16="http://schemas.microsoft.com/office/drawing/2014/main" id="{AC5323C5-4971-4211-BD0C-F12B083B60CF}"/>
              </a:ext>
            </a:extLst>
          </p:cNvPr>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69913" y="1536793"/>
            <a:ext cx="1237397" cy="1237397"/>
          </a:xfrm>
          <a:prstGeom prst="rect">
            <a:avLst/>
          </a:prstGeom>
          <a:noFill/>
          <a:extLst>
            <a:ext uri="{909E8E84-426E-40DD-AFC4-6F175D3DCCD1}">
              <a14:hiddenFill xmlns:a14="http://schemas.microsoft.com/office/drawing/2010/main">
                <a:solidFill>
                  <a:srgbClr val="FFFFFF"/>
                </a:solidFill>
              </a14:hiddenFill>
            </a:ext>
          </a:extLst>
        </p:spPr>
      </p:pic>
      <p:sp>
        <p:nvSpPr>
          <p:cNvPr id="24" name="Freeform: Shape 23">
            <a:extLst>
              <a:ext uri="{FF2B5EF4-FFF2-40B4-BE49-F238E27FC236}">
                <a16:creationId xmlns:a16="http://schemas.microsoft.com/office/drawing/2014/main" id="{610C8953-44B7-4AEB-8AFC-C92CA36328FA}"/>
              </a:ext>
            </a:extLst>
          </p:cNvPr>
          <p:cNvSpPr/>
          <p:nvPr/>
        </p:nvSpPr>
        <p:spPr>
          <a:xfrm>
            <a:off x="414593" y="-812953"/>
            <a:ext cx="11366387" cy="1397306"/>
          </a:xfrm>
          <a:custGeom>
            <a:avLst/>
            <a:gdLst/>
            <a:ahLst/>
            <a:cxnLst/>
            <a:rect l="l" t="t" r="r" b="b"/>
            <a:pathLst>
              <a:path w="11366387" h="406437">
                <a:moveTo>
                  <a:pt x="5869101" y="250791"/>
                </a:moveTo>
                <a:cubicBezTo>
                  <a:pt x="5877861" y="250791"/>
                  <a:pt x="5884705" y="253871"/>
                  <a:pt x="5889632" y="260031"/>
                </a:cubicBezTo>
                <a:cubicBezTo>
                  <a:pt x="5894561" y="266191"/>
                  <a:pt x="5897024" y="274379"/>
                  <a:pt x="5897024" y="284595"/>
                </a:cubicBezTo>
                <a:cubicBezTo>
                  <a:pt x="5897024" y="300281"/>
                  <a:pt x="5890073" y="318432"/>
                  <a:pt x="5876171" y="339046"/>
                </a:cubicBezTo>
                <a:cubicBezTo>
                  <a:pt x="5862269" y="359661"/>
                  <a:pt x="5849780" y="369968"/>
                  <a:pt x="5838706" y="369968"/>
                </a:cubicBezTo>
                <a:cubicBezTo>
                  <a:pt x="5834458" y="369968"/>
                  <a:pt x="5830704" y="368466"/>
                  <a:pt x="5827443" y="365462"/>
                </a:cubicBezTo>
                <a:cubicBezTo>
                  <a:pt x="5824182" y="362458"/>
                  <a:pt x="5822551" y="358901"/>
                  <a:pt x="5822551" y="354791"/>
                </a:cubicBezTo>
                <a:cubicBezTo>
                  <a:pt x="5822551" y="350301"/>
                  <a:pt x="5823589" y="346540"/>
                  <a:pt x="5825665" y="343505"/>
                </a:cubicBezTo>
                <a:cubicBezTo>
                  <a:pt x="5827741" y="340471"/>
                  <a:pt x="5833881" y="336625"/>
                  <a:pt x="5844084" y="331967"/>
                </a:cubicBezTo>
                <a:cubicBezTo>
                  <a:pt x="5846980" y="327259"/>
                  <a:pt x="5849867" y="322213"/>
                  <a:pt x="5852746" y="316830"/>
                </a:cubicBezTo>
                <a:cubicBezTo>
                  <a:pt x="5847401" y="316318"/>
                  <a:pt x="5842306" y="313413"/>
                  <a:pt x="5837462" y="308117"/>
                </a:cubicBezTo>
                <a:cubicBezTo>
                  <a:pt x="5832619" y="302820"/>
                  <a:pt x="5830197" y="296417"/>
                  <a:pt x="5830197" y="288907"/>
                </a:cubicBezTo>
                <a:cubicBezTo>
                  <a:pt x="5830197" y="278758"/>
                  <a:pt x="5834231" y="269868"/>
                  <a:pt x="5842300" y="262237"/>
                </a:cubicBezTo>
                <a:cubicBezTo>
                  <a:pt x="5850368" y="254606"/>
                  <a:pt x="5859302" y="250791"/>
                  <a:pt x="5869101" y="250791"/>
                </a:cubicBezTo>
                <a:close/>
                <a:moveTo>
                  <a:pt x="10642337" y="219498"/>
                </a:moveTo>
                <a:lnTo>
                  <a:pt x="10642451" y="219886"/>
                </a:lnTo>
                <a:cubicBezTo>
                  <a:pt x="10642451" y="220569"/>
                  <a:pt x="10642435" y="220772"/>
                  <a:pt x="10642403" y="220498"/>
                </a:cubicBezTo>
                <a:close/>
                <a:moveTo>
                  <a:pt x="307713" y="219497"/>
                </a:moveTo>
                <a:lnTo>
                  <a:pt x="307827" y="219886"/>
                </a:lnTo>
                <a:cubicBezTo>
                  <a:pt x="307827" y="220569"/>
                  <a:pt x="307811" y="220772"/>
                  <a:pt x="307778" y="220498"/>
                </a:cubicBezTo>
                <a:close/>
                <a:moveTo>
                  <a:pt x="2250813" y="219497"/>
                </a:moveTo>
                <a:lnTo>
                  <a:pt x="2250928" y="219886"/>
                </a:lnTo>
                <a:cubicBezTo>
                  <a:pt x="2250928" y="220569"/>
                  <a:pt x="2250911" y="220772"/>
                  <a:pt x="2250878" y="220498"/>
                </a:cubicBezTo>
                <a:close/>
                <a:moveTo>
                  <a:pt x="1003038" y="219497"/>
                </a:moveTo>
                <a:lnTo>
                  <a:pt x="1003152" y="219886"/>
                </a:lnTo>
                <a:cubicBezTo>
                  <a:pt x="1003152" y="220569"/>
                  <a:pt x="1003136" y="220772"/>
                  <a:pt x="1003103" y="220498"/>
                </a:cubicBezTo>
                <a:close/>
                <a:moveTo>
                  <a:pt x="9423137" y="219496"/>
                </a:moveTo>
                <a:lnTo>
                  <a:pt x="9423252" y="219886"/>
                </a:lnTo>
                <a:cubicBezTo>
                  <a:pt x="9423252" y="220569"/>
                  <a:pt x="9423236" y="220772"/>
                  <a:pt x="9423203" y="220498"/>
                </a:cubicBezTo>
                <a:close/>
                <a:moveTo>
                  <a:pt x="9042137" y="219496"/>
                </a:moveTo>
                <a:lnTo>
                  <a:pt x="9042252" y="219886"/>
                </a:lnTo>
                <a:cubicBezTo>
                  <a:pt x="9042252" y="220569"/>
                  <a:pt x="9042236" y="220772"/>
                  <a:pt x="9042203" y="220498"/>
                </a:cubicBezTo>
                <a:close/>
                <a:moveTo>
                  <a:pt x="5098787" y="219496"/>
                </a:moveTo>
                <a:lnTo>
                  <a:pt x="5098902" y="219886"/>
                </a:lnTo>
                <a:cubicBezTo>
                  <a:pt x="5098902" y="220569"/>
                  <a:pt x="5098885" y="220772"/>
                  <a:pt x="5098852" y="220498"/>
                </a:cubicBezTo>
                <a:close/>
                <a:moveTo>
                  <a:pt x="10642255" y="218240"/>
                </a:moveTo>
                <a:lnTo>
                  <a:pt x="10642337" y="219498"/>
                </a:lnTo>
                <a:lnTo>
                  <a:pt x="10642120" y="218760"/>
                </a:lnTo>
                <a:close/>
                <a:moveTo>
                  <a:pt x="9423055" y="218240"/>
                </a:moveTo>
                <a:lnTo>
                  <a:pt x="9423137" y="219496"/>
                </a:lnTo>
                <a:lnTo>
                  <a:pt x="9422920" y="218759"/>
                </a:lnTo>
                <a:close/>
                <a:moveTo>
                  <a:pt x="9042055" y="218240"/>
                </a:moveTo>
                <a:lnTo>
                  <a:pt x="9042137" y="219496"/>
                </a:lnTo>
                <a:lnTo>
                  <a:pt x="9041920" y="218759"/>
                </a:lnTo>
                <a:close/>
                <a:moveTo>
                  <a:pt x="5098705" y="218240"/>
                </a:moveTo>
                <a:lnTo>
                  <a:pt x="5098787" y="219496"/>
                </a:lnTo>
                <a:lnTo>
                  <a:pt x="5098570" y="218759"/>
                </a:lnTo>
                <a:close/>
                <a:moveTo>
                  <a:pt x="2250731" y="218240"/>
                </a:moveTo>
                <a:lnTo>
                  <a:pt x="2250813" y="219497"/>
                </a:lnTo>
                <a:lnTo>
                  <a:pt x="2250596" y="218759"/>
                </a:lnTo>
                <a:close/>
                <a:moveTo>
                  <a:pt x="1002955" y="218240"/>
                </a:moveTo>
                <a:lnTo>
                  <a:pt x="1003038" y="219497"/>
                </a:lnTo>
                <a:lnTo>
                  <a:pt x="1002820" y="218759"/>
                </a:lnTo>
                <a:close/>
                <a:moveTo>
                  <a:pt x="307630" y="218240"/>
                </a:moveTo>
                <a:lnTo>
                  <a:pt x="307713" y="219497"/>
                </a:lnTo>
                <a:lnTo>
                  <a:pt x="307495" y="218759"/>
                </a:lnTo>
                <a:close/>
                <a:moveTo>
                  <a:pt x="11183930" y="171730"/>
                </a:moveTo>
                <a:cubicBezTo>
                  <a:pt x="11178951" y="171730"/>
                  <a:pt x="11173918" y="173107"/>
                  <a:pt x="11168829" y="175861"/>
                </a:cubicBezTo>
                <a:cubicBezTo>
                  <a:pt x="11163739" y="178615"/>
                  <a:pt x="11158822" y="182175"/>
                  <a:pt x="11154076" y="186540"/>
                </a:cubicBezTo>
                <a:cubicBezTo>
                  <a:pt x="11149331" y="190905"/>
                  <a:pt x="11145174" y="195517"/>
                  <a:pt x="11141607" y="200375"/>
                </a:cubicBezTo>
                <a:cubicBezTo>
                  <a:pt x="11138040" y="205233"/>
                  <a:pt x="11135376" y="207789"/>
                  <a:pt x="11133618" y="208043"/>
                </a:cubicBezTo>
                <a:cubicBezTo>
                  <a:pt x="11139678" y="207327"/>
                  <a:pt x="11146544" y="206105"/>
                  <a:pt x="11154216" y="204378"/>
                </a:cubicBezTo>
                <a:cubicBezTo>
                  <a:pt x="11161886" y="202651"/>
                  <a:pt x="11168489" y="200514"/>
                  <a:pt x="11174024" y="197966"/>
                </a:cubicBezTo>
                <a:cubicBezTo>
                  <a:pt x="11179557" y="195418"/>
                  <a:pt x="11183889" y="192693"/>
                  <a:pt x="11187018" y="189790"/>
                </a:cubicBezTo>
                <a:cubicBezTo>
                  <a:pt x="11190147" y="186887"/>
                  <a:pt x="11192157" y="183819"/>
                  <a:pt x="11193048" y="180586"/>
                </a:cubicBezTo>
                <a:cubicBezTo>
                  <a:pt x="11193192" y="180227"/>
                  <a:pt x="11193264" y="179923"/>
                  <a:pt x="11193264" y="179673"/>
                </a:cubicBezTo>
                <a:cubicBezTo>
                  <a:pt x="11193264" y="179423"/>
                  <a:pt x="11193264" y="178971"/>
                  <a:pt x="11193264" y="178317"/>
                </a:cubicBezTo>
                <a:cubicBezTo>
                  <a:pt x="11193264" y="176250"/>
                  <a:pt x="11192404" y="174636"/>
                  <a:pt x="11190680" y="173474"/>
                </a:cubicBezTo>
                <a:cubicBezTo>
                  <a:pt x="11188958" y="172311"/>
                  <a:pt x="11186708" y="171730"/>
                  <a:pt x="11183930" y="171730"/>
                </a:cubicBezTo>
                <a:close/>
                <a:moveTo>
                  <a:pt x="9812330" y="171730"/>
                </a:moveTo>
                <a:cubicBezTo>
                  <a:pt x="9807352" y="171730"/>
                  <a:pt x="9802318" y="173107"/>
                  <a:pt x="9797229" y="175861"/>
                </a:cubicBezTo>
                <a:cubicBezTo>
                  <a:pt x="9792139" y="178615"/>
                  <a:pt x="9787222" y="182175"/>
                  <a:pt x="9782476" y="186540"/>
                </a:cubicBezTo>
                <a:cubicBezTo>
                  <a:pt x="9777731" y="190905"/>
                  <a:pt x="9773574" y="195517"/>
                  <a:pt x="9770007" y="200375"/>
                </a:cubicBezTo>
                <a:cubicBezTo>
                  <a:pt x="9766440" y="205233"/>
                  <a:pt x="9763776" y="207789"/>
                  <a:pt x="9762018" y="208043"/>
                </a:cubicBezTo>
                <a:cubicBezTo>
                  <a:pt x="9768078" y="207327"/>
                  <a:pt x="9774944" y="206105"/>
                  <a:pt x="9782616" y="204378"/>
                </a:cubicBezTo>
                <a:cubicBezTo>
                  <a:pt x="9790287" y="202651"/>
                  <a:pt x="9796889" y="200514"/>
                  <a:pt x="9802424" y="197966"/>
                </a:cubicBezTo>
                <a:cubicBezTo>
                  <a:pt x="9807957" y="195418"/>
                  <a:pt x="9812289" y="192693"/>
                  <a:pt x="9815418" y="189790"/>
                </a:cubicBezTo>
                <a:cubicBezTo>
                  <a:pt x="9818547" y="186887"/>
                  <a:pt x="9820557" y="183819"/>
                  <a:pt x="9821449" y="180586"/>
                </a:cubicBezTo>
                <a:cubicBezTo>
                  <a:pt x="9821592" y="180227"/>
                  <a:pt x="9821664" y="179923"/>
                  <a:pt x="9821664" y="179673"/>
                </a:cubicBezTo>
                <a:cubicBezTo>
                  <a:pt x="9821664" y="179423"/>
                  <a:pt x="9821664" y="178971"/>
                  <a:pt x="9821664" y="178317"/>
                </a:cubicBezTo>
                <a:cubicBezTo>
                  <a:pt x="9821664" y="176250"/>
                  <a:pt x="9820804" y="174636"/>
                  <a:pt x="9819080" y="173474"/>
                </a:cubicBezTo>
                <a:cubicBezTo>
                  <a:pt x="9817358" y="172311"/>
                  <a:pt x="9815108" y="171730"/>
                  <a:pt x="9812330" y="171730"/>
                </a:cubicBezTo>
                <a:close/>
                <a:moveTo>
                  <a:pt x="8345532" y="171730"/>
                </a:moveTo>
                <a:cubicBezTo>
                  <a:pt x="8340001" y="171730"/>
                  <a:pt x="8333832" y="173202"/>
                  <a:pt x="8327025" y="176145"/>
                </a:cubicBezTo>
                <a:cubicBezTo>
                  <a:pt x="8320219" y="179089"/>
                  <a:pt x="8313157" y="182879"/>
                  <a:pt x="8305842" y="187515"/>
                </a:cubicBezTo>
                <a:cubicBezTo>
                  <a:pt x="8298527" y="192151"/>
                  <a:pt x="8291024" y="197215"/>
                  <a:pt x="8283334" y="202708"/>
                </a:cubicBezTo>
                <a:cubicBezTo>
                  <a:pt x="8275644" y="208200"/>
                  <a:pt x="8270545" y="212447"/>
                  <a:pt x="8268036" y="215449"/>
                </a:cubicBezTo>
                <a:cubicBezTo>
                  <a:pt x="8266341" y="221238"/>
                  <a:pt x="8264750" y="226485"/>
                  <a:pt x="8263263" y="231190"/>
                </a:cubicBezTo>
                <a:cubicBezTo>
                  <a:pt x="8261778" y="235895"/>
                  <a:pt x="8260332" y="240630"/>
                  <a:pt x="8258926" y="245394"/>
                </a:cubicBezTo>
                <a:cubicBezTo>
                  <a:pt x="8257521" y="250158"/>
                  <a:pt x="8256212" y="255157"/>
                  <a:pt x="8255000" y="260389"/>
                </a:cubicBezTo>
                <a:cubicBezTo>
                  <a:pt x="8253788" y="265621"/>
                  <a:pt x="8252728" y="271218"/>
                  <a:pt x="8251822" y="277180"/>
                </a:cubicBezTo>
                <a:lnTo>
                  <a:pt x="8250860" y="283030"/>
                </a:lnTo>
                <a:lnTo>
                  <a:pt x="8253715" y="280525"/>
                </a:lnTo>
                <a:cubicBezTo>
                  <a:pt x="8256101" y="279707"/>
                  <a:pt x="8258419" y="278990"/>
                  <a:pt x="8260670" y="278373"/>
                </a:cubicBezTo>
                <a:cubicBezTo>
                  <a:pt x="8262921" y="277757"/>
                  <a:pt x="8265149" y="277141"/>
                  <a:pt x="8267354" y="276525"/>
                </a:cubicBezTo>
                <a:cubicBezTo>
                  <a:pt x="8269559" y="275909"/>
                  <a:pt x="8271279" y="275475"/>
                  <a:pt x="8272511" y="275220"/>
                </a:cubicBezTo>
                <a:cubicBezTo>
                  <a:pt x="8294146" y="266292"/>
                  <a:pt x="8311702" y="255120"/>
                  <a:pt x="8325181" y="241704"/>
                </a:cubicBezTo>
                <a:cubicBezTo>
                  <a:pt x="8338661" y="228288"/>
                  <a:pt x="8347908" y="211617"/>
                  <a:pt x="8352922" y="191691"/>
                </a:cubicBezTo>
                <a:cubicBezTo>
                  <a:pt x="8353434" y="189618"/>
                  <a:pt x="8353886" y="187410"/>
                  <a:pt x="8354278" y="185065"/>
                </a:cubicBezTo>
                <a:cubicBezTo>
                  <a:pt x="8354670" y="182720"/>
                  <a:pt x="8354865" y="180864"/>
                  <a:pt x="8354865" y="179495"/>
                </a:cubicBezTo>
                <a:cubicBezTo>
                  <a:pt x="8354865" y="176749"/>
                  <a:pt x="8354217" y="174769"/>
                  <a:pt x="8352919" y="173553"/>
                </a:cubicBezTo>
                <a:cubicBezTo>
                  <a:pt x="8351621" y="172338"/>
                  <a:pt x="8349159" y="171730"/>
                  <a:pt x="8345532" y="171730"/>
                </a:cubicBezTo>
                <a:close/>
                <a:moveTo>
                  <a:pt x="6869106" y="171730"/>
                </a:moveTo>
                <a:cubicBezTo>
                  <a:pt x="6864127" y="171730"/>
                  <a:pt x="6859093" y="173107"/>
                  <a:pt x="6854004" y="175861"/>
                </a:cubicBezTo>
                <a:cubicBezTo>
                  <a:pt x="6848915" y="178615"/>
                  <a:pt x="6843997" y="182175"/>
                  <a:pt x="6839251" y="186540"/>
                </a:cubicBezTo>
                <a:cubicBezTo>
                  <a:pt x="6834506" y="190905"/>
                  <a:pt x="6830349" y="195517"/>
                  <a:pt x="6826782" y="200375"/>
                </a:cubicBezTo>
                <a:cubicBezTo>
                  <a:pt x="6823215" y="205233"/>
                  <a:pt x="6820552" y="207789"/>
                  <a:pt x="6818793" y="208043"/>
                </a:cubicBezTo>
                <a:cubicBezTo>
                  <a:pt x="6824854" y="207327"/>
                  <a:pt x="6831719" y="206105"/>
                  <a:pt x="6839390" y="204378"/>
                </a:cubicBezTo>
                <a:cubicBezTo>
                  <a:pt x="6847062" y="202651"/>
                  <a:pt x="6853664" y="200514"/>
                  <a:pt x="6859198" y="197966"/>
                </a:cubicBezTo>
                <a:cubicBezTo>
                  <a:pt x="6864733" y="195418"/>
                  <a:pt x="6869065" y="192693"/>
                  <a:pt x="6872193" y="189790"/>
                </a:cubicBezTo>
                <a:cubicBezTo>
                  <a:pt x="6875322" y="186887"/>
                  <a:pt x="6877333" y="183819"/>
                  <a:pt x="6878224" y="180586"/>
                </a:cubicBezTo>
                <a:cubicBezTo>
                  <a:pt x="6878367" y="180227"/>
                  <a:pt x="6878440" y="179923"/>
                  <a:pt x="6878440" y="179673"/>
                </a:cubicBezTo>
                <a:cubicBezTo>
                  <a:pt x="6878440" y="179423"/>
                  <a:pt x="6878440" y="178971"/>
                  <a:pt x="6878440" y="178317"/>
                </a:cubicBezTo>
                <a:cubicBezTo>
                  <a:pt x="6878440" y="176250"/>
                  <a:pt x="6877579" y="174636"/>
                  <a:pt x="6875855" y="173474"/>
                </a:cubicBezTo>
                <a:cubicBezTo>
                  <a:pt x="6874133" y="172311"/>
                  <a:pt x="6871883" y="171730"/>
                  <a:pt x="6869106" y="171730"/>
                </a:cubicBezTo>
                <a:close/>
                <a:moveTo>
                  <a:pt x="6249981" y="171730"/>
                </a:moveTo>
                <a:cubicBezTo>
                  <a:pt x="6245002" y="171730"/>
                  <a:pt x="6239968" y="173107"/>
                  <a:pt x="6234879" y="175861"/>
                </a:cubicBezTo>
                <a:cubicBezTo>
                  <a:pt x="6229790" y="178615"/>
                  <a:pt x="6224872" y="182175"/>
                  <a:pt x="6220127" y="186540"/>
                </a:cubicBezTo>
                <a:cubicBezTo>
                  <a:pt x="6215381" y="190905"/>
                  <a:pt x="6211224" y="195517"/>
                  <a:pt x="6207657" y="200375"/>
                </a:cubicBezTo>
                <a:cubicBezTo>
                  <a:pt x="6204089" y="205233"/>
                  <a:pt x="6201427" y="207789"/>
                  <a:pt x="6199668" y="208043"/>
                </a:cubicBezTo>
                <a:cubicBezTo>
                  <a:pt x="6205729" y="207327"/>
                  <a:pt x="6212594" y="206105"/>
                  <a:pt x="6220266" y="204378"/>
                </a:cubicBezTo>
                <a:cubicBezTo>
                  <a:pt x="6227937" y="202651"/>
                  <a:pt x="6234540" y="200514"/>
                  <a:pt x="6240074" y="197966"/>
                </a:cubicBezTo>
                <a:cubicBezTo>
                  <a:pt x="6245608" y="195418"/>
                  <a:pt x="6249939" y="192693"/>
                  <a:pt x="6253068" y="189790"/>
                </a:cubicBezTo>
                <a:cubicBezTo>
                  <a:pt x="6256197" y="186887"/>
                  <a:pt x="6258208" y="183819"/>
                  <a:pt x="6259099" y="180586"/>
                </a:cubicBezTo>
                <a:cubicBezTo>
                  <a:pt x="6259243" y="180227"/>
                  <a:pt x="6259315" y="179923"/>
                  <a:pt x="6259315" y="179673"/>
                </a:cubicBezTo>
                <a:cubicBezTo>
                  <a:pt x="6259315" y="179423"/>
                  <a:pt x="6259315" y="178971"/>
                  <a:pt x="6259315" y="178317"/>
                </a:cubicBezTo>
                <a:cubicBezTo>
                  <a:pt x="6259315" y="176250"/>
                  <a:pt x="6258454" y="174636"/>
                  <a:pt x="6256730" y="173474"/>
                </a:cubicBezTo>
                <a:cubicBezTo>
                  <a:pt x="6255008" y="172311"/>
                  <a:pt x="6252758" y="171730"/>
                  <a:pt x="6249981" y="171730"/>
                </a:cubicBezTo>
                <a:close/>
                <a:moveTo>
                  <a:pt x="4344981" y="171730"/>
                </a:moveTo>
                <a:cubicBezTo>
                  <a:pt x="4340003" y="171730"/>
                  <a:pt x="4334969" y="173107"/>
                  <a:pt x="4329879" y="175861"/>
                </a:cubicBezTo>
                <a:cubicBezTo>
                  <a:pt x="4324790" y="178615"/>
                  <a:pt x="4319873" y="182175"/>
                  <a:pt x="4315127" y="186540"/>
                </a:cubicBezTo>
                <a:cubicBezTo>
                  <a:pt x="4310381" y="190905"/>
                  <a:pt x="4306226" y="195517"/>
                  <a:pt x="4302657" y="200375"/>
                </a:cubicBezTo>
                <a:cubicBezTo>
                  <a:pt x="4299090" y="205233"/>
                  <a:pt x="4296427" y="207789"/>
                  <a:pt x="4294669" y="208043"/>
                </a:cubicBezTo>
                <a:cubicBezTo>
                  <a:pt x="4300729" y="207327"/>
                  <a:pt x="4307594" y="206105"/>
                  <a:pt x="4315266" y="204378"/>
                </a:cubicBezTo>
                <a:cubicBezTo>
                  <a:pt x="4322937" y="202651"/>
                  <a:pt x="4329540" y="200514"/>
                  <a:pt x="4335074" y="197966"/>
                </a:cubicBezTo>
                <a:cubicBezTo>
                  <a:pt x="4340608" y="195418"/>
                  <a:pt x="4344940" y="192693"/>
                  <a:pt x="4348069" y="189790"/>
                </a:cubicBezTo>
                <a:cubicBezTo>
                  <a:pt x="4351198" y="186887"/>
                  <a:pt x="4353208" y="183819"/>
                  <a:pt x="4354100" y="180586"/>
                </a:cubicBezTo>
                <a:cubicBezTo>
                  <a:pt x="4354244" y="180227"/>
                  <a:pt x="4354315" y="179923"/>
                  <a:pt x="4354315" y="179673"/>
                </a:cubicBezTo>
                <a:cubicBezTo>
                  <a:pt x="4354315" y="179423"/>
                  <a:pt x="4354315" y="178971"/>
                  <a:pt x="4354315" y="178317"/>
                </a:cubicBezTo>
                <a:cubicBezTo>
                  <a:pt x="4354315" y="176250"/>
                  <a:pt x="4353454" y="174636"/>
                  <a:pt x="4351731" y="173474"/>
                </a:cubicBezTo>
                <a:cubicBezTo>
                  <a:pt x="4350008" y="172311"/>
                  <a:pt x="4347759" y="171730"/>
                  <a:pt x="4344981" y="171730"/>
                </a:cubicBezTo>
                <a:close/>
                <a:moveTo>
                  <a:pt x="3563932" y="171730"/>
                </a:moveTo>
                <a:cubicBezTo>
                  <a:pt x="3558953" y="171730"/>
                  <a:pt x="3553919" y="173107"/>
                  <a:pt x="3548830" y="175861"/>
                </a:cubicBezTo>
                <a:cubicBezTo>
                  <a:pt x="3543740" y="178615"/>
                  <a:pt x="3538823" y="182175"/>
                  <a:pt x="3534077" y="186540"/>
                </a:cubicBezTo>
                <a:cubicBezTo>
                  <a:pt x="3529332" y="190905"/>
                  <a:pt x="3525175" y="195517"/>
                  <a:pt x="3521608" y="200375"/>
                </a:cubicBezTo>
                <a:cubicBezTo>
                  <a:pt x="3518040" y="205233"/>
                  <a:pt x="3515377" y="207789"/>
                  <a:pt x="3513619" y="208043"/>
                </a:cubicBezTo>
                <a:cubicBezTo>
                  <a:pt x="3519679" y="207327"/>
                  <a:pt x="3526545" y="206105"/>
                  <a:pt x="3534216" y="204378"/>
                </a:cubicBezTo>
                <a:cubicBezTo>
                  <a:pt x="3541888" y="202651"/>
                  <a:pt x="3548490" y="200514"/>
                  <a:pt x="3554025" y="197966"/>
                </a:cubicBezTo>
                <a:cubicBezTo>
                  <a:pt x="3559558" y="195418"/>
                  <a:pt x="3563890" y="192693"/>
                  <a:pt x="3567019" y="189790"/>
                </a:cubicBezTo>
                <a:cubicBezTo>
                  <a:pt x="3570148" y="186887"/>
                  <a:pt x="3572158" y="183819"/>
                  <a:pt x="3573050" y="180586"/>
                </a:cubicBezTo>
                <a:cubicBezTo>
                  <a:pt x="3573193" y="180227"/>
                  <a:pt x="3573266" y="179923"/>
                  <a:pt x="3573266" y="179673"/>
                </a:cubicBezTo>
                <a:cubicBezTo>
                  <a:pt x="3573266" y="179423"/>
                  <a:pt x="3573266" y="178971"/>
                  <a:pt x="3573266" y="178317"/>
                </a:cubicBezTo>
                <a:cubicBezTo>
                  <a:pt x="3573266" y="176250"/>
                  <a:pt x="3572404" y="174636"/>
                  <a:pt x="3570681" y="173474"/>
                </a:cubicBezTo>
                <a:cubicBezTo>
                  <a:pt x="3568958" y="172311"/>
                  <a:pt x="3566709" y="171730"/>
                  <a:pt x="3563932" y="171730"/>
                </a:cubicBezTo>
                <a:close/>
                <a:moveTo>
                  <a:pt x="6671486" y="168983"/>
                </a:moveTo>
                <a:cubicBezTo>
                  <a:pt x="6667436" y="168983"/>
                  <a:pt x="6663503" y="169269"/>
                  <a:pt x="6659690" y="169841"/>
                </a:cubicBezTo>
                <a:cubicBezTo>
                  <a:pt x="6655875" y="170413"/>
                  <a:pt x="6652226" y="171300"/>
                  <a:pt x="6648744" y="172502"/>
                </a:cubicBezTo>
                <a:cubicBezTo>
                  <a:pt x="6645260" y="173704"/>
                  <a:pt x="6641719" y="175266"/>
                  <a:pt x="6638119" y="177189"/>
                </a:cubicBezTo>
                <a:cubicBezTo>
                  <a:pt x="6634520" y="179112"/>
                  <a:pt x="6630624" y="181560"/>
                  <a:pt x="6626435" y="184532"/>
                </a:cubicBezTo>
                <a:cubicBezTo>
                  <a:pt x="6622833" y="187490"/>
                  <a:pt x="6618578" y="190197"/>
                  <a:pt x="6613671" y="192651"/>
                </a:cubicBezTo>
                <a:cubicBezTo>
                  <a:pt x="6608762" y="195105"/>
                  <a:pt x="6604304" y="196577"/>
                  <a:pt x="6600297" y="197069"/>
                </a:cubicBezTo>
                <a:lnTo>
                  <a:pt x="6581369" y="267346"/>
                </a:lnTo>
                <a:cubicBezTo>
                  <a:pt x="6581405" y="267269"/>
                  <a:pt x="6581648" y="267399"/>
                  <a:pt x="6582101" y="267735"/>
                </a:cubicBezTo>
                <a:cubicBezTo>
                  <a:pt x="6582552" y="268071"/>
                  <a:pt x="6584773" y="268487"/>
                  <a:pt x="6588761" y="268982"/>
                </a:cubicBezTo>
                <a:cubicBezTo>
                  <a:pt x="6592749" y="269477"/>
                  <a:pt x="6595259" y="269836"/>
                  <a:pt x="6596289" y="270061"/>
                </a:cubicBezTo>
                <a:cubicBezTo>
                  <a:pt x="6597318" y="270286"/>
                  <a:pt x="6598004" y="270399"/>
                  <a:pt x="6598347" y="270399"/>
                </a:cubicBezTo>
                <a:cubicBezTo>
                  <a:pt x="6600640" y="270399"/>
                  <a:pt x="6603192" y="270099"/>
                  <a:pt x="6606004" y="269500"/>
                </a:cubicBezTo>
                <a:cubicBezTo>
                  <a:pt x="6608815" y="268902"/>
                  <a:pt x="6611698" y="268100"/>
                  <a:pt x="6614653" y="267094"/>
                </a:cubicBezTo>
                <a:cubicBezTo>
                  <a:pt x="6617608" y="266089"/>
                  <a:pt x="6620474" y="264987"/>
                  <a:pt x="6623251" y="263788"/>
                </a:cubicBezTo>
                <a:cubicBezTo>
                  <a:pt x="6626028" y="262589"/>
                  <a:pt x="6629560" y="261263"/>
                  <a:pt x="6633847" y="259809"/>
                </a:cubicBezTo>
                <a:cubicBezTo>
                  <a:pt x="6638341" y="256701"/>
                  <a:pt x="6644045" y="252935"/>
                  <a:pt x="6650959" y="248513"/>
                </a:cubicBezTo>
                <a:cubicBezTo>
                  <a:pt x="6657873" y="244090"/>
                  <a:pt x="6664300" y="239002"/>
                  <a:pt x="6670239" y="233250"/>
                </a:cubicBezTo>
                <a:cubicBezTo>
                  <a:pt x="6676177" y="227497"/>
                  <a:pt x="6681060" y="221105"/>
                  <a:pt x="6684886" y="214073"/>
                </a:cubicBezTo>
                <a:cubicBezTo>
                  <a:pt x="6688712" y="207041"/>
                  <a:pt x="6690625" y="199371"/>
                  <a:pt x="6690625" y="191063"/>
                </a:cubicBezTo>
                <a:cubicBezTo>
                  <a:pt x="6690625" y="187867"/>
                  <a:pt x="6690226" y="184903"/>
                  <a:pt x="6689428" y="182170"/>
                </a:cubicBezTo>
                <a:cubicBezTo>
                  <a:pt x="6688630" y="179437"/>
                  <a:pt x="6687485" y="177111"/>
                  <a:pt x="6685993" y="175192"/>
                </a:cubicBezTo>
                <a:cubicBezTo>
                  <a:pt x="6684500" y="173274"/>
                  <a:pt x="6682565" y="171759"/>
                  <a:pt x="6680187" y="170649"/>
                </a:cubicBezTo>
                <a:cubicBezTo>
                  <a:pt x="6677809" y="169538"/>
                  <a:pt x="6674908" y="168983"/>
                  <a:pt x="6671486" y="168983"/>
                </a:cubicBezTo>
                <a:close/>
                <a:moveTo>
                  <a:pt x="3956861" y="168983"/>
                </a:moveTo>
                <a:cubicBezTo>
                  <a:pt x="3952811" y="168983"/>
                  <a:pt x="3948879" y="169269"/>
                  <a:pt x="3945064" y="169841"/>
                </a:cubicBezTo>
                <a:cubicBezTo>
                  <a:pt x="3941250" y="170413"/>
                  <a:pt x="3937601" y="171300"/>
                  <a:pt x="3934119" y="172502"/>
                </a:cubicBezTo>
                <a:cubicBezTo>
                  <a:pt x="3930635" y="173704"/>
                  <a:pt x="3927094" y="175266"/>
                  <a:pt x="3923494" y="177189"/>
                </a:cubicBezTo>
                <a:cubicBezTo>
                  <a:pt x="3919894" y="179112"/>
                  <a:pt x="3916000" y="181560"/>
                  <a:pt x="3911810" y="184532"/>
                </a:cubicBezTo>
                <a:cubicBezTo>
                  <a:pt x="3908208" y="187490"/>
                  <a:pt x="3903954" y="190197"/>
                  <a:pt x="3899045" y="192651"/>
                </a:cubicBezTo>
                <a:cubicBezTo>
                  <a:pt x="3894137" y="195105"/>
                  <a:pt x="3889679" y="196577"/>
                  <a:pt x="3885672" y="197069"/>
                </a:cubicBezTo>
                <a:lnTo>
                  <a:pt x="3866744" y="267346"/>
                </a:lnTo>
                <a:cubicBezTo>
                  <a:pt x="3866780" y="267269"/>
                  <a:pt x="3867024" y="267399"/>
                  <a:pt x="3867476" y="267735"/>
                </a:cubicBezTo>
                <a:cubicBezTo>
                  <a:pt x="3867928" y="268071"/>
                  <a:pt x="3870147" y="268487"/>
                  <a:pt x="3874136" y="268982"/>
                </a:cubicBezTo>
                <a:cubicBezTo>
                  <a:pt x="3878125" y="269477"/>
                  <a:pt x="3880633" y="269836"/>
                  <a:pt x="3881664" y="270061"/>
                </a:cubicBezTo>
                <a:cubicBezTo>
                  <a:pt x="3882694" y="270286"/>
                  <a:pt x="3883379" y="270399"/>
                  <a:pt x="3883722" y="270399"/>
                </a:cubicBezTo>
                <a:cubicBezTo>
                  <a:pt x="3886015" y="270399"/>
                  <a:pt x="3888568" y="270099"/>
                  <a:pt x="3891379" y="269500"/>
                </a:cubicBezTo>
                <a:cubicBezTo>
                  <a:pt x="3894190" y="268902"/>
                  <a:pt x="3897073" y="268100"/>
                  <a:pt x="3900029" y="267094"/>
                </a:cubicBezTo>
                <a:cubicBezTo>
                  <a:pt x="3902983" y="266089"/>
                  <a:pt x="3905849" y="264987"/>
                  <a:pt x="3908626" y="263788"/>
                </a:cubicBezTo>
                <a:cubicBezTo>
                  <a:pt x="3911403" y="262589"/>
                  <a:pt x="3914936" y="261263"/>
                  <a:pt x="3919223" y="259809"/>
                </a:cubicBezTo>
                <a:cubicBezTo>
                  <a:pt x="3923716" y="256701"/>
                  <a:pt x="3929420" y="252935"/>
                  <a:pt x="3936334" y="248513"/>
                </a:cubicBezTo>
                <a:cubicBezTo>
                  <a:pt x="3943248" y="244090"/>
                  <a:pt x="3949675" y="239002"/>
                  <a:pt x="3955614" y="233250"/>
                </a:cubicBezTo>
                <a:cubicBezTo>
                  <a:pt x="3961553" y="227497"/>
                  <a:pt x="3966435" y="221105"/>
                  <a:pt x="3970261" y="214073"/>
                </a:cubicBezTo>
                <a:cubicBezTo>
                  <a:pt x="3974087" y="207041"/>
                  <a:pt x="3976000" y="199371"/>
                  <a:pt x="3976000" y="191063"/>
                </a:cubicBezTo>
                <a:cubicBezTo>
                  <a:pt x="3976000" y="187867"/>
                  <a:pt x="3975601" y="184903"/>
                  <a:pt x="3974804" y="182170"/>
                </a:cubicBezTo>
                <a:cubicBezTo>
                  <a:pt x="3974006" y="179437"/>
                  <a:pt x="3972861" y="177111"/>
                  <a:pt x="3971367" y="175192"/>
                </a:cubicBezTo>
                <a:cubicBezTo>
                  <a:pt x="3969875" y="173274"/>
                  <a:pt x="3967940" y="171759"/>
                  <a:pt x="3965562" y="170649"/>
                </a:cubicBezTo>
                <a:cubicBezTo>
                  <a:pt x="3963184" y="169538"/>
                  <a:pt x="3960283" y="168983"/>
                  <a:pt x="3956861" y="168983"/>
                </a:cubicBezTo>
                <a:close/>
                <a:moveTo>
                  <a:pt x="4566377" y="168002"/>
                </a:moveTo>
                <a:cubicBezTo>
                  <a:pt x="4561596" y="168002"/>
                  <a:pt x="4556226" y="168841"/>
                  <a:pt x="4550267" y="170517"/>
                </a:cubicBezTo>
                <a:cubicBezTo>
                  <a:pt x="4544308" y="172194"/>
                  <a:pt x="4538141" y="174611"/>
                  <a:pt x="4531764" y="177767"/>
                </a:cubicBezTo>
                <a:cubicBezTo>
                  <a:pt x="4525387" y="180923"/>
                  <a:pt x="4519095" y="184805"/>
                  <a:pt x="4512887" y="189413"/>
                </a:cubicBezTo>
                <a:cubicBezTo>
                  <a:pt x="4506678" y="194021"/>
                  <a:pt x="4501002" y="199084"/>
                  <a:pt x="4495857" y="204601"/>
                </a:cubicBezTo>
                <a:cubicBezTo>
                  <a:pt x="4490711" y="210119"/>
                  <a:pt x="4486179" y="216226"/>
                  <a:pt x="4482262" y="222922"/>
                </a:cubicBezTo>
                <a:cubicBezTo>
                  <a:pt x="4478344" y="229619"/>
                  <a:pt x="4475561" y="236254"/>
                  <a:pt x="4473911" y="242829"/>
                </a:cubicBezTo>
                <a:cubicBezTo>
                  <a:pt x="4472865" y="247099"/>
                  <a:pt x="4472343" y="250955"/>
                  <a:pt x="4472343" y="254397"/>
                </a:cubicBezTo>
                <a:cubicBezTo>
                  <a:pt x="4472343" y="258134"/>
                  <a:pt x="4472619" y="261411"/>
                  <a:pt x="4473171" y="264227"/>
                </a:cubicBezTo>
                <a:cubicBezTo>
                  <a:pt x="4473722" y="267044"/>
                  <a:pt x="4474722" y="269472"/>
                  <a:pt x="4476170" y="271511"/>
                </a:cubicBezTo>
                <a:cubicBezTo>
                  <a:pt x="4477619" y="273551"/>
                  <a:pt x="4479476" y="275150"/>
                  <a:pt x="4481743" y="276308"/>
                </a:cubicBezTo>
                <a:cubicBezTo>
                  <a:pt x="4484011" y="277466"/>
                  <a:pt x="4487189" y="278045"/>
                  <a:pt x="4491279" y="278045"/>
                </a:cubicBezTo>
                <a:cubicBezTo>
                  <a:pt x="4493512" y="278045"/>
                  <a:pt x="4495952" y="277643"/>
                  <a:pt x="4498599" y="276838"/>
                </a:cubicBezTo>
                <a:cubicBezTo>
                  <a:pt x="4501245" y="276032"/>
                  <a:pt x="4504025" y="274950"/>
                  <a:pt x="4506939" y="273591"/>
                </a:cubicBezTo>
                <a:cubicBezTo>
                  <a:pt x="4509852" y="272232"/>
                  <a:pt x="4512667" y="270751"/>
                  <a:pt x="4515383" y="269149"/>
                </a:cubicBezTo>
                <a:cubicBezTo>
                  <a:pt x="4518100" y="267547"/>
                  <a:pt x="4519451" y="266937"/>
                  <a:pt x="4519436" y="267318"/>
                </a:cubicBezTo>
                <a:cubicBezTo>
                  <a:pt x="4525471" y="262966"/>
                  <a:pt x="4530588" y="259240"/>
                  <a:pt x="4534785" y="256139"/>
                </a:cubicBezTo>
                <a:cubicBezTo>
                  <a:pt x="4538983" y="253038"/>
                  <a:pt x="4542658" y="249791"/>
                  <a:pt x="4545810" y="246397"/>
                </a:cubicBezTo>
                <a:cubicBezTo>
                  <a:pt x="4548961" y="243004"/>
                  <a:pt x="4551738" y="239183"/>
                  <a:pt x="4554141" y="234934"/>
                </a:cubicBezTo>
                <a:cubicBezTo>
                  <a:pt x="4556542" y="230685"/>
                  <a:pt x="4558439" y="226747"/>
                  <a:pt x="4559831" y="223121"/>
                </a:cubicBezTo>
                <a:cubicBezTo>
                  <a:pt x="4561285" y="215602"/>
                  <a:pt x="4562513" y="209635"/>
                  <a:pt x="4563517" y="205218"/>
                </a:cubicBezTo>
                <a:cubicBezTo>
                  <a:pt x="4564520" y="200802"/>
                  <a:pt x="4565365" y="196916"/>
                  <a:pt x="4566052" y="193560"/>
                </a:cubicBezTo>
                <a:cubicBezTo>
                  <a:pt x="4566740" y="190204"/>
                  <a:pt x="4567424" y="186111"/>
                  <a:pt x="4568108" y="181282"/>
                </a:cubicBezTo>
                <a:cubicBezTo>
                  <a:pt x="4568792" y="176454"/>
                  <a:pt x="4569431" y="172242"/>
                  <a:pt x="4570027" y="168649"/>
                </a:cubicBezTo>
                <a:cubicBezTo>
                  <a:pt x="4570127" y="168947"/>
                  <a:pt x="4569896" y="168913"/>
                  <a:pt x="4569333" y="168549"/>
                </a:cubicBezTo>
                <a:cubicBezTo>
                  <a:pt x="4568771" y="168184"/>
                  <a:pt x="4567786" y="168002"/>
                  <a:pt x="4566377" y="168002"/>
                </a:cubicBezTo>
                <a:close/>
                <a:moveTo>
                  <a:pt x="8119314" y="161337"/>
                </a:moveTo>
                <a:cubicBezTo>
                  <a:pt x="8113440" y="161337"/>
                  <a:pt x="8107483" y="162495"/>
                  <a:pt x="8101444" y="164812"/>
                </a:cubicBezTo>
                <a:cubicBezTo>
                  <a:pt x="8095404" y="167128"/>
                  <a:pt x="8089512" y="170285"/>
                  <a:pt x="8083766" y="174283"/>
                </a:cubicBezTo>
                <a:cubicBezTo>
                  <a:pt x="8078020" y="178281"/>
                  <a:pt x="8072486" y="183070"/>
                  <a:pt x="8067162" y="188652"/>
                </a:cubicBezTo>
                <a:cubicBezTo>
                  <a:pt x="8061839" y="194234"/>
                  <a:pt x="8057025" y="200159"/>
                  <a:pt x="8052720" y="206426"/>
                </a:cubicBezTo>
                <a:cubicBezTo>
                  <a:pt x="8048415" y="212694"/>
                  <a:pt x="8044714" y="219147"/>
                  <a:pt x="8041614" y="225788"/>
                </a:cubicBezTo>
                <a:cubicBezTo>
                  <a:pt x="8038516" y="232428"/>
                  <a:pt x="8036085" y="239139"/>
                  <a:pt x="8034323" y="245922"/>
                </a:cubicBezTo>
                <a:cubicBezTo>
                  <a:pt x="8034008" y="247026"/>
                  <a:pt x="8033566" y="249224"/>
                  <a:pt x="8032996" y="252514"/>
                </a:cubicBezTo>
                <a:cubicBezTo>
                  <a:pt x="8032426" y="255804"/>
                  <a:pt x="8032142" y="259046"/>
                  <a:pt x="8032142" y="262240"/>
                </a:cubicBezTo>
                <a:cubicBezTo>
                  <a:pt x="8032142" y="265440"/>
                  <a:pt x="8032446" y="267861"/>
                  <a:pt x="8033059" y="269504"/>
                </a:cubicBezTo>
                <a:cubicBezTo>
                  <a:pt x="8033670" y="271146"/>
                  <a:pt x="8034775" y="271968"/>
                  <a:pt x="8036372" y="271968"/>
                </a:cubicBezTo>
                <a:cubicBezTo>
                  <a:pt x="8041231" y="271968"/>
                  <a:pt x="8045840" y="270862"/>
                  <a:pt x="8050202" y="268651"/>
                </a:cubicBezTo>
                <a:cubicBezTo>
                  <a:pt x="8054565" y="266439"/>
                  <a:pt x="8058708" y="263739"/>
                  <a:pt x="8062634" y="260549"/>
                </a:cubicBezTo>
                <a:cubicBezTo>
                  <a:pt x="8068280" y="255956"/>
                  <a:pt x="8073914" y="250909"/>
                  <a:pt x="8079540" y="245410"/>
                </a:cubicBezTo>
                <a:cubicBezTo>
                  <a:pt x="8085166" y="239910"/>
                  <a:pt x="8090526" y="234066"/>
                  <a:pt x="8095620" y="227876"/>
                </a:cubicBezTo>
                <a:cubicBezTo>
                  <a:pt x="8100714" y="221687"/>
                  <a:pt x="8105185" y="215408"/>
                  <a:pt x="8109030" y="209040"/>
                </a:cubicBezTo>
                <a:cubicBezTo>
                  <a:pt x="8112876" y="202672"/>
                  <a:pt x="8115666" y="196391"/>
                  <a:pt x="8117402" y="190198"/>
                </a:cubicBezTo>
                <a:cubicBezTo>
                  <a:pt x="8118373" y="186675"/>
                  <a:pt x="8119216" y="182446"/>
                  <a:pt x="8119930" y="177511"/>
                </a:cubicBezTo>
                <a:cubicBezTo>
                  <a:pt x="8120645" y="172576"/>
                  <a:pt x="8121002" y="168334"/>
                  <a:pt x="8121002" y="164787"/>
                </a:cubicBezTo>
                <a:cubicBezTo>
                  <a:pt x="8121002" y="163735"/>
                  <a:pt x="8120852" y="162897"/>
                  <a:pt x="8120554" y="162273"/>
                </a:cubicBezTo>
                <a:cubicBezTo>
                  <a:pt x="8120254" y="161649"/>
                  <a:pt x="8119842" y="161337"/>
                  <a:pt x="8119314" y="161337"/>
                </a:cubicBezTo>
                <a:close/>
                <a:moveTo>
                  <a:pt x="7347790" y="161337"/>
                </a:moveTo>
                <a:cubicBezTo>
                  <a:pt x="7341915" y="161337"/>
                  <a:pt x="7335959" y="162495"/>
                  <a:pt x="7329919" y="164812"/>
                </a:cubicBezTo>
                <a:cubicBezTo>
                  <a:pt x="7323880" y="167128"/>
                  <a:pt x="7317988" y="170285"/>
                  <a:pt x="7312242" y="174283"/>
                </a:cubicBezTo>
                <a:cubicBezTo>
                  <a:pt x="7306496" y="178281"/>
                  <a:pt x="7300962" y="183070"/>
                  <a:pt x="7295638" y="188652"/>
                </a:cubicBezTo>
                <a:cubicBezTo>
                  <a:pt x="7290314" y="194234"/>
                  <a:pt x="7285501" y="200159"/>
                  <a:pt x="7281195" y="206426"/>
                </a:cubicBezTo>
                <a:cubicBezTo>
                  <a:pt x="7276890" y="212694"/>
                  <a:pt x="7273189" y="219147"/>
                  <a:pt x="7270090" y="225788"/>
                </a:cubicBezTo>
                <a:cubicBezTo>
                  <a:pt x="7266991" y="232428"/>
                  <a:pt x="7264561" y="239139"/>
                  <a:pt x="7262798" y="245922"/>
                </a:cubicBezTo>
                <a:cubicBezTo>
                  <a:pt x="7262484" y="247026"/>
                  <a:pt x="7262041" y="249224"/>
                  <a:pt x="7261471" y="252514"/>
                </a:cubicBezTo>
                <a:cubicBezTo>
                  <a:pt x="7260902" y="255804"/>
                  <a:pt x="7260617" y="259046"/>
                  <a:pt x="7260617" y="262240"/>
                </a:cubicBezTo>
                <a:cubicBezTo>
                  <a:pt x="7260617" y="265440"/>
                  <a:pt x="7260923" y="267861"/>
                  <a:pt x="7261534" y="269504"/>
                </a:cubicBezTo>
                <a:cubicBezTo>
                  <a:pt x="7262146" y="271146"/>
                  <a:pt x="7263250" y="271968"/>
                  <a:pt x="7264848" y="271968"/>
                </a:cubicBezTo>
                <a:cubicBezTo>
                  <a:pt x="7269706" y="271968"/>
                  <a:pt x="7274316" y="270862"/>
                  <a:pt x="7278678" y="268651"/>
                </a:cubicBezTo>
                <a:cubicBezTo>
                  <a:pt x="7283040" y="266439"/>
                  <a:pt x="7287184" y="263739"/>
                  <a:pt x="7291109" y="260549"/>
                </a:cubicBezTo>
                <a:cubicBezTo>
                  <a:pt x="7296755" y="255956"/>
                  <a:pt x="7302390" y="250909"/>
                  <a:pt x="7308016" y="245410"/>
                </a:cubicBezTo>
                <a:cubicBezTo>
                  <a:pt x="7313641" y="239910"/>
                  <a:pt x="7319002" y="234066"/>
                  <a:pt x="7324096" y="227876"/>
                </a:cubicBezTo>
                <a:cubicBezTo>
                  <a:pt x="7329190" y="221687"/>
                  <a:pt x="7333660" y="215408"/>
                  <a:pt x="7337506" y="209040"/>
                </a:cubicBezTo>
                <a:cubicBezTo>
                  <a:pt x="7341352" y="202672"/>
                  <a:pt x="7344143" y="196391"/>
                  <a:pt x="7345877" y="190198"/>
                </a:cubicBezTo>
                <a:cubicBezTo>
                  <a:pt x="7346848" y="186675"/>
                  <a:pt x="7347691" y="182446"/>
                  <a:pt x="7348406" y="177511"/>
                </a:cubicBezTo>
                <a:cubicBezTo>
                  <a:pt x="7349120" y="172576"/>
                  <a:pt x="7349477" y="168334"/>
                  <a:pt x="7349477" y="164787"/>
                </a:cubicBezTo>
                <a:cubicBezTo>
                  <a:pt x="7349477" y="163735"/>
                  <a:pt x="7349328" y="162897"/>
                  <a:pt x="7349029" y="162273"/>
                </a:cubicBezTo>
                <a:cubicBezTo>
                  <a:pt x="7348729" y="161649"/>
                  <a:pt x="7348317" y="161337"/>
                  <a:pt x="7347790" y="161337"/>
                </a:cubicBezTo>
                <a:close/>
                <a:moveTo>
                  <a:pt x="3175840" y="161337"/>
                </a:moveTo>
                <a:cubicBezTo>
                  <a:pt x="3169966" y="161337"/>
                  <a:pt x="3164008" y="162495"/>
                  <a:pt x="3157969" y="164812"/>
                </a:cubicBezTo>
                <a:cubicBezTo>
                  <a:pt x="3151930" y="167128"/>
                  <a:pt x="3146038" y="170285"/>
                  <a:pt x="3140293" y="174283"/>
                </a:cubicBezTo>
                <a:cubicBezTo>
                  <a:pt x="3134547" y="178281"/>
                  <a:pt x="3129012" y="183070"/>
                  <a:pt x="3123689" y="188652"/>
                </a:cubicBezTo>
                <a:cubicBezTo>
                  <a:pt x="3118365" y="194234"/>
                  <a:pt x="3113551" y="200159"/>
                  <a:pt x="3109246" y="206426"/>
                </a:cubicBezTo>
                <a:cubicBezTo>
                  <a:pt x="3104941" y="212694"/>
                  <a:pt x="3101239" y="219147"/>
                  <a:pt x="3098140" y="225788"/>
                </a:cubicBezTo>
                <a:cubicBezTo>
                  <a:pt x="3095042" y="232428"/>
                  <a:pt x="3092611" y="239139"/>
                  <a:pt x="3090848" y="245922"/>
                </a:cubicBezTo>
                <a:cubicBezTo>
                  <a:pt x="3090534" y="247026"/>
                  <a:pt x="3090092" y="249224"/>
                  <a:pt x="3089522" y="252514"/>
                </a:cubicBezTo>
                <a:cubicBezTo>
                  <a:pt x="3088952" y="255804"/>
                  <a:pt x="3088668" y="259046"/>
                  <a:pt x="3088668" y="262240"/>
                </a:cubicBezTo>
                <a:cubicBezTo>
                  <a:pt x="3088668" y="265440"/>
                  <a:pt x="3088973" y="267861"/>
                  <a:pt x="3089585" y="269504"/>
                </a:cubicBezTo>
                <a:cubicBezTo>
                  <a:pt x="3090196" y="271146"/>
                  <a:pt x="3091301" y="271968"/>
                  <a:pt x="3092898" y="271968"/>
                </a:cubicBezTo>
                <a:cubicBezTo>
                  <a:pt x="3097756" y="271968"/>
                  <a:pt x="3102367" y="270862"/>
                  <a:pt x="3106729" y="268651"/>
                </a:cubicBezTo>
                <a:cubicBezTo>
                  <a:pt x="3111091" y="266439"/>
                  <a:pt x="3115235" y="263739"/>
                  <a:pt x="3119159" y="260549"/>
                </a:cubicBezTo>
                <a:cubicBezTo>
                  <a:pt x="3124805" y="255956"/>
                  <a:pt x="3130441" y="250909"/>
                  <a:pt x="3136066" y="245410"/>
                </a:cubicBezTo>
                <a:cubicBezTo>
                  <a:pt x="3141692" y="239910"/>
                  <a:pt x="3147052" y="234066"/>
                  <a:pt x="3152146" y="227876"/>
                </a:cubicBezTo>
                <a:cubicBezTo>
                  <a:pt x="3157241" y="221687"/>
                  <a:pt x="3161711" y="215408"/>
                  <a:pt x="3165556" y="209040"/>
                </a:cubicBezTo>
                <a:cubicBezTo>
                  <a:pt x="3169402" y="202672"/>
                  <a:pt x="3172193" y="196391"/>
                  <a:pt x="3173928" y="190198"/>
                </a:cubicBezTo>
                <a:cubicBezTo>
                  <a:pt x="3174899" y="186675"/>
                  <a:pt x="3175742" y="182446"/>
                  <a:pt x="3176456" y="177511"/>
                </a:cubicBezTo>
                <a:cubicBezTo>
                  <a:pt x="3177170" y="172576"/>
                  <a:pt x="3177527" y="168334"/>
                  <a:pt x="3177527" y="164787"/>
                </a:cubicBezTo>
                <a:cubicBezTo>
                  <a:pt x="3177527" y="163735"/>
                  <a:pt x="3177378" y="162897"/>
                  <a:pt x="3177080" y="162273"/>
                </a:cubicBezTo>
                <a:cubicBezTo>
                  <a:pt x="3176780" y="161649"/>
                  <a:pt x="3176367" y="161337"/>
                  <a:pt x="3175840" y="161337"/>
                </a:cubicBezTo>
                <a:close/>
                <a:moveTo>
                  <a:pt x="8558462" y="161027"/>
                </a:moveTo>
                <a:lnTo>
                  <a:pt x="8552460" y="165279"/>
                </a:lnTo>
                <a:cubicBezTo>
                  <a:pt x="8549652" y="166605"/>
                  <a:pt x="8546147" y="167743"/>
                  <a:pt x="8541946" y="168693"/>
                </a:cubicBezTo>
                <a:cubicBezTo>
                  <a:pt x="8537744" y="169643"/>
                  <a:pt x="8532395" y="170441"/>
                  <a:pt x="8525897" y="171089"/>
                </a:cubicBezTo>
                <a:cubicBezTo>
                  <a:pt x="8522304" y="172289"/>
                  <a:pt x="8518414" y="174305"/>
                  <a:pt x="8514228" y="177136"/>
                </a:cubicBezTo>
                <a:cubicBezTo>
                  <a:pt x="8510041" y="179967"/>
                  <a:pt x="8505862" y="183373"/>
                  <a:pt x="8501690" y="187354"/>
                </a:cubicBezTo>
                <a:cubicBezTo>
                  <a:pt x="8497516" y="191335"/>
                  <a:pt x="8493579" y="195585"/>
                  <a:pt x="8489876" y="200103"/>
                </a:cubicBezTo>
                <a:cubicBezTo>
                  <a:pt x="8486173" y="204622"/>
                  <a:pt x="8482814" y="209287"/>
                  <a:pt x="8479799" y="214099"/>
                </a:cubicBezTo>
                <a:cubicBezTo>
                  <a:pt x="8476783" y="218911"/>
                  <a:pt x="8474197" y="223534"/>
                  <a:pt x="8472043" y="227966"/>
                </a:cubicBezTo>
                <a:cubicBezTo>
                  <a:pt x="8469887" y="232398"/>
                  <a:pt x="8468417" y="236067"/>
                  <a:pt x="8467629" y="238973"/>
                </a:cubicBezTo>
                <a:cubicBezTo>
                  <a:pt x="8466793" y="242606"/>
                  <a:pt x="8466225" y="245656"/>
                  <a:pt x="8465924" y="248122"/>
                </a:cubicBezTo>
                <a:cubicBezTo>
                  <a:pt x="8465623" y="250589"/>
                  <a:pt x="8465473" y="253073"/>
                  <a:pt x="8465473" y="255575"/>
                </a:cubicBezTo>
                <a:cubicBezTo>
                  <a:pt x="8465473" y="259577"/>
                  <a:pt x="8465959" y="263208"/>
                  <a:pt x="8466932" y="266468"/>
                </a:cubicBezTo>
                <a:cubicBezTo>
                  <a:pt x="8467905" y="269728"/>
                  <a:pt x="8469410" y="272457"/>
                  <a:pt x="8471446" y="274653"/>
                </a:cubicBezTo>
                <a:cubicBezTo>
                  <a:pt x="8473482" y="276850"/>
                  <a:pt x="8476078" y="278585"/>
                  <a:pt x="8479235" y="279859"/>
                </a:cubicBezTo>
                <a:cubicBezTo>
                  <a:pt x="8482391" y="281133"/>
                  <a:pt x="8486404" y="281770"/>
                  <a:pt x="8491275" y="281770"/>
                </a:cubicBezTo>
                <a:cubicBezTo>
                  <a:pt x="8500472" y="281770"/>
                  <a:pt x="8509094" y="279405"/>
                  <a:pt x="8517140" y="274675"/>
                </a:cubicBezTo>
                <a:cubicBezTo>
                  <a:pt x="8525186" y="269945"/>
                  <a:pt x="8532442" y="263903"/>
                  <a:pt x="8538909" y="256548"/>
                </a:cubicBezTo>
                <a:cubicBezTo>
                  <a:pt x="8545375" y="249193"/>
                  <a:pt x="8550762" y="241367"/>
                  <a:pt x="8555067" y="233068"/>
                </a:cubicBezTo>
                <a:cubicBezTo>
                  <a:pt x="8559373" y="224770"/>
                  <a:pt x="8562428" y="217057"/>
                  <a:pt x="8564232" y="209931"/>
                </a:cubicBezTo>
                <a:cubicBezTo>
                  <a:pt x="8565345" y="205881"/>
                  <a:pt x="8566326" y="201768"/>
                  <a:pt x="8567176" y="197591"/>
                </a:cubicBezTo>
                <a:cubicBezTo>
                  <a:pt x="8568026" y="193414"/>
                  <a:pt x="8568451" y="189800"/>
                  <a:pt x="8568451" y="186748"/>
                </a:cubicBezTo>
                <a:cubicBezTo>
                  <a:pt x="8568451" y="183898"/>
                  <a:pt x="8567930" y="181239"/>
                  <a:pt x="8566889" y="178770"/>
                </a:cubicBezTo>
                <a:cubicBezTo>
                  <a:pt x="8565846" y="176302"/>
                  <a:pt x="8564292" y="173126"/>
                  <a:pt x="8562223" y="169243"/>
                </a:cubicBezTo>
                <a:cubicBezTo>
                  <a:pt x="8560790" y="166518"/>
                  <a:pt x="8559536" y="164052"/>
                  <a:pt x="8558462" y="161846"/>
                </a:cubicBezTo>
                <a:close/>
                <a:moveTo>
                  <a:pt x="5367588" y="161027"/>
                </a:moveTo>
                <a:lnTo>
                  <a:pt x="5361585" y="165279"/>
                </a:lnTo>
                <a:cubicBezTo>
                  <a:pt x="5358778" y="166605"/>
                  <a:pt x="5355274" y="167743"/>
                  <a:pt x="5351072" y="168693"/>
                </a:cubicBezTo>
                <a:cubicBezTo>
                  <a:pt x="5346869" y="169643"/>
                  <a:pt x="5341519" y="170441"/>
                  <a:pt x="5335023" y="171089"/>
                </a:cubicBezTo>
                <a:cubicBezTo>
                  <a:pt x="5331429" y="172289"/>
                  <a:pt x="5327539" y="174305"/>
                  <a:pt x="5323353" y="177136"/>
                </a:cubicBezTo>
                <a:cubicBezTo>
                  <a:pt x="5319166" y="179967"/>
                  <a:pt x="5314987" y="183373"/>
                  <a:pt x="5310814" y="187354"/>
                </a:cubicBezTo>
                <a:cubicBezTo>
                  <a:pt x="5306642" y="191335"/>
                  <a:pt x="5302704" y="195585"/>
                  <a:pt x="5299001" y="200103"/>
                </a:cubicBezTo>
                <a:cubicBezTo>
                  <a:pt x="5295298" y="204622"/>
                  <a:pt x="5291939" y="209287"/>
                  <a:pt x="5288924" y="214099"/>
                </a:cubicBezTo>
                <a:cubicBezTo>
                  <a:pt x="5285909" y="218911"/>
                  <a:pt x="5283323" y="223534"/>
                  <a:pt x="5281168" y="227966"/>
                </a:cubicBezTo>
                <a:cubicBezTo>
                  <a:pt x="5279013" y="232398"/>
                  <a:pt x="5277541" y="236067"/>
                  <a:pt x="5276755" y="238973"/>
                </a:cubicBezTo>
                <a:cubicBezTo>
                  <a:pt x="5275919" y="242606"/>
                  <a:pt x="5275350" y="245656"/>
                  <a:pt x="5275050" y="248122"/>
                </a:cubicBezTo>
                <a:cubicBezTo>
                  <a:pt x="5274748" y="250589"/>
                  <a:pt x="5274598" y="253073"/>
                  <a:pt x="5274598" y="255575"/>
                </a:cubicBezTo>
                <a:cubicBezTo>
                  <a:pt x="5274598" y="259577"/>
                  <a:pt x="5275084" y="263208"/>
                  <a:pt x="5276057" y="266468"/>
                </a:cubicBezTo>
                <a:cubicBezTo>
                  <a:pt x="5277030" y="269728"/>
                  <a:pt x="5278534" y="272457"/>
                  <a:pt x="5280571" y="274653"/>
                </a:cubicBezTo>
                <a:cubicBezTo>
                  <a:pt x="5282608" y="276850"/>
                  <a:pt x="5285204" y="278585"/>
                  <a:pt x="5288360" y="279859"/>
                </a:cubicBezTo>
                <a:cubicBezTo>
                  <a:pt x="5291515" y="281133"/>
                  <a:pt x="5295529" y="281770"/>
                  <a:pt x="5300400" y="281770"/>
                </a:cubicBezTo>
                <a:cubicBezTo>
                  <a:pt x="5309596" y="281770"/>
                  <a:pt x="5318218" y="279405"/>
                  <a:pt x="5326265" y="274675"/>
                </a:cubicBezTo>
                <a:cubicBezTo>
                  <a:pt x="5334312" y="269945"/>
                  <a:pt x="5341568" y="263903"/>
                  <a:pt x="5348034" y="256548"/>
                </a:cubicBezTo>
                <a:cubicBezTo>
                  <a:pt x="5354500" y="249193"/>
                  <a:pt x="5359886" y="241367"/>
                  <a:pt x="5364192" y="233068"/>
                </a:cubicBezTo>
                <a:cubicBezTo>
                  <a:pt x="5368499" y="224770"/>
                  <a:pt x="5371554" y="217057"/>
                  <a:pt x="5373358" y="209931"/>
                </a:cubicBezTo>
                <a:cubicBezTo>
                  <a:pt x="5374470" y="205881"/>
                  <a:pt x="5375451" y="201768"/>
                  <a:pt x="5376301" y="197591"/>
                </a:cubicBezTo>
                <a:cubicBezTo>
                  <a:pt x="5377151" y="193414"/>
                  <a:pt x="5377576" y="189800"/>
                  <a:pt x="5377576" y="186748"/>
                </a:cubicBezTo>
                <a:cubicBezTo>
                  <a:pt x="5377576" y="183898"/>
                  <a:pt x="5377055" y="181239"/>
                  <a:pt x="5376014" y="178770"/>
                </a:cubicBezTo>
                <a:cubicBezTo>
                  <a:pt x="5374972" y="176302"/>
                  <a:pt x="5373417" y="173126"/>
                  <a:pt x="5371348" y="169243"/>
                </a:cubicBezTo>
                <a:cubicBezTo>
                  <a:pt x="5369915" y="166518"/>
                  <a:pt x="5368661" y="164052"/>
                  <a:pt x="5367588" y="161846"/>
                </a:cubicBezTo>
                <a:close/>
                <a:moveTo>
                  <a:pt x="2433888" y="161027"/>
                </a:moveTo>
                <a:lnTo>
                  <a:pt x="2427885" y="165279"/>
                </a:lnTo>
                <a:cubicBezTo>
                  <a:pt x="2425078" y="166605"/>
                  <a:pt x="2421574" y="167743"/>
                  <a:pt x="2417372" y="168693"/>
                </a:cubicBezTo>
                <a:cubicBezTo>
                  <a:pt x="2413170" y="169643"/>
                  <a:pt x="2407821" y="170441"/>
                  <a:pt x="2401323" y="171089"/>
                </a:cubicBezTo>
                <a:cubicBezTo>
                  <a:pt x="2397729" y="172289"/>
                  <a:pt x="2393839" y="174305"/>
                  <a:pt x="2389653" y="177136"/>
                </a:cubicBezTo>
                <a:cubicBezTo>
                  <a:pt x="2385467" y="179967"/>
                  <a:pt x="2381288" y="183373"/>
                  <a:pt x="2377115" y="187354"/>
                </a:cubicBezTo>
                <a:cubicBezTo>
                  <a:pt x="2372942" y="191335"/>
                  <a:pt x="2369004" y="195585"/>
                  <a:pt x="2365301" y="200103"/>
                </a:cubicBezTo>
                <a:cubicBezTo>
                  <a:pt x="2361598" y="204622"/>
                  <a:pt x="2358239" y="209287"/>
                  <a:pt x="2355224" y="214099"/>
                </a:cubicBezTo>
                <a:cubicBezTo>
                  <a:pt x="2352208" y="218911"/>
                  <a:pt x="2349623" y="223534"/>
                  <a:pt x="2347468" y="227966"/>
                </a:cubicBezTo>
                <a:cubicBezTo>
                  <a:pt x="2345313" y="232398"/>
                  <a:pt x="2343842" y="236067"/>
                  <a:pt x="2343054" y="238973"/>
                </a:cubicBezTo>
                <a:cubicBezTo>
                  <a:pt x="2342219" y="242606"/>
                  <a:pt x="2341651" y="245656"/>
                  <a:pt x="2341350" y="248122"/>
                </a:cubicBezTo>
                <a:cubicBezTo>
                  <a:pt x="2341049" y="250589"/>
                  <a:pt x="2340898" y="253073"/>
                  <a:pt x="2340898" y="255575"/>
                </a:cubicBezTo>
                <a:cubicBezTo>
                  <a:pt x="2340898" y="259577"/>
                  <a:pt x="2341385" y="263208"/>
                  <a:pt x="2342358" y="266468"/>
                </a:cubicBezTo>
                <a:cubicBezTo>
                  <a:pt x="2343330" y="269728"/>
                  <a:pt x="2344835" y="272457"/>
                  <a:pt x="2346871" y="274653"/>
                </a:cubicBezTo>
                <a:cubicBezTo>
                  <a:pt x="2348908" y="276850"/>
                  <a:pt x="2351504" y="278585"/>
                  <a:pt x="2354660" y="279859"/>
                </a:cubicBezTo>
                <a:cubicBezTo>
                  <a:pt x="2357816" y="281133"/>
                  <a:pt x="2361829" y="281770"/>
                  <a:pt x="2366700" y="281770"/>
                </a:cubicBezTo>
                <a:cubicBezTo>
                  <a:pt x="2375897" y="281770"/>
                  <a:pt x="2384519" y="279405"/>
                  <a:pt x="2392566" y="274675"/>
                </a:cubicBezTo>
                <a:cubicBezTo>
                  <a:pt x="2400612" y="269945"/>
                  <a:pt x="2407868" y="263903"/>
                  <a:pt x="2414334" y="256548"/>
                </a:cubicBezTo>
                <a:cubicBezTo>
                  <a:pt x="2420801" y="249193"/>
                  <a:pt x="2426187" y="241367"/>
                  <a:pt x="2430493" y="233068"/>
                </a:cubicBezTo>
                <a:cubicBezTo>
                  <a:pt x="2434799" y="224770"/>
                  <a:pt x="2437854" y="217057"/>
                  <a:pt x="2439658" y="209931"/>
                </a:cubicBezTo>
                <a:cubicBezTo>
                  <a:pt x="2440770" y="205881"/>
                  <a:pt x="2441752" y="201768"/>
                  <a:pt x="2442602" y="197591"/>
                </a:cubicBezTo>
                <a:cubicBezTo>
                  <a:pt x="2443451" y="193414"/>
                  <a:pt x="2443876" y="189800"/>
                  <a:pt x="2443876" y="186748"/>
                </a:cubicBezTo>
                <a:cubicBezTo>
                  <a:pt x="2443876" y="183898"/>
                  <a:pt x="2443356" y="181239"/>
                  <a:pt x="2442314" y="178770"/>
                </a:cubicBezTo>
                <a:cubicBezTo>
                  <a:pt x="2441272" y="176302"/>
                  <a:pt x="2439718" y="173126"/>
                  <a:pt x="2437649" y="169243"/>
                </a:cubicBezTo>
                <a:cubicBezTo>
                  <a:pt x="2436216" y="166518"/>
                  <a:pt x="2434962" y="164052"/>
                  <a:pt x="2433888" y="161846"/>
                </a:cubicBezTo>
                <a:close/>
                <a:moveTo>
                  <a:pt x="1186113" y="161027"/>
                </a:moveTo>
                <a:lnTo>
                  <a:pt x="1180110" y="165279"/>
                </a:lnTo>
                <a:cubicBezTo>
                  <a:pt x="1177303" y="166605"/>
                  <a:pt x="1173798" y="167743"/>
                  <a:pt x="1169597" y="168693"/>
                </a:cubicBezTo>
                <a:cubicBezTo>
                  <a:pt x="1165395" y="169643"/>
                  <a:pt x="1160045" y="170441"/>
                  <a:pt x="1153548" y="171089"/>
                </a:cubicBezTo>
                <a:cubicBezTo>
                  <a:pt x="1149954" y="172289"/>
                  <a:pt x="1146064" y="174305"/>
                  <a:pt x="1141878" y="177136"/>
                </a:cubicBezTo>
                <a:cubicBezTo>
                  <a:pt x="1137692" y="179967"/>
                  <a:pt x="1133512" y="183373"/>
                  <a:pt x="1129340" y="187354"/>
                </a:cubicBezTo>
                <a:cubicBezTo>
                  <a:pt x="1125167" y="191335"/>
                  <a:pt x="1121229" y="195585"/>
                  <a:pt x="1117526" y="200103"/>
                </a:cubicBezTo>
                <a:cubicBezTo>
                  <a:pt x="1113824" y="204622"/>
                  <a:pt x="1110464" y="209287"/>
                  <a:pt x="1107449" y="214099"/>
                </a:cubicBezTo>
                <a:cubicBezTo>
                  <a:pt x="1104433" y="218911"/>
                  <a:pt x="1101848" y="223534"/>
                  <a:pt x="1099693" y="227966"/>
                </a:cubicBezTo>
                <a:cubicBezTo>
                  <a:pt x="1097538" y="232398"/>
                  <a:pt x="1096067" y="236067"/>
                  <a:pt x="1095279" y="238973"/>
                </a:cubicBezTo>
                <a:cubicBezTo>
                  <a:pt x="1094444" y="242606"/>
                  <a:pt x="1093876" y="245656"/>
                  <a:pt x="1093575" y="248122"/>
                </a:cubicBezTo>
                <a:cubicBezTo>
                  <a:pt x="1093274" y="250589"/>
                  <a:pt x="1093123" y="253073"/>
                  <a:pt x="1093123" y="255575"/>
                </a:cubicBezTo>
                <a:cubicBezTo>
                  <a:pt x="1093123" y="259577"/>
                  <a:pt x="1093610" y="263208"/>
                  <a:pt x="1094583" y="266468"/>
                </a:cubicBezTo>
                <a:cubicBezTo>
                  <a:pt x="1095556" y="269728"/>
                  <a:pt x="1097060" y="272457"/>
                  <a:pt x="1099096" y="274653"/>
                </a:cubicBezTo>
                <a:cubicBezTo>
                  <a:pt x="1101133" y="276850"/>
                  <a:pt x="1103729" y="278585"/>
                  <a:pt x="1106885" y="279859"/>
                </a:cubicBezTo>
                <a:cubicBezTo>
                  <a:pt x="1110041" y="281133"/>
                  <a:pt x="1114054" y="281770"/>
                  <a:pt x="1118925" y="281770"/>
                </a:cubicBezTo>
                <a:cubicBezTo>
                  <a:pt x="1128122" y="281770"/>
                  <a:pt x="1136744" y="279405"/>
                  <a:pt x="1144791" y="274675"/>
                </a:cubicBezTo>
                <a:cubicBezTo>
                  <a:pt x="1152837" y="269945"/>
                  <a:pt x="1160093" y="263903"/>
                  <a:pt x="1166559" y="256548"/>
                </a:cubicBezTo>
                <a:cubicBezTo>
                  <a:pt x="1173026" y="249193"/>
                  <a:pt x="1178412" y="241367"/>
                  <a:pt x="1182718" y="233068"/>
                </a:cubicBezTo>
                <a:cubicBezTo>
                  <a:pt x="1187024" y="224770"/>
                  <a:pt x="1190079" y="217057"/>
                  <a:pt x="1191883" y="209931"/>
                </a:cubicBezTo>
                <a:cubicBezTo>
                  <a:pt x="1192995" y="205881"/>
                  <a:pt x="1193976" y="201768"/>
                  <a:pt x="1194827" y="197591"/>
                </a:cubicBezTo>
                <a:cubicBezTo>
                  <a:pt x="1195676" y="193414"/>
                  <a:pt x="1196101" y="189800"/>
                  <a:pt x="1196101" y="186748"/>
                </a:cubicBezTo>
                <a:cubicBezTo>
                  <a:pt x="1196101" y="183898"/>
                  <a:pt x="1195581" y="181239"/>
                  <a:pt x="1194539" y="178770"/>
                </a:cubicBezTo>
                <a:cubicBezTo>
                  <a:pt x="1193497" y="176302"/>
                  <a:pt x="1191942" y="173126"/>
                  <a:pt x="1189874" y="169243"/>
                </a:cubicBezTo>
                <a:cubicBezTo>
                  <a:pt x="1188440" y="166518"/>
                  <a:pt x="1187187" y="164052"/>
                  <a:pt x="1186113" y="161846"/>
                </a:cubicBezTo>
                <a:close/>
                <a:moveTo>
                  <a:pt x="1615383" y="158825"/>
                </a:moveTo>
                <a:lnTo>
                  <a:pt x="1607588" y="161191"/>
                </a:lnTo>
                <a:cubicBezTo>
                  <a:pt x="1603861" y="163055"/>
                  <a:pt x="1599846" y="165545"/>
                  <a:pt x="1595542" y="168663"/>
                </a:cubicBezTo>
                <a:cubicBezTo>
                  <a:pt x="1591238" y="171780"/>
                  <a:pt x="1586910" y="175298"/>
                  <a:pt x="1582560" y="179215"/>
                </a:cubicBezTo>
                <a:cubicBezTo>
                  <a:pt x="1578209" y="183133"/>
                  <a:pt x="1574006" y="187216"/>
                  <a:pt x="1569950" y="191466"/>
                </a:cubicBezTo>
                <a:cubicBezTo>
                  <a:pt x="1565894" y="195716"/>
                  <a:pt x="1562191" y="199844"/>
                  <a:pt x="1558842" y="203851"/>
                </a:cubicBezTo>
                <a:cubicBezTo>
                  <a:pt x="1555494" y="207858"/>
                  <a:pt x="1553178" y="210918"/>
                  <a:pt x="1551895" y="213031"/>
                </a:cubicBezTo>
                <a:cubicBezTo>
                  <a:pt x="1548843" y="217824"/>
                  <a:pt x="1546232" y="222298"/>
                  <a:pt x="1544062" y="226453"/>
                </a:cubicBezTo>
                <a:cubicBezTo>
                  <a:pt x="1541892" y="230608"/>
                  <a:pt x="1540107" y="235484"/>
                  <a:pt x="1538705" y="241082"/>
                </a:cubicBezTo>
                <a:cubicBezTo>
                  <a:pt x="1538188" y="243155"/>
                  <a:pt x="1537819" y="244742"/>
                  <a:pt x="1537598" y="245843"/>
                </a:cubicBezTo>
                <a:cubicBezTo>
                  <a:pt x="1537378" y="246944"/>
                  <a:pt x="1537267" y="248226"/>
                  <a:pt x="1537267" y="249691"/>
                </a:cubicBezTo>
                <a:cubicBezTo>
                  <a:pt x="1537267" y="252014"/>
                  <a:pt x="1537526" y="253693"/>
                  <a:pt x="1538044" y="254728"/>
                </a:cubicBezTo>
                <a:cubicBezTo>
                  <a:pt x="1538561" y="255763"/>
                  <a:pt x="1539321" y="256281"/>
                  <a:pt x="1540324" y="256281"/>
                </a:cubicBezTo>
                <a:cubicBezTo>
                  <a:pt x="1544019" y="256281"/>
                  <a:pt x="1548547" y="254865"/>
                  <a:pt x="1553908" y="252033"/>
                </a:cubicBezTo>
                <a:cubicBezTo>
                  <a:pt x="1559270" y="249201"/>
                  <a:pt x="1564799" y="245480"/>
                  <a:pt x="1570497" y="240871"/>
                </a:cubicBezTo>
                <a:cubicBezTo>
                  <a:pt x="1576194" y="236262"/>
                  <a:pt x="1581521" y="231323"/>
                  <a:pt x="1586477" y="226053"/>
                </a:cubicBezTo>
                <a:cubicBezTo>
                  <a:pt x="1591433" y="220784"/>
                  <a:pt x="1595361" y="215753"/>
                  <a:pt x="1598260" y="210962"/>
                </a:cubicBezTo>
                <a:cubicBezTo>
                  <a:pt x="1599246" y="209385"/>
                  <a:pt x="1600889" y="206645"/>
                  <a:pt x="1603190" y="202742"/>
                </a:cubicBezTo>
                <a:cubicBezTo>
                  <a:pt x="1605491" y="198839"/>
                  <a:pt x="1607697" y="194807"/>
                  <a:pt x="1609810" y="190646"/>
                </a:cubicBezTo>
                <a:cubicBezTo>
                  <a:pt x="1611922" y="186485"/>
                  <a:pt x="1613775" y="182410"/>
                  <a:pt x="1615370" y="178422"/>
                </a:cubicBezTo>
                <a:cubicBezTo>
                  <a:pt x="1616965" y="174433"/>
                  <a:pt x="1617937" y="170984"/>
                  <a:pt x="1618287" y="168074"/>
                </a:cubicBezTo>
                <a:cubicBezTo>
                  <a:pt x="1618287" y="166795"/>
                  <a:pt x="1617855" y="165261"/>
                  <a:pt x="1616992" y="163473"/>
                </a:cubicBezTo>
                <a:close/>
                <a:moveTo>
                  <a:pt x="11338465" y="142747"/>
                </a:moveTo>
                <a:cubicBezTo>
                  <a:pt x="11346458" y="142747"/>
                  <a:pt x="11353110" y="145596"/>
                  <a:pt x="11358422" y="151292"/>
                </a:cubicBezTo>
                <a:cubicBezTo>
                  <a:pt x="11363733" y="156989"/>
                  <a:pt x="11366387" y="163905"/>
                  <a:pt x="11366387" y="172042"/>
                </a:cubicBezTo>
                <a:cubicBezTo>
                  <a:pt x="11366387" y="182188"/>
                  <a:pt x="11362520" y="190946"/>
                  <a:pt x="11354783" y="198319"/>
                </a:cubicBezTo>
                <a:cubicBezTo>
                  <a:pt x="11347048" y="205691"/>
                  <a:pt x="11338144" y="209378"/>
                  <a:pt x="11328071" y="209378"/>
                </a:cubicBezTo>
                <a:cubicBezTo>
                  <a:pt x="11320108" y="209378"/>
                  <a:pt x="11313365" y="206617"/>
                  <a:pt x="11307843" y="201095"/>
                </a:cubicBezTo>
                <a:cubicBezTo>
                  <a:pt x="11302322" y="195574"/>
                  <a:pt x="11299561" y="188831"/>
                  <a:pt x="11299561" y="180867"/>
                </a:cubicBezTo>
                <a:cubicBezTo>
                  <a:pt x="11299561" y="170717"/>
                  <a:pt x="11303595" y="161827"/>
                  <a:pt x="11311663" y="154195"/>
                </a:cubicBezTo>
                <a:cubicBezTo>
                  <a:pt x="11319731" y="146563"/>
                  <a:pt x="11328665" y="142747"/>
                  <a:pt x="11338465" y="142747"/>
                </a:cubicBezTo>
                <a:close/>
                <a:moveTo>
                  <a:pt x="7185087" y="133729"/>
                </a:moveTo>
                <a:cubicBezTo>
                  <a:pt x="7187498" y="133729"/>
                  <a:pt x="7189954" y="134003"/>
                  <a:pt x="7192455" y="134551"/>
                </a:cubicBezTo>
                <a:cubicBezTo>
                  <a:pt x="7194957" y="135099"/>
                  <a:pt x="7197268" y="135965"/>
                  <a:pt x="7199385" y="137151"/>
                </a:cubicBezTo>
                <a:cubicBezTo>
                  <a:pt x="7201502" y="138336"/>
                  <a:pt x="7203258" y="139997"/>
                  <a:pt x="7204650" y="142135"/>
                </a:cubicBezTo>
                <a:cubicBezTo>
                  <a:pt x="7206043" y="144272"/>
                  <a:pt x="7206739" y="146660"/>
                  <a:pt x="7206739" y="149297"/>
                </a:cubicBezTo>
                <a:cubicBezTo>
                  <a:pt x="7206739" y="149689"/>
                  <a:pt x="7206739" y="150202"/>
                  <a:pt x="7206739" y="150836"/>
                </a:cubicBezTo>
                <a:cubicBezTo>
                  <a:pt x="7206739" y="151470"/>
                  <a:pt x="7206585" y="152250"/>
                  <a:pt x="7206276" y="153175"/>
                </a:cubicBezTo>
                <a:lnTo>
                  <a:pt x="7200855" y="173692"/>
                </a:lnTo>
                <a:cubicBezTo>
                  <a:pt x="7194712" y="196962"/>
                  <a:pt x="7188503" y="219747"/>
                  <a:pt x="7182228" y="242049"/>
                </a:cubicBezTo>
                <a:cubicBezTo>
                  <a:pt x="7175953" y="264351"/>
                  <a:pt x="7169793" y="288237"/>
                  <a:pt x="7163745" y="313709"/>
                </a:cubicBezTo>
                <a:cubicBezTo>
                  <a:pt x="7163272" y="315125"/>
                  <a:pt x="7162745" y="316485"/>
                  <a:pt x="7162165" y="317788"/>
                </a:cubicBezTo>
                <a:cubicBezTo>
                  <a:pt x="7161586" y="319091"/>
                  <a:pt x="7160720" y="320484"/>
                  <a:pt x="7159568" y="321966"/>
                </a:cubicBezTo>
                <a:cubicBezTo>
                  <a:pt x="7158418" y="323448"/>
                  <a:pt x="7156891" y="324760"/>
                  <a:pt x="7154988" y="325902"/>
                </a:cubicBezTo>
                <a:cubicBezTo>
                  <a:pt x="7153084" y="327043"/>
                  <a:pt x="7150830" y="327614"/>
                  <a:pt x="7148224" y="327614"/>
                </a:cubicBezTo>
                <a:cubicBezTo>
                  <a:pt x="7144133" y="327614"/>
                  <a:pt x="7140510" y="326786"/>
                  <a:pt x="7137357" y="325130"/>
                </a:cubicBezTo>
                <a:cubicBezTo>
                  <a:pt x="7134204" y="323474"/>
                  <a:pt x="7131562" y="321428"/>
                  <a:pt x="7129429" y="318991"/>
                </a:cubicBezTo>
                <a:cubicBezTo>
                  <a:pt x="7127298" y="316555"/>
                  <a:pt x="7125701" y="313898"/>
                  <a:pt x="7124640" y="311021"/>
                </a:cubicBezTo>
                <a:cubicBezTo>
                  <a:pt x="7123579" y="308145"/>
                  <a:pt x="7123047" y="305283"/>
                  <a:pt x="7123047" y="302438"/>
                </a:cubicBezTo>
                <a:cubicBezTo>
                  <a:pt x="7123047" y="301783"/>
                  <a:pt x="7123047" y="301059"/>
                  <a:pt x="7123047" y="300264"/>
                </a:cubicBezTo>
                <a:cubicBezTo>
                  <a:pt x="7123047" y="299470"/>
                  <a:pt x="7123206" y="298677"/>
                  <a:pt x="7123522" y="297888"/>
                </a:cubicBezTo>
                <a:lnTo>
                  <a:pt x="7129128" y="279342"/>
                </a:lnTo>
                <a:cubicBezTo>
                  <a:pt x="7131172" y="268843"/>
                  <a:pt x="7133566" y="258561"/>
                  <a:pt x="7136310" y="248496"/>
                </a:cubicBezTo>
                <a:cubicBezTo>
                  <a:pt x="7139056" y="238431"/>
                  <a:pt x="7141964" y="227777"/>
                  <a:pt x="7145037" y="216535"/>
                </a:cubicBezTo>
                <a:cubicBezTo>
                  <a:pt x="7148110" y="205293"/>
                  <a:pt x="7151194" y="194197"/>
                  <a:pt x="7154289" y="183246"/>
                </a:cubicBezTo>
                <a:cubicBezTo>
                  <a:pt x="7157385" y="172296"/>
                  <a:pt x="7160325" y="160471"/>
                  <a:pt x="7163111" y="147772"/>
                </a:cubicBezTo>
                <a:cubicBezTo>
                  <a:pt x="7163350" y="146814"/>
                  <a:pt x="7163959" y="145561"/>
                  <a:pt x="7164935" y="144014"/>
                </a:cubicBezTo>
                <a:cubicBezTo>
                  <a:pt x="7165913" y="142468"/>
                  <a:pt x="7167307" y="140911"/>
                  <a:pt x="7169119" y="139344"/>
                </a:cubicBezTo>
                <a:cubicBezTo>
                  <a:pt x="7170932" y="137778"/>
                  <a:pt x="7173160" y="136450"/>
                  <a:pt x="7175805" y="135362"/>
                </a:cubicBezTo>
                <a:cubicBezTo>
                  <a:pt x="7178450" y="134273"/>
                  <a:pt x="7181544" y="133729"/>
                  <a:pt x="7185087" y="133729"/>
                </a:cubicBezTo>
                <a:close/>
                <a:moveTo>
                  <a:pt x="5184838" y="133729"/>
                </a:moveTo>
                <a:cubicBezTo>
                  <a:pt x="5187248" y="133729"/>
                  <a:pt x="5189704" y="134003"/>
                  <a:pt x="5192206" y="134551"/>
                </a:cubicBezTo>
                <a:cubicBezTo>
                  <a:pt x="5194708" y="135099"/>
                  <a:pt x="5197018" y="135965"/>
                  <a:pt x="5199135" y="137151"/>
                </a:cubicBezTo>
                <a:cubicBezTo>
                  <a:pt x="5201253" y="138336"/>
                  <a:pt x="5203008" y="139997"/>
                  <a:pt x="5204400" y="142135"/>
                </a:cubicBezTo>
                <a:cubicBezTo>
                  <a:pt x="5205793" y="144272"/>
                  <a:pt x="5206489" y="146660"/>
                  <a:pt x="5206489" y="149297"/>
                </a:cubicBezTo>
                <a:cubicBezTo>
                  <a:pt x="5206489" y="149689"/>
                  <a:pt x="5206489" y="150202"/>
                  <a:pt x="5206489" y="150836"/>
                </a:cubicBezTo>
                <a:cubicBezTo>
                  <a:pt x="5206489" y="151470"/>
                  <a:pt x="5206336" y="152250"/>
                  <a:pt x="5206026" y="153175"/>
                </a:cubicBezTo>
                <a:lnTo>
                  <a:pt x="5200605" y="173692"/>
                </a:lnTo>
                <a:cubicBezTo>
                  <a:pt x="5194462" y="196962"/>
                  <a:pt x="5188253" y="219747"/>
                  <a:pt x="5181978" y="242049"/>
                </a:cubicBezTo>
                <a:cubicBezTo>
                  <a:pt x="5175703" y="264351"/>
                  <a:pt x="5169543" y="288237"/>
                  <a:pt x="5163495" y="313709"/>
                </a:cubicBezTo>
                <a:cubicBezTo>
                  <a:pt x="5163022" y="315125"/>
                  <a:pt x="5162496" y="316485"/>
                  <a:pt x="5161915" y="317788"/>
                </a:cubicBezTo>
                <a:cubicBezTo>
                  <a:pt x="5161336" y="319091"/>
                  <a:pt x="5160470" y="320484"/>
                  <a:pt x="5159319" y="321966"/>
                </a:cubicBezTo>
                <a:cubicBezTo>
                  <a:pt x="5158168" y="323448"/>
                  <a:pt x="5156641" y="324760"/>
                  <a:pt x="5154738" y="325902"/>
                </a:cubicBezTo>
                <a:cubicBezTo>
                  <a:pt x="5152835" y="327043"/>
                  <a:pt x="5150580" y="327614"/>
                  <a:pt x="5147974" y="327614"/>
                </a:cubicBezTo>
                <a:cubicBezTo>
                  <a:pt x="5143883" y="327614"/>
                  <a:pt x="5140261" y="326786"/>
                  <a:pt x="5137107" y="325130"/>
                </a:cubicBezTo>
                <a:cubicBezTo>
                  <a:pt x="5133955" y="323474"/>
                  <a:pt x="5131312" y="321428"/>
                  <a:pt x="5129180" y="318991"/>
                </a:cubicBezTo>
                <a:cubicBezTo>
                  <a:pt x="5127048" y="316555"/>
                  <a:pt x="5125451" y="313898"/>
                  <a:pt x="5124390" y="311021"/>
                </a:cubicBezTo>
                <a:cubicBezTo>
                  <a:pt x="5123328" y="308145"/>
                  <a:pt x="5122797" y="305283"/>
                  <a:pt x="5122797" y="302438"/>
                </a:cubicBezTo>
                <a:cubicBezTo>
                  <a:pt x="5122797" y="301783"/>
                  <a:pt x="5122797" y="301059"/>
                  <a:pt x="5122797" y="300264"/>
                </a:cubicBezTo>
                <a:cubicBezTo>
                  <a:pt x="5122797" y="299470"/>
                  <a:pt x="5122956" y="298677"/>
                  <a:pt x="5123272" y="297888"/>
                </a:cubicBezTo>
                <a:lnTo>
                  <a:pt x="5128878" y="279342"/>
                </a:lnTo>
                <a:cubicBezTo>
                  <a:pt x="5130922" y="268843"/>
                  <a:pt x="5133316" y="258561"/>
                  <a:pt x="5136061" y="248496"/>
                </a:cubicBezTo>
                <a:cubicBezTo>
                  <a:pt x="5138806" y="238431"/>
                  <a:pt x="5141714" y="227777"/>
                  <a:pt x="5144787" y="216535"/>
                </a:cubicBezTo>
                <a:cubicBezTo>
                  <a:pt x="5147860" y="205293"/>
                  <a:pt x="5150944" y="194197"/>
                  <a:pt x="5154040" y="183246"/>
                </a:cubicBezTo>
                <a:cubicBezTo>
                  <a:pt x="5157135" y="172296"/>
                  <a:pt x="5160076" y="160471"/>
                  <a:pt x="5162861" y="147772"/>
                </a:cubicBezTo>
                <a:cubicBezTo>
                  <a:pt x="5163101" y="146814"/>
                  <a:pt x="5163709" y="145561"/>
                  <a:pt x="5164685" y="144014"/>
                </a:cubicBezTo>
                <a:cubicBezTo>
                  <a:pt x="5165663" y="142468"/>
                  <a:pt x="5167057" y="140911"/>
                  <a:pt x="5168870" y="139344"/>
                </a:cubicBezTo>
                <a:cubicBezTo>
                  <a:pt x="5170682" y="137778"/>
                  <a:pt x="5172911" y="136450"/>
                  <a:pt x="5175555" y="135362"/>
                </a:cubicBezTo>
                <a:cubicBezTo>
                  <a:pt x="5178200" y="134273"/>
                  <a:pt x="5181294" y="133729"/>
                  <a:pt x="5184838" y="133729"/>
                </a:cubicBezTo>
                <a:close/>
                <a:moveTo>
                  <a:pt x="4708588" y="133729"/>
                </a:moveTo>
                <a:cubicBezTo>
                  <a:pt x="4710998" y="133729"/>
                  <a:pt x="4713454" y="134003"/>
                  <a:pt x="4715956" y="134551"/>
                </a:cubicBezTo>
                <a:cubicBezTo>
                  <a:pt x="4718458" y="135099"/>
                  <a:pt x="4720768" y="135965"/>
                  <a:pt x="4722886" y="137151"/>
                </a:cubicBezTo>
                <a:cubicBezTo>
                  <a:pt x="4725003" y="138336"/>
                  <a:pt x="4726758" y="139997"/>
                  <a:pt x="4728151" y="142135"/>
                </a:cubicBezTo>
                <a:cubicBezTo>
                  <a:pt x="4729544" y="144272"/>
                  <a:pt x="4730240" y="146660"/>
                  <a:pt x="4730240" y="149297"/>
                </a:cubicBezTo>
                <a:cubicBezTo>
                  <a:pt x="4730240" y="149689"/>
                  <a:pt x="4730240" y="150202"/>
                  <a:pt x="4730240" y="150836"/>
                </a:cubicBezTo>
                <a:cubicBezTo>
                  <a:pt x="4730240" y="151470"/>
                  <a:pt x="4730085" y="152250"/>
                  <a:pt x="4729778" y="153175"/>
                </a:cubicBezTo>
                <a:lnTo>
                  <a:pt x="4724356" y="173692"/>
                </a:lnTo>
                <a:cubicBezTo>
                  <a:pt x="4718213" y="196962"/>
                  <a:pt x="4712003" y="219747"/>
                  <a:pt x="4705729" y="242049"/>
                </a:cubicBezTo>
                <a:cubicBezTo>
                  <a:pt x="4699455" y="264351"/>
                  <a:pt x="4693293" y="288237"/>
                  <a:pt x="4687246" y="313709"/>
                </a:cubicBezTo>
                <a:cubicBezTo>
                  <a:pt x="4686772" y="315125"/>
                  <a:pt x="4686246" y="316485"/>
                  <a:pt x="4685666" y="317788"/>
                </a:cubicBezTo>
                <a:cubicBezTo>
                  <a:pt x="4685086" y="319091"/>
                  <a:pt x="4684220" y="320484"/>
                  <a:pt x="4683069" y="321966"/>
                </a:cubicBezTo>
                <a:cubicBezTo>
                  <a:pt x="4681918" y="323448"/>
                  <a:pt x="4680391" y="324760"/>
                  <a:pt x="4678488" y="325902"/>
                </a:cubicBezTo>
                <a:cubicBezTo>
                  <a:pt x="4676586" y="327043"/>
                  <a:pt x="4674331" y="327614"/>
                  <a:pt x="4671725" y="327614"/>
                </a:cubicBezTo>
                <a:cubicBezTo>
                  <a:pt x="4667633" y="327614"/>
                  <a:pt x="4664011" y="326786"/>
                  <a:pt x="4660858" y="325130"/>
                </a:cubicBezTo>
                <a:cubicBezTo>
                  <a:pt x="4657705" y="323474"/>
                  <a:pt x="4655062" y="321428"/>
                  <a:pt x="4652930" y="318991"/>
                </a:cubicBezTo>
                <a:cubicBezTo>
                  <a:pt x="4650798" y="316555"/>
                  <a:pt x="4649201" y="313898"/>
                  <a:pt x="4648140" y="311021"/>
                </a:cubicBezTo>
                <a:cubicBezTo>
                  <a:pt x="4647079" y="308145"/>
                  <a:pt x="4646548" y="305283"/>
                  <a:pt x="4646548" y="302438"/>
                </a:cubicBezTo>
                <a:cubicBezTo>
                  <a:pt x="4646548" y="301783"/>
                  <a:pt x="4646548" y="301059"/>
                  <a:pt x="4646548" y="300264"/>
                </a:cubicBezTo>
                <a:cubicBezTo>
                  <a:pt x="4646548" y="299470"/>
                  <a:pt x="4646707" y="298677"/>
                  <a:pt x="4647023" y="297888"/>
                </a:cubicBezTo>
                <a:lnTo>
                  <a:pt x="4652629" y="279342"/>
                </a:lnTo>
                <a:cubicBezTo>
                  <a:pt x="4654673" y="268843"/>
                  <a:pt x="4657067" y="258561"/>
                  <a:pt x="4659812" y="248496"/>
                </a:cubicBezTo>
                <a:cubicBezTo>
                  <a:pt x="4662556" y="238431"/>
                  <a:pt x="4665465" y="227777"/>
                  <a:pt x="4668538" y="216535"/>
                </a:cubicBezTo>
                <a:cubicBezTo>
                  <a:pt x="4671610" y="205293"/>
                  <a:pt x="4674694" y="194197"/>
                  <a:pt x="4677791" y="183246"/>
                </a:cubicBezTo>
                <a:cubicBezTo>
                  <a:pt x="4680886" y="172296"/>
                  <a:pt x="4683826" y="160471"/>
                  <a:pt x="4686611" y="147772"/>
                </a:cubicBezTo>
                <a:cubicBezTo>
                  <a:pt x="4686851" y="146814"/>
                  <a:pt x="4687459" y="145561"/>
                  <a:pt x="4688436" y="144014"/>
                </a:cubicBezTo>
                <a:cubicBezTo>
                  <a:pt x="4689413" y="142468"/>
                  <a:pt x="4690808" y="140911"/>
                  <a:pt x="4692620" y="139344"/>
                </a:cubicBezTo>
                <a:cubicBezTo>
                  <a:pt x="4694432" y="137778"/>
                  <a:pt x="4696661" y="136450"/>
                  <a:pt x="4699306" y="135362"/>
                </a:cubicBezTo>
                <a:cubicBezTo>
                  <a:pt x="4701950" y="134273"/>
                  <a:pt x="4705045" y="133729"/>
                  <a:pt x="4708588" y="133729"/>
                </a:cubicBezTo>
                <a:close/>
                <a:moveTo>
                  <a:pt x="11189811" y="132945"/>
                </a:moveTo>
                <a:cubicBezTo>
                  <a:pt x="11197713" y="132945"/>
                  <a:pt x="11204759" y="133953"/>
                  <a:pt x="11210949" y="135968"/>
                </a:cubicBezTo>
                <a:cubicBezTo>
                  <a:pt x="11217140" y="137984"/>
                  <a:pt x="11222299" y="140834"/>
                  <a:pt x="11226426" y="144519"/>
                </a:cubicBezTo>
                <a:cubicBezTo>
                  <a:pt x="11230554" y="148204"/>
                  <a:pt x="11233635" y="152551"/>
                  <a:pt x="11235668" y="157560"/>
                </a:cubicBezTo>
                <a:cubicBezTo>
                  <a:pt x="11237701" y="162570"/>
                  <a:pt x="11238717" y="167920"/>
                  <a:pt x="11238717" y="173611"/>
                </a:cubicBezTo>
                <a:cubicBezTo>
                  <a:pt x="11238717" y="178355"/>
                  <a:pt x="11238129" y="182706"/>
                  <a:pt x="11236952" y="186667"/>
                </a:cubicBezTo>
                <a:cubicBezTo>
                  <a:pt x="11234899" y="194999"/>
                  <a:pt x="11231195" y="202124"/>
                  <a:pt x="11225840" y="208042"/>
                </a:cubicBezTo>
                <a:cubicBezTo>
                  <a:pt x="11220487" y="213959"/>
                  <a:pt x="11214305" y="219061"/>
                  <a:pt x="11207295" y="223349"/>
                </a:cubicBezTo>
                <a:cubicBezTo>
                  <a:pt x="11200285" y="227636"/>
                  <a:pt x="11192685" y="231201"/>
                  <a:pt x="11184496" y="234045"/>
                </a:cubicBezTo>
                <a:cubicBezTo>
                  <a:pt x="11176307" y="236888"/>
                  <a:pt x="11168222" y="239234"/>
                  <a:pt x="11160241" y="241080"/>
                </a:cubicBezTo>
                <a:cubicBezTo>
                  <a:pt x="11152261" y="242927"/>
                  <a:pt x="11144625" y="244339"/>
                  <a:pt x="11137336" y="245314"/>
                </a:cubicBezTo>
                <a:cubicBezTo>
                  <a:pt x="11130047" y="246290"/>
                  <a:pt x="11124342" y="246981"/>
                  <a:pt x="11120219" y="247385"/>
                </a:cubicBezTo>
                <a:cubicBezTo>
                  <a:pt x="11119850" y="248124"/>
                  <a:pt x="11119279" y="250130"/>
                  <a:pt x="11118505" y="253403"/>
                </a:cubicBezTo>
                <a:cubicBezTo>
                  <a:pt x="11117732" y="256676"/>
                  <a:pt x="11117343" y="259883"/>
                  <a:pt x="11117343" y="263024"/>
                </a:cubicBezTo>
                <a:cubicBezTo>
                  <a:pt x="11117343" y="269293"/>
                  <a:pt x="11119865" y="274180"/>
                  <a:pt x="11124906" y="277687"/>
                </a:cubicBezTo>
                <a:cubicBezTo>
                  <a:pt x="11129947" y="281195"/>
                  <a:pt x="11137335" y="282948"/>
                  <a:pt x="11147067" y="282948"/>
                </a:cubicBezTo>
                <a:cubicBezTo>
                  <a:pt x="11152885" y="282948"/>
                  <a:pt x="11158504" y="282287"/>
                  <a:pt x="11163920" y="280964"/>
                </a:cubicBezTo>
                <a:cubicBezTo>
                  <a:pt x="11169336" y="279641"/>
                  <a:pt x="11174442" y="277951"/>
                  <a:pt x="11179240" y="275894"/>
                </a:cubicBezTo>
                <a:cubicBezTo>
                  <a:pt x="11184038" y="273837"/>
                  <a:pt x="11188655" y="271536"/>
                  <a:pt x="11193091" y="268993"/>
                </a:cubicBezTo>
                <a:cubicBezTo>
                  <a:pt x="11197527" y="266449"/>
                  <a:pt x="11203179" y="263781"/>
                  <a:pt x="11210045" y="260987"/>
                </a:cubicBezTo>
                <a:cubicBezTo>
                  <a:pt x="11211386" y="258229"/>
                  <a:pt x="11214369" y="255676"/>
                  <a:pt x="11218991" y="253330"/>
                </a:cubicBezTo>
                <a:cubicBezTo>
                  <a:pt x="11223614" y="250983"/>
                  <a:pt x="11227875" y="249810"/>
                  <a:pt x="11231775" y="249810"/>
                </a:cubicBezTo>
                <a:cubicBezTo>
                  <a:pt x="11236677" y="249810"/>
                  <a:pt x="11239877" y="251146"/>
                  <a:pt x="11241374" y="253820"/>
                </a:cubicBezTo>
                <a:cubicBezTo>
                  <a:pt x="11242872" y="256494"/>
                  <a:pt x="11243621" y="259039"/>
                  <a:pt x="11243621" y="261456"/>
                </a:cubicBezTo>
                <a:cubicBezTo>
                  <a:pt x="11243621" y="262056"/>
                  <a:pt x="11243574" y="263054"/>
                  <a:pt x="11243480" y="264449"/>
                </a:cubicBezTo>
                <a:cubicBezTo>
                  <a:pt x="11243386" y="265845"/>
                  <a:pt x="11243258" y="266948"/>
                  <a:pt x="11243095" y="267758"/>
                </a:cubicBezTo>
                <a:cubicBezTo>
                  <a:pt x="11242369" y="271550"/>
                  <a:pt x="11240910" y="275344"/>
                  <a:pt x="11238717" y="279142"/>
                </a:cubicBezTo>
                <a:cubicBezTo>
                  <a:pt x="11236527" y="282940"/>
                  <a:pt x="11233608" y="286343"/>
                  <a:pt x="11229966" y="289351"/>
                </a:cubicBezTo>
                <a:cubicBezTo>
                  <a:pt x="11216243" y="300169"/>
                  <a:pt x="11201984" y="307943"/>
                  <a:pt x="11187184" y="312674"/>
                </a:cubicBezTo>
                <a:cubicBezTo>
                  <a:pt x="11172388" y="317405"/>
                  <a:pt x="11156662" y="319771"/>
                  <a:pt x="11140008" y="319771"/>
                </a:cubicBezTo>
                <a:cubicBezTo>
                  <a:pt x="11136621" y="319771"/>
                  <a:pt x="11132769" y="319571"/>
                  <a:pt x="11128451" y="319172"/>
                </a:cubicBezTo>
                <a:cubicBezTo>
                  <a:pt x="11124134" y="318774"/>
                  <a:pt x="11119509" y="317941"/>
                  <a:pt x="11114578" y="316674"/>
                </a:cubicBezTo>
                <a:cubicBezTo>
                  <a:pt x="11109647" y="315408"/>
                  <a:pt x="11104838" y="313602"/>
                  <a:pt x="11100151" y="311257"/>
                </a:cubicBezTo>
                <a:cubicBezTo>
                  <a:pt x="11095464" y="308913"/>
                  <a:pt x="11091204" y="305716"/>
                  <a:pt x="11087374" y="301667"/>
                </a:cubicBezTo>
                <a:cubicBezTo>
                  <a:pt x="11083543" y="297619"/>
                  <a:pt x="11080462" y="292698"/>
                  <a:pt x="11078131" y="286906"/>
                </a:cubicBezTo>
                <a:cubicBezTo>
                  <a:pt x="11075799" y="281113"/>
                  <a:pt x="11074634" y="274133"/>
                  <a:pt x="11074634" y="265965"/>
                </a:cubicBezTo>
                <a:cubicBezTo>
                  <a:pt x="11074634" y="259424"/>
                  <a:pt x="11075484" y="253676"/>
                  <a:pt x="11077184" y="248722"/>
                </a:cubicBezTo>
                <a:cubicBezTo>
                  <a:pt x="11076848" y="248762"/>
                  <a:pt x="11075589" y="247689"/>
                  <a:pt x="11073403" y="245504"/>
                </a:cubicBezTo>
                <a:cubicBezTo>
                  <a:pt x="11071218" y="243318"/>
                  <a:pt x="11070125" y="240204"/>
                  <a:pt x="11070125" y="236160"/>
                </a:cubicBezTo>
                <a:cubicBezTo>
                  <a:pt x="11070125" y="229663"/>
                  <a:pt x="11071904" y="224093"/>
                  <a:pt x="11075462" y="219452"/>
                </a:cubicBezTo>
                <a:cubicBezTo>
                  <a:pt x="11079020" y="214811"/>
                  <a:pt x="11083122" y="211880"/>
                  <a:pt x="11087767" y="210659"/>
                </a:cubicBezTo>
                <a:cubicBezTo>
                  <a:pt x="11088686" y="208821"/>
                  <a:pt x="11090703" y="205363"/>
                  <a:pt x="11093819" y="200284"/>
                </a:cubicBezTo>
                <a:cubicBezTo>
                  <a:pt x="11096934" y="195206"/>
                  <a:pt x="11100725" y="189777"/>
                  <a:pt x="11105188" y="183998"/>
                </a:cubicBezTo>
                <a:cubicBezTo>
                  <a:pt x="11109653" y="178219"/>
                  <a:pt x="11114841" y="172306"/>
                  <a:pt x="11120751" y="166260"/>
                </a:cubicBezTo>
                <a:cubicBezTo>
                  <a:pt x="11126663" y="160213"/>
                  <a:pt x="11133144" y="154739"/>
                  <a:pt x="11140194" y="149836"/>
                </a:cubicBezTo>
                <a:cubicBezTo>
                  <a:pt x="11147245" y="144933"/>
                  <a:pt x="11154953" y="140892"/>
                  <a:pt x="11163316" y="137713"/>
                </a:cubicBezTo>
                <a:cubicBezTo>
                  <a:pt x="11171681" y="134534"/>
                  <a:pt x="11180512" y="132945"/>
                  <a:pt x="11189811" y="132945"/>
                </a:cubicBezTo>
                <a:close/>
                <a:moveTo>
                  <a:pt x="9818211" y="132945"/>
                </a:moveTo>
                <a:cubicBezTo>
                  <a:pt x="9826113" y="132945"/>
                  <a:pt x="9833159" y="133953"/>
                  <a:pt x="9839349" y="135968"/>
                </a:cubicBezTo>
                <a:cubicBezTo>
                  <a:pt x="9845540" y="137984"/>
                  <a:pt x="9850699" y="140834"/>
                  <a:pt x="9854826" y="144519"/>
                </a:cubicBezTo>
                <a:cubicBezTo>
                  <a:pt x="9858954" y="148204"/>
                  <a:pt x="9862035" y="152551"/>
                  <a:pt x="9864068" y="157560"/>
                </a:cubicBezTo>
                <a:cubicBezTo>
                  <a:pt x="9866101" y="162570"/>
                  <a:pt x="9867117" y="167920"/>
                  <a:pt x="9867117" y="173611"/>
                </a:cubicBezTo>
                <a:cubicBezTo>
                  <a:pt x="9867117" y="178355"/>
                  <a:pt x="9866529" y="182706"/>
                  <a:pt x="9865352" y="186667"/>
                </a:cubicBezTo>
                <a:cubicBezTo>
                  <a:pt x="9863299" y="194999"/>
                  <a:pt x="9859595" y="202124"/>
                  <a:pt x="9854240" y="208042"/>
                </a:cubicBezTo>
                <a:cubicBezTo>
                  <a:pt x="9848887" y="213959"/>
                  <a:pt x="9842705" y="219061"/>
                  <a:pt x="9835695" y="223349"/>
                </a:cubicBezTo>
                <a:cubicBezTo>
                  <a:pt x="9828685" y="227636"/>
                  <a:pt x="9821085" y="231201"/>
                  <a:pt x="9812896" y="234045"/>
                </a:cubicBezTo>
                <a:cubicBezTo>
                  <a:pt x="9804707" y="236888"/>
                  <a:pt x="9796622" y="239234"/>
                  <a:pt x="9788642" y="241080"/>
                </a:cubicBezTo>
                <a:cubicBezTo>
                  <a:pt x="9780661" y="242927"/>
                  <a:pt x="9773025" y="244339"/>
                  <a:pt x="9765736" y="245314"/>
                </a:cubicBezTo>
                <a:cubicBezTo>
                  <a:pt x="9758448" y="246290"/>
                  <a:pt x="9752742" y="246981"/>
                  <a:pt x="9748619" y="247385"/>
                </a:cubicBezTo>
                <a:cubicBezTo>
                  <a:pt x="9748250" y="248124"/>
                  <a:pt x="9747679" y="250130"/>
                  <a:pt x="9746905" y="253403"/>
                </a:cubicBezTo>
                <a:cubicBezTo>
                  <a:pt x="9746132" y="256676"/>
                  <a:pt x="9745744" y="259883"/>
                  <a:pt x="9745744" y="263024"/>
                </a:cubicBezTo>
                <a:cubicBezTo>
                  <a:pt x="9745744" y="269293"/>
                  <a:pt x="9748265" y="274180"/>
                  <a:pt x="9753306" y="277687"/>
                </a:cubicBezTo>
                <a:cubicBezTo>
                  <a:pt x="9758348" y="281195"/>
                  <a:pt x="9765735" y="282948"/>
                  <a:pt x="9775467" y="282948"/>
                </a:cubicBezTo>
                <a:cubicBezTo>
                  <a:pt x="9781285" y="282948"/>
                  <a:pt x="9786904" y="282287"/>
                  <a:pt x="9792320" y="280964"/>
                </a:cubicBezTo>
                <a:cubicBezTo>
                  <a:pt x="9797736" y="279641"/>
                  <a:pt x="9802843" y="277951"/>
                  <a:pt x="9807641" y="275894"/>
                </a:cubicBezTo>
                <a:cubicBezTo>
                  <a:pt x="9812438" y="273837"/>
                  <a:pt x="9817055" y="271536"/>
                  <a:pt x="9821491" y="268993"/>
                </a:cubicBezTo>
                <a:cubicBezTo>
                  <a:pt x="9825927" y="266449"/>
                  <a:pt x="9831579" y="263781"/>
                  <a:pt x="9838445" y="260987"/>
                </a:cubicBezTo>
                <a:cubicBezTo>
                  <a:pt x="9839786" y="258229"/>
                  <a:pt x="9842769" y="255676"/>
                  <a:pt x="9847391" y="253330"/>
                </a:cubicBezTo>
                <a:cubicBezTo>
                  <a:pt x="9852014" y="250983"/>
                  <a:pt x="9856275" y="249810"/>
                  <a:pt x="9860175" y="249810"/>
                </a:cubicBezTo>
                <a:cubicBezTo>
                  <a:pt x="9865077" y="249810"/>
                  <a:pt x="9868277" y="251146"/>
                  <a:pt x="9869774" y="253820"/>
                </a:cubicBezTo>
                <a:cubicBezTo>
                  <a:pt x="9871272" y="256494"/>
                  <a:pt x="9872021" y="259039"/>
                  <a:pt x="9872021" y="261456"/>
                </a:cubicBezTo>
                <a:cubicBezTo>
                  <a:pt x="9872021" y="262056"/>
                  <a:pt x="9871974" y="263054"/>
                  <a:pt x="9871880" y="264449"/>
                </a:cubicBezTo>
                <a:cubicBezTo>
                  <a:pt x="9871787" y="265845"/>
                  <a:pt x="9871658" y="266948"/>
                  <a:pt x="9871496" y="267758"/>
                </a:cubicBezTo>
                <a:cubicBezTo>
                  <a:pt x="9870769" y="271550"/>
                  <a:pt x="9869310" y="275344"/>
                  <a:pt x="9867117" y="279142"/>
                </a:cubicBezTo>
                <a:cubicBezTo>
                  <a:pt x="9864927" y="282940"/>
                  <a:pt x="9862008" y="286343"/>
                  <a:pt x="9858366" y="289351"/>
                </a:cubicBezTo>
                <a:cubicBezTo>
                  <a:pt x="9844643" y="300169"/>
                  <a:pt x="9830384" y="307943"/>
                  <a:pt x="9815586" y="312674"/>
                </a:cubicBezTo>
                <a:cubicBezTo>
                  <a:pt x="9800788" y="317405"/>
                  <a:pt x="9785062" y="319771"/>
                  <a:pt x="9768408" y="319771"/>
                </a:cubicBezTo>
                <a:cubicBezTo>
                  <a:pt x="9765021" y="319771"/>
                  <a:pt x="9761169" y="319571"/>
                  <a:pt x="9756851" y="319172"/>
                </a:cubicBezTo>
                <a:cubicBezTo>
                  <a:pt x="9752534" y="318774"/>
                  <a:pt x="9747909" y="317941"/>
                  <a:pt x="9742978" y="316674"/>
                </a:cubicBezTo>
                <a:cubicBezTo>
                  <a:pt x="9738047" y="315408"/>
                  <a:pt x="9733238" y="313602"/>
                  <a:pt x="9728551" y="311257"/>
                </a:cubicBezTo>
                <a:cubicBezTo>
                  <a:pt x="9723864" y="308913"/>
                  <a:pt x="9719605" y="305716"/>
                  <a:pt x="9715774" y="301667"/>
                </a:cubicBezTo>
                <a:cubicBezTo>
                  <a:pt x="9711943" y="297619"/>
                  <a:pt x="9708862" y="292698"/>
                  <a:pt x="9706531" y="286906"/>
                </a:cubicBezTo>
                <a:cubicBezTo>
                  <a:pt x="9704199" y="281113"/>
                  <a:pt x="9703034" y="274133"/>
                  <a:pt x="9703034" y="265965"/>
                </a:cubicBezTo>
                <a:cubicBezTo>
                  <a:pt x="9703034" y="259424"/>
                  <a:pt x="9703884" y="253676"/>
                  <a:pt x="9705584" y="248722"/>
                </a:cubicBezTo>
                <a:cubicBezTo>
                  <a:pt x="9705249" y="248762"/>
                  <a:pt x="9703989" y="247689"/>
                  <a:pt x="9701803" y="245504"/>
                </a:cubicBezTo>
                <a:cubicBezTo>
                  <a:pt x="9699618" y="243318"/>
                  <a:pt x="9698525" y="240204"/>
                  <a:pt x="9698525" y="236160"/>
                </a:cubicBezTo>
                <a:cubicBezTo>
                  <a:pt x="9698525" y="229663"/>
                  <a:pt x="9700304" y="224093"/>
                  <a:pt x="9703862" y="219452"/>
                </a:cubicBezTo>
                <a:cubicBezTo>
                  <a:pt x="9707421" y="214811"/>
                  <a:pt x="9711522" y="211880"/>
                  <a:pt x="9716167" y="210659"/>
                </a:cubicBezTo>
                <a:cubicBezTo>
                  <a:pt x="9717086" y="208821"/>
                  <a:pt x="9719103" y="205363"/>
                  <a:pt x="9722219" y="200284"/>
                </a:cubicBezTo>
                <a:cubicBezTo>
                  <a:pt x="9725334" y="195206"/>
                  <a:pt x="9729125" y="189777"/>
                  <a:pt x="9733588" y="183998"/>
                </a:cubicBezTo>
                <a:cubicBezTo>
                  <a:pt x="9738053" y="178219"/>
                  <a:pt x="9743241" y="172306"/>
                  <a:pt x="9749151" y="166260"/>
                </a:cubicBezTo>
                <a:cubicBezTo>
                  <a:pt x="9755063" y="160213"/>
                  <a:pt x="9761544" y="154739"/>
                  <a:pt x="9768594" y="149836"/>
                </a:cubicBezTo>
                <a:cubicBezTo>
                  <a:pt x="9775645" y="144933"/>
                  <a:pt x="9783353" y="140892"/>
                  <a:pt x="9791716" y="137713"/>
                </a:cubicBezTo>
                <a:cubicBezTo>
                  <a:pt x="9800081" y="134534"/>
                  <a:pt x="9808912" y="132945"/>
                  <a:pt x="9818211" y="132945"/>
                </a:cubicBezTo>
                <a:close/>
                <a:moveTo>
                  <a:pt x="6874987" y="132945"/>
                </a:moveTo>
                <a:cubicBezTo>
                  <a:pt x="6882889" y="132945"/>
                  <a:pt x="6889934" y="133953"/>
                  <a:pt x="6896124" y="135968"/>
                </a:cubicBezTo>
                <a:cubicBezTo>
                  <a:pt x="6902315" y="137984"/>
                  <a:pt x="6907474" y="140834"/>
                  <a:pt x="6911601" y="144519"/>
                </a:cubicBezTo>
                <a:cubicBezTo>
                  <a:pt x="6915730" y="148204"/>
                  <a:pt x="6918810" y="152551"/>
                  <a:pt x="6920843" y="157560"/>
                </a:cubicBezTo>
                <a:cubicBezTo>
                  <a:pt x="6922877" y="162570"/>
                  <a:pt x="6923893" y="167920"/>
                  <a:pt x="6923893" y="173611"/>
                </a:cubicBezTo>
                <a:cubicBezTo>
                  <a:pt x="6923893" y="178355"/>
                  <a:pt x="6923305" y="182706"/>
                  <a:pt x="6922128" y="186667"/>
                </a:cubicBezTo>
                <a:cubicBezTo>
                  <a:pt x="6920074" y="194999"/>
                  <a:pt x="6916370" y="202124"/>
                  <a:pt x="6911015" y="208042"/>
                </a:cubicBezTo>
                <a:cubicBezTo>
                  <a:pt x="6905662" y="213959"/>
                  <a:pt x="6899481" y="219061"/>
                  <a:pt x="6892470" y="223349"/>
                </a:cubicBezTo>
                <a:cubicBezTo>
                  <a:pt x="6885460" y="227636"/>
                  <a:pt x="6877860" y="231201"/>
                  <a:pt x="6869671" y="234045"/>
                </a:cubicBezTo>
                <a:cubicBezTo>
                  <a:pt x="6861483" y="236888"/>
                  <a:pt x="6853397" y="239234"/>
                  <a:pt x="6845417" y="241080"/>
                </a:cubicBezTo>
                <a:cubicBezTo>
                  <a:pt x="6837436" y="242927"/>
                  <a:pt x="6829801" y="244339"/>
                  <a:pt x="6822512" y="245314"/>
                </a:cubicBezTo>
                <a:cubicBezTo>
                  <a:pt x="6815223" y="246290"/>
                  <a:pt x="6809517" y="246981"/>
                  <a:pt x="6805394" y="247385"/>
                </a:cubicBezTo>
                <a:cubicBezTo>
                  <a:pt x="6805025" y="248124"/>
                  <a:pt x="6804454" y="250130"/>
                  <a:pt x="6803680" y="253403"/>
                </a:cubicBezTo>
                <a:cubicBezTo>
                  <a:pt x="6802907" y="256676"/>
                  <a:pt x="6802519" y="259883"/>
                  <a:pt x="6802519" y="263024"/>
                </a:cubicBezTo>
                <a:cubicBezTo>
                  <a:pt x="6802519" y="269293"/>
                  <a:pt x="6805040" y="274180"/>
                  <a:pt x="6810081" y="277687"/>
                </a:cubicBezTo>
                <a:cubicBezTo>
                  <a:pt x="6815123" y="281195"/>
                  <a:pt x="6822510" y="282948"/>
                  <a:pt x="6832242" y="282948"/>
                </a:cubicBezTo>
                <a:cubicBezTo>
                  <a:pt x="6838061" y="282948"/>
                  <a:pt x="6843678" y="282287"/>
                  <a:pt x="6849094" y="280964"/>
                </a:cubicBezTo>
                <a:cubicBezTo>
                  <a:pt x="6854511" y="279641"/>
                  <a:pt x="6859618" y="277951"/>
                  <a:pt x="6864415" y="275894"/>
                </a:cubicBezTo>
                <a:cubicBezTo>
                  <a:pt x="6869213" y="273837"/>
                  <a:pt x="6873831" y="271536"/>
                  <a:pt x="6878266" y="268993"/>
                </a:cubicBezTo>
                <a:cubicBezTo>
                  <a:pt x="6882703" y="266449"/>
                  <a:pt x="6888354" y="263781"/>
                  <a:pt x="6895220" y="260987"/>
                </a:cubicBezTo>
                <a:cubicBezTo>
                  <a:pt x="6896562" y="258229"/>
                  <a:pt x="6899543" y="255676"/>
                  <a:pt x="6904166" y="253330"/>
                </a:cubicBezTo>
                <a:cubicBezTo>
                  <a:pt x="6908789" y="250983"/>
                  <a:pt x="6913050" y="249810"/>
                  <a:pt x="6916950" y="249810"/>
                </a:cubicBezTo>
                <a:cubicBezTo>
                  <a:pt x="6921852" y="249810"/>
                  <a:pt x="6925052" y="251146"/>
                  <a:pt x="6926549" y="253820"/>
                </a:cubicBezTo>
                <a:cubicBezTo>
                  <a:pt x="6928048" y="256494"/>
                  <a:pt x="6928796" y="259039"/>
                  <a:pt x="6928796" y="261456"/>
                </a:cubicBezTo>
                <a:cubicBezTo>
                  <a:pt x="6928796" y="262056"/>
                  <a:pt x="6928749" y="263054"/>
                  <a:pt x="6928655" y="264449"/>
                </a:cubicBezTo>
                <a:cubicBezTo>
                  <a:pt x="6928561" y="265845"/>
                  <a:pt x="6928434" y="266948"/>
                  <a:pt x="6928271" y="267758"/>
                </a:cubicBezTo>
                <a:cubicBezTo>
                  <a:pt x="6927544" y="271550"/>
                  <a:pt x="6926085" y="275344"/>
                  <a:pt x="6923893" y="279142"/>
                </a:cubicBezTo>
                <a:cubicBezTo>
                  <a:pt x="6921702" y="282940"/>
                  <a:pt x="6918784" y="286343"/>
                  <a:pt x="6915140" y="289351"/>
                </a:cubicBezTo>
                <a:cubicBezTo>
                  <a:pt x="6901418" y="300169"/>
                  <a:pt x="6887159" y="307943"/>
                  <a:pt x="6872360" y="312674"/>
                </a:cubicBezTo>
                <a:cubicBezTo>
                  <a:pt x="6857563" y="317405"/>
                  <a:pt x="6841837" y="319771"/>
                  <a:pt x="6825183" y="319771"/>
                </a:cubicBezTo>
                <a:cubicBezTo>
                  <a:pt x="6821796" y="319771"/>
                  <a:pt x="6817944" y="319571"/>
                  <a:pt x="6813626" y="319172"/>
                </a:cubicBezTo>
                <a:cubicBezTo>
                  <a:pt x="6809309" y="318774"/>
                  <a:pt x="6804685" y="317941"/>
                  <a:pt x="6799754" y="316674"/>
                </a:cubicBezTo>
                <a:cubicBezTo>
                  <a:pt x="6794823" y="315408"/>
                  <a:pt x="6790014" y="313602"/>
                  <a:pt x="6785327" y="311257"/>
                </a:cubicBezTo>
                <a:cubicBezTo>
                  <a:pt x="6780639" y="308913"/>
                  <a:pt x="6776380" y="305716"/>
                  <a:pt x="6772549" y="301667"/>
                </a:cubicBezTo>
                <a:cubicBezTo>
                  <a:pt x="6768718" y="297619"/>
                  <a:pt x="6765637" y="292698"/>
                  <a:pt x="6763306" y="286906"/>
                </a:cubicBezTo>
                <a:cubicBezTo>
                  <a:pt x="6760975" y="281113"/>
                  <a:pt x="6759810" y="274133"/>
                  <a:pt x="6759810" y="265965"/>
                </a:cubicBezTo>
                <a:cubicBezTo>
                  <a:pt x="6759810" y="259424"/>
                  <a:pt x="6760660" y="253676"/>
                  <a:pt x="6762359" y="248722"/>
                </a:cubicBezTo>
                <a:cubicBezTo>
                  <a:pt x="6762024" y="248762"/>
                  <a:pt x="6760764" y="247689"/>
                  <a:pt x="6758578" y="245504"/>
                </a:cubicBezTo>
                <a:cubicBezTo>
                  <a:pt x="6756393" y="243318"/>
                  <a:pt x="6755300" y="240204"/>
                  <a:pt x="6755300" y="236160"/>
                </a:cubicBezTo>
                <a:cubicBezTo>
                  <a:pt x="6755300" y="229663"/>
                  <a:pt x="6757079" y="224093"/>
                  <a:pt x="6760637" y="219452"/>
                </a:cubicBezTo>
                <a:cubicBezTo>
                  <a:pt x="6764196" y="214811"/>
                  <a:pt x="6768298" y="211880"/>
                  <a:pt x="6772943" y="210659"/>
                </a:cubicBezTo>
                <a:cubicBezTo>
                  <a:pt x="6773862" y="208821"/>
                  <a:pt x="6775878" y="205363"/>
                  <a:pt x="6778994" y="200284"/>
                </a:cubicBezTo>
                <a:cubicBezTo>
                  <a:pt x="6782109" y="195206"/>
                  <a:pt x="6785900" y="189777"/>
                  <a:pt x="6790364" y="183998"/>
                </a:cubicBezTo>
                <a:cubicBezTo>
                  <a:pt x="6794828" y="178219"/>
                  <a:pt x="6800016" y="172306"/>
                  <a:pt x="6805927" y="166260"/>
                </a:cubicBezTo>
                <a:cubicBezTo>
                  <a:pt x="6811838" y="160213"/>
                  <a:pt x="6818319" y="154739"/>
                  <a:pt x="6825370" y="149836"/>
                </a:cubicBezTo>
                <a:cubicBezTo>
                  <a:pt x="6832420" y="144933"/>
                  <a:pt x="6840128" y="140892"/>
                  <a:pt x="6848491" y="137713"/>
                </a:cubicBezTo>
                <a:cubicBezTo>
                  <a:pt x="6856856" y="134534"/>
                  <a:pt x="6865687" y="132945"/>
                  <a:pt x="6874987" y="132945"/>
                </a:cubicBezTo>
                <a:close/>
                <a:moveTo>
                  <a:pt x="6255862" y="132945"/>
                </a:moveTo>
                <a:cubicBezTo>
                  <a:pt x="6263763" y="132945"/>
                  <a:pt x="6270809" y="133953"/>
                  <a:pt x="6276999" y="135968"/>
                </a:cubicBezTo>
                <a:cubicBezTo>
                  <a:pt x="6283190" y="137984"/>
                  <a:pt x="6288349" y="140834"/>
                  <a:pt x="6292477" y="144519"/>
                </a:cubicBezTo>
                <a:cubicBezTo>
                  <a:pt x="6296605" y="148204"/>
                  <a:pt x="6299685" y="152551"/>
                  <a:pt x="6301718" y="157560"/>
                </a:cubicBezTo>
                <a:cubicBezTo>
                  <a:pt x="6303751" y="162570"/>
                  <a:pt x="6304768" y="167920"/>
                  <a:pt x="6304768" y="173611"/>
                </a:cubicBezTo>
                <a:cubicBezTo>
                  <a:pt x="6304768" y="178355"/>
                  <a:pt x="6304180" y="182706"/>
                  <a:pt x="6303003" y="186667"/>
                </a:cubicBezTo>
                <a:cubicBezTo>
                  <a:pt x="6300949" y="194999"/>
                  <a:pt x="6297245" y="202124"/>
                  <a:pt x="6291891" y="208042"/>
                </a:cubicBezTo>
                <a:cubicBezTo>
                  <a:pt x="6286537" y="213959"/>
                  <a:pt x="6280355" y="219061"/>
                  <a:pt x="6273345" y="223349"/>
                </a:cubicBezTo>
                <a:cubicBezTo>
                  <a:pt x="6266335" y="227636"/>
                  <a:pt x="6258735" y="231201"/>
                  <a:pt x="6250546" y="234045"/>
                </a:cubicBezTo>
                <a:cubicBezTo>
                  <a:pt x="6242357" y="236888"/>
                  <a:pt x="6234272" y="239234"/>
                  <a:pt x="6226292" y="241080"/>
                </a:cubicBezTo>
                <a:cubicBezTo>
                  <a:pt x="6218311" y="242927"/>
                  <a:pt x="6210676" y="244339"/>
                  <a:pt x="6203387" y="245314"/>
                </a:cubicBezTo>
                <a:cubicBezTo>
                  <a:pt x="6196098" y="246290"/>
                  <a:pt x="6190392" y="246981"/>
                  <a:pt x="6186269" y="247385"/>
                </a:cubicBezTo>
                <a:cubicBezTo>
                  <a:pt x="6185900" y="248124"/>
                  <a:pt x="6185329" y="250130"/>
                  <a:pt x="6184555" y="253403"/>
                </a:cubicBezTo>
                <a:cubicBezTo>
                  <a:pt x="6183781" y="256676"/>
                  <a:pt x="6183395" y="259883"/>
                  <a:pt x="6183395" y="263024"/>
                </a:cubicBezTo>
                <a:cubicBezTo>
                  <a:pt x="6183395" y="269293"/>
                  <a:pt x="6185915" y="274180"/>
                  <a:pt x="6190956" y="277687"/>
                </a:cubicBezTo>
                <a:cubicBezTo>
                  <a:pt x="6195998" y="281195"/>
                  <a:pt x="6203385" y="282948"/>
                  <a:pt x="6213117" y="282948"/>
                </a:cubicBezTo>
                <a:cubicBezTo>
                  <a:pt x="6218936" y="282948"/>
                  <a:pt x="6224553" y="282287"/>
                  <a:pt x="6229970" y="280964"/>
                </a:cubicBezTo>
                <a:cubicBezTo>
                  <a:pt x="6235386" y="279641"/>
                  <a:pt x="6240493" y="277951"/>
                  <a:pt x="6245291" y="275894"/>
                </a:cubicBezTo>
                <a:cubicBezTo>
                  <a:pt x="6250088" y="273837"/>
                  <a:pt x="6254706" y="271536"/>
                  <a:pt x="6259141" y="268993"/>
                </a:cubicBezTo>
                <a:cubicBezTo>
                  <a:pt x="6263578" y="266449"/>
                  <a:pt x="6269228" y="263781"/>
                  <a:pt x="6276095" y="260987"/>
                </a:cubicBezTo>
                <a:cubicBezTo>
                  <a:pt x="6277437" y="258229"/>
                  <a:pt x="6280418" y="255676"/>
                  <a:pt x="6285041" y="253330"/>
                </a:cubicBezTo>
                <a:cubicBezTo>
                  <a:pt x="6289664" y="250983"/>
                  <a:pt x="6293925" y="249810"/>
                  <a:pt x="6297825" y="249810"/>
                </a:cubicBezTo>
                <a:cubicBezTo>
                  <a:pt x="6302726" y="249810"/>
                  <a:pt x="6305926" y="251146"/>
                  <a:pt x="6307424" y="253820"/>
                </a:cubicBezTo>
                <a:cubicBezTo>
                  <a:pt x="6308923" y="256494"/>
                  <a:pt x="6309671" y="259039"/>
                  <a:pt x="6309671" y="261456"/>
                </a:cubicBezTo>
                <a:cubicBezTo>
                  <a:pt x="6309671" y="262056"/>
                  <a:pt x="6309624" y="263054"/>
                  <a:pt x="6309531" y="264449"/>
                </a:cubicBezTo>
                <a:cubicBezTo>
                  <a:pt x="6309437" y="265845"/>
                  <a:pt x="6309309" y="266948"/>
                  <a:pt x="6309146" y="267758"/>
                </a:cubicBezTo>
                <a:cubicBezTo>
                  <a:pt x="6308419" y="271550"/>
                  <a:pt x="6306960" y="275344"/>
                  <a:pt x="6304768" y="279142"/>
                </a:cubicBezTo>
                <a:cubicBezTo>
                  <a:pt x="6302576" y="282940"/>
                  <a:pt x="6299659" y="286343"/>
                  <a:pt x="6296016" y="289351"/>
                </a:cubicBezTo>
                <a:cubicBezTo>
                  <a:pt x="6282293" y="300169"/>
                  <a:pt x="6268033" y="307943"/>
                  <a:pt x="6253235" y="312674"/>
                </a:cubicBezTo>
                <a:cubicBezTo>
                  <a:pt x="6238437" y="317405"/>
                  <a:pt x="6222712" y="319771"/>
                  <a:pt x="6206058" y="319771"/>
                </a:cubicBezTo>
                <a:cubicBezTo>
                  <a:pt x="6202671" y="319771"/>
                  <a:pt x="6198819" y="319571"/>
                  <a:pt x="6194502" y="319172"/>
                </a:cubicBezTo>
                <a:cubicBezTo>
                  <a:pt x="6190184" y="318774"/>
                  <a:pt x="6185560" y="317941"/>
                  <a:pt x="6180629" y="316674"/>
                </a:cubicBezTo>
                <a:cubicBezTo>
                  <a:pt x="6175698" y="315408"/>
                  <a:pt x="6170889" y="313602"/>
                  <a:pt x="6166202" y="311257"/>
                </a:cubicBezTo>
                <a:cubicBezTo>
                  <a:pt x="6161515" y="308913"/>
                  <a:pt x="6157256" y="305716"/>
                  <a:pt x="6153424" y="301667"/>
                </a:cubicBezTo>
                <a:cubicBezTo>
                  <a:pt x="6149593" y="297619"/>
                  <a:pt x="6146512" y="292698"/>
                  <a:pt x="6144181" y="286906"/>
                </a:cubicBezTo>
                <a:cubicBezTo>
                  <a:pt x="6141850" y="281113"/>
                  <a:pt x="6140685" y="274133"/>
                  <a:pt x="6140685" y="265965"/>
                </a:cubicBezTo>
                <a:cubicBezTo>
                  <a:pt x="6140685" y="259424"/>
                  <a:pt x="6141535" y="253676"/>
                  <a:pt x="6143234" y="248722"/>
                </a:cubicBezTo>
                <a:cubicBezTo>
                  <a:pt x="6142899" y="248762"/>
                  <a:pt x="6141639" y="247689"/>
                  <a:pt x="6139453" y="245504"/>
                </a:cubicBezTo>
                <a:cubicBezTo>
                  <a:pt x="6137268" y="243318"/>
                  <a:pt x="6136176" y="240204"/>
                  <a:pt x="6136176" y="236160"/>
                </a:cubicBezTo>
                <a:cubicBezTo>
                  <a:pt x="6136176" y="229663"/>
                  <a:pt x="6137954" y="224093"/>
                  <a:pt x="6141512" y="219452"/>
                </a:cubicBezTo>
                <a:cubicBezTo>
                  <a:pt x="6145070" y="214811"/>
                  <a:pt x="6149173" y="211880"/>
                  <a:pt x="6153818" y="210659"/>
                </a:cubicBezTo>
                <a:cubicBezTo>
                  <a:pt x="6154737" y="208821"/>
                  <a:pt x="6156754" y="205363"/>
                  <a:pt x="6159869" y="200284"/>
                </a:cubicBezTo>
                <a:cubicBezTo>
                  <a:pt x="6162985" y="195206"/>
                  <a:pt x="6166775" y="189777"/>
                  <a:pt x="6171239" y="183998"/>
                </a:cubicBezTo>
                <a:cubicBezTo>
                  <a:pt x="6175703" y="178219"/>
                  <a:pt x="6180891" y="172306"/>
                  <a:pt x="6186802" y="166260"/>
                </a:cubicBezTo>
                <a:cubicBezTo>
                  <a:pt x="6192713" y="160213"/>
                  <a:pt x="6199194" y="154739"/>
                  <a:pt x="6206245" y="149836"/>
                </a:cubicBezTo>
                <a:cubicBezTo>
                  <a:pt x="6213295" y="144933"/>
                  <a:pt x="6221003" y="140892"/>
                  <a:pt x="6229366" y="137713"/>
                </a:cubicBezTo>
                <a:cubicBezTo>
                  <a:pt x="6237730" y="134534"/>
                  <a:pt x="6246562" y="132945"/>
                  <a:pt x="6255862" y="132945"/>
                </a:cubicBezTo>
                <a:close/>
                <a:moveTo>
                  <a:pt x="4350862" y="132945"/>
                </a:moveTo>
                <a:cubicBezTo>
                  <a:pt x="4358764" y="132945"/>
                  <a:pt x="4365810" y="133953"/>
                  <a:pt x="4372000" y="135968"/>
                </a:cubicBezTo>
                <a:cubicBezTo>
                  <a:pt x="4378190" y="137984"/>
                  <a:pt x="4383349" y="140834"/>
                  <a:pt x="4387477" y="144519"/>
                </a:cubicBezTo>
                <a:cubicBezTo>
                  <a:pt x="4391605" y="148204"/>
                  <a:pt x="4394686" y="152551"/>
                  <a:pt x="4396719" y="157560"/>
                </a:cubicBezTo>
                <a:cubicBezTo>
                  <a:pt x="4398753" y="162570"/>
                  <a:pt x="4399769" y="167920"/>
                  <a:pt x="4399769" y="173611"/>
                </a:cubicBezTo>
                <a:cubicBezTo>
                  <a:pt x="4399769" y="178355"/>
                  <a:pt x="4399181" y="182706"/>
                  <a:pt x="4398003" y="186667"/>
                </a:cubicBezTo>
                <a:cubicBezTo>
                  <a:pt x="4395949" y="194999"/>
                  <a:pt x="4392245" y="202124"/>
                  <a:pt x="4386891" y="208042"/>
                </a:cubicBezTo>
                <a:cubicBezTo>
                  <a:pt x="4381538" y="213959"/>
                  <a:pt x="4375355" y="219061"/>
                  <a:pt x="4368346" y="223349"/>
                </a:cubicBezTo>
                <a:cubicBezTo>
                  <a:pt x="4361336" y="227636"/>
                  <a:pt x="4353736" y="231201"/>
                  <a:pt x="4345547" y="234045"/>
                </a:cubicBezTo>
                <a:cubicBezTo>
                  <a:pt x="4337358" y="236888"/>
                  <a:pt x="4329273" y="239234"/>
                  <a:pt x="4321292" y="241080"/>
                </a:cubicBezTo>
                <a:cubicBezTo>
                  <a:pt x="4313311" y="242927"/>
                  <a:pt x="4305677" y="244339"/>
                  <a:pt x="4298387" y="245314"/>
                </a:cubicBezTo>
                <a:cubicBezTo>
                  <a:pt x="4291099" y="246290"/>
                  <a:pt x="4285393" y="246981"/>
                  <a:pt x="4281270" y="247385"/>
                </a:cubicBezTo>
                <a:cubicBezTo>
                  <a:pt x="4280901" y="248124"/>
                  <a:pt x="4280331" y="250130"/>
                  <a:pt x="4279556" y="253403"/>
                </a:cubicBezTo>
                <a:cubicBezTo>
                  <a:pt x="4278782" y="256676"/>
                  <a:pt x="4278395" y="259883"/>
                  <a:pt x="4278395" y="263024"/>
                </a:cubicBezTo>
                <a:cubicBezTo>
                  <a:pt x="4278395" y="269293"/>
                  <a:pt x="4280916" y="274180"/>
                  <a:pt x="4285957" y="277687"/>
                </a:cubicBezTo>
                <a:cubicBezTo>
                  <a:pt x="4290998" y="281195"/>
                  <a:pt x="4298385" y="282948"/>
                  <a:pt x="4308118" y="282948"/>
                </a:cubicBezTo>
                <a:cubicBezTo>
                  <a:pt x="4313936" y="282948"/>
                  <a:pt x="4319554" y="282287"/>
                  <a:pt x="4324970" y="280964"/>
                </a:cubicBezTo>
                <a:cubicBezTo>
                  <a:pt x="4330386" y="279641"/>
                  <a:pt x="4335494" y="277951"/>
                  <a:pt x="4340291" y="275894"/>
                </a:cubicBezTo>
                <a:cubicBezTo>
                  <a:pt x="4345089" y="273837"/>
                  <a:pt x="4349706" y="271536"/>
                  <a:pt x="4354142" y="268993"/>
                </a:cubicBezTo>
                <a:cubicBezTo>
                  <a:pt x="4358578" y="266449"/>
                  <a:pt x="4364229" y="263781"/>
                  <a:pt x="4371095" y="260987"/>
                </a:cubicBezTo>
                <a:cubicBezTo>
                  <a:pt x="4372437" y="258229"/>
                  <a:pt x="4375419" y="255676"/>
                  <a:pt x="4380042" y="253330"/>
                </a:cubicBezTo>
                <a:cubicBezTo>
                  <a:pt x="4384664" y="250983"/>
                  <a:pt x="4388926" y="249810"/>
                  <a:pt x="4392826" y="249810"/>
                </a:cubicBezTo>
                <a:cubicBezTo>
                  <a:pt x="4397727" y="249810"/>
                  <a:pt x="4400927" y="251146"/>
                  <a:pt x="4402425" y="253820"/>
                </a:cubicBezTo>
                <a:cubicBezTo>
                  <a:pt x="4403923" y="256494"/>
                  <a:pt x="4404672" y="259039"/>
                  <a:pt x="4404672" y="261456"/>
                </a:cubicBezTo>
                <a:cubicBezTo>
                  <a:pt x="4404672" y="262056"/>
                  <a:pt x="4404625" y="263054"/>
                  <a:pt x="4404531" y="264449"/>
                </a:cubicBezTo>
                <a:cubicBezTo>
                  <a:pt x="4404437" y="265845"/>
                  <a:pt x="4404309" y="266948"/>
                  <a:pt x="4404147" y="267758"/>
                </a:cubicBezTo>
                <a:cubicBezTo>
                  <a:pt x="4403419" y="271550"/>
                  <a:pt x="4401960" y="275344"/>
                  <a:pt x="4399769" y="279142"/>
                </a:cubicBezTo>
                <a:cubicBezTo>
                  <a:pt x="4397578" y="282940"/>
                  <a:pt x="4394660" y="286343"/>
                  <a:pt x="4391016" y="289351"/>
                </a:cubicBezTo>
                <a:cubicBezTo>
                  <a:pt x="4377294" y="300169"/>
                  <a:pt x="4363034" y="307943"/>
                  <a:pt x="4348236" y="312674"/>
                </a:cubicBezTo>
                <a:cubicBezTo>
                  <a:pt x="4333438" y="317405"/>
                  <a:pt x="4317712" y="319771"/>
                  <a:pt x="4301059" y="319771"/>
                </a:cubicBezTo>
                <a:cubicBezTo>
                  <a:pt x="4297672" y="319771"/>
                  <a:pt x="4293820" y="319571"/>
                  <a:pt x="4289502" y="319172"/>
                </a:cubicBezTo>
                <a:cubicBezTo>
                  <a:pt x="4285185" y="318774"/>
                  <a:pt x="4280560" y="317941"/>
                  <a:pt x="4275630" y="316674"/>
                </a:cubicBezTo>
                <a:cubicBezTo>
                  <a:pt x="4270698" y="315408"/>
                  <a:pt x="4265889" y="313602"/>
                  <a:pt x="4261202" y="311257"/>
                </a:cubicBezTo>
                <a:cubicBezTo>
                  <a:pt x="4256515" y="308913"/>
                  <a:pt x="4252256" y="305716"/>
                  <a:pt x="4248424" y="301667"/>
                </a:cubicBezTo>
                <a:cubicBezTo>
                  <a:pt x="4244594" y="297619"/>
                  <a:pt x="4241512" y="292698"/>
                  <a:pt x="4239182" y="286906"/>
                </a:cubicBezTo>
                <a:cubicBezTo>
                  <a:pt x="4236850" y="281113"/>
                  <a:pt x="4235685" y="274133"/>
                  <a:pt x="4235685" y="265965"/>
                </a:cubicBezTo>
                <a:cubicBezTo>
                  <a:pt x="4235685" y="259424"/>
                  <a:pt x="4236535" y="253676"/>
                  <a:pt x="4238235" y="248722"/>
                </a:cubicBezTo>
                <a:cubicBezTo>
                  <a:pt x="4237900" y="248762"/>
                  <a:pt x="4236639" y="247689"/>
                  <a:pt x="4234454" y="245504"/>
                </a:cubicBezTo>
                <a:cubicBezTo>
                  <a:pt x="4232269" y="243318"/>
                  <a:pt x="4231176" y="240204"/>
                  <a:pt x="4231176" y="236160"/>
                </a:cubicBezTo>
                <a:cubicBezTo>
                  <a:pt x="4231176" y="229663"/>
                  <a:pt x="4232955" y="224093"/>
                  <a:pt x="4236513" y="219452"/>
                </a:cubicBezTo>
                <a:cubicBezTo>
                  <a:pt x="4240071" y="214811"/>
                  <a:pt x="4244173" y="211880"/>
                  <a:pt x="4248819" y="210659"/>
                </a:cubicBezTo>
                <a:cubicBezTo>
                  <a:pt x="4249737" y="208821"/>
                  <a:pt x="4251754" y="205363"/>
                  <a:pt x="4254869" y="200284"/>
                </a:cubicBezTo>
                <a:cubicBezTo>
                  <a:pt x="4257985" y="195206"/>
                  <a:pt x="4261775" y="189777"/>
                  <a:pt x="4266239" y="183998"/>
                </a:cubicBezTo>
                <a:cubicBezTo>
                  <a:pt x="4270704" y="178219"/>
                  <a:pt x="4275891" y="172306"/>
                  <a:pt x="4281802" y="166260"/>
                </a:cubicBezTo>
                <a:cubicBezTo>
                  <a:pt x="4287714" y="160213"/>
                  <a:pt x="4294194" y="154739"/>
                  <a:pt x="4301245" y="149836"/>
                </a:cubicBezTo>
                <a:cubicBezTo>
                  <a:pt x="4308296" y="144933"/>
                  <a:pt x="4316003" y="140892"/>
                  <a:pt x="4324367" y="137713"/>
                </a:cubicBezTo>
                <a:cubicBezTo>
                  <a:pt x="4332732" y="134534"/>
                  <a:pt x="4341563" y="132945"/>
                  <a:pt x="4350862" y="132945"/>
                </a:cubicBezTo>
                <a:close/>
                <a:moveTo>
                  <a:pt x="3569812" y="132945"/>
                </a:moveTo>
                <a:cubicBezTo>
                  <a:pt x="3577714" y="132945"/>
                  <a:pt x="3584760" y="133953"/>
                  <a:pt x="3590950" y="135968"/>
                </a:cubicBezTo>
                <a:cubicBezTo>
                  <a:pt x="3597140" y="137984"/>
                  <a:pt x="3602300" y="140834"/>
                  <a:pt x="3606427" y="144519"/>
                </a:cubicBezTo>
                <a:cubicBezTo>
                  <a:pt x="3610555" y="148204"/>
                  <a:pt x="3613636" y="152551"/>
                  <a:pt x="3615669" y="157560"/>
                </a:cubicBezTo>
                <a:cubicBezTo>
                  <a:pt x="3617702" y="162570"/>
                  <a:pt x="3618719" y="167920"/>
                  <a:pt x="3618719" y="173611"/>
                </a:cubicBezTo>
                <a:cubicBezTo>
                  <a:pt x="3618719" y="178355"/>
                  <a:pt x="3618130" y="182706"/>
                  <a:pt x="3616953" y="186667"/>
                </a:cubicBezTo>
                <a:cubicBezTo>
                  <a:pt x="3614899" y="194999"/>
                  <a:pt x="3611195" y="202124"/>
                  <a:pt x="3605841" y="208042"/>
                </a:cubicBezTo>
                <a:cubicBezTo>
                  <a:pt x="3600488" y="213959"/>
                  <a:pt x="3594306" y="219061"/>
                  <a:pt x="3587295" y="223349"/>
                </a:cubicBezTo>
                <a:cubicBezTo>
                  <a:pt x="3580286" y="227636"/>
                  <a:pt x="3572686" y="231201"/>
                  <a:pt x="3564497" y="234045"/>
                </a:cubicBezTo>
                <a:cubicBezTo>
                  <a:pt x="3556308" y="236888"/>
                  <a:pt x="3548223" y="239234"/>
                  <a:pt x="3540243" y="241080"/>
                </a:cubicBezTo>
                <a:cubicBezTo>
                  <a:pt x="3532261" y="242927"/>
                  <a:pt x="3524627" y="244339"/>
                  <a:pt x="3517337" y="245314"/>
                </a:cubicBezTo>
                <a:cubicBezTo>
                  <a:pt x="3510048" y="246290"/>
                  <a:pt x="3504342" y="246981"/>
                  <a:pt x="3500220" y="247385"/>
                </a:cubicBezTo>
                <a:cubicBezTo>
                  <a:pt x="3499851" y="248124"/>
                  <a:pt x="3499280" y="250130"/>
                  <a:pt x="3498505" y="253403"/>
                </a:cubicBezTo>
                <a:cubicBezTo>
                  <a:pt x="3497732" y="256676"/>
                  <a:pt x="3497345" y="259883"/>
                  <a:pt x="3497345" y="263024"/>
                </a:cubicBezTo>
                <a:cubicBezTo>
                  <a:pt x="3497345" y="269293"/>
                  <a:pt x="3499866" y="274180"/>
                  <a:pt x="3504907" y="277687"/>
                </a:cubicBezTo>
                <a:cubicBezTo>
                  <a:pt x="3509948" y="281195"/>
                  <a:pt x="3517335" y="282948"/>
                  <a:pt x="3527068" y="282948"/>
                </a:cubicBezTo>
                <a:cubicBezTo>
                  <a:pt x="3532886" y="282948"/>
                  <a:pt x="3538504" y="282287"/>
                  <a:pt x="3543920" y="280964"/>
                </a:cubicBezTo>
                <a:cubicBezTo>
                  <a:pt x="3549337" y="279641"/>
                  <a:pt x="3554444" y="277951"/>
                  <a:pt x="3559241" y="275894"/>
                </a:cubicBezTo>
                <a:cubicBezTo>
                  <a:pt x="3564039" y="273837"/>
                  <a:pt x="3568656" y="271536"/>
                  <a:pt x="3573092" y="268993"/>
                </a:cubicBezTo>
                <a:cubicBezTo>
                  <a:pt x="3577528" y="266449"/>
                  <a:pt x="3583180" y="263781"/>
                  <a:pt x="3590046" y="260987"/>
                </a:cubicBezTo>
                <a:cubicBezTo>
                  <a:pt x="3591387" y="258229"/>
                  <a:pt x="3594369" y="255676"/>
                  <a:pt x="3598992" y="253330"/>
                </a:cubicBezTo>
                <a:cubicBezTo>
                  <a:pt x="3603614" y="250983"/>
                  <a:pt x="3607876" y="249810"/>
                  <a:pt x="3611775" y="249810"/>
                </a:cubicBezTo>
                <a:cubicBezTo>
                  <a:pt x="3616678" y="249810"/>
                  <a:pt x="3619878" y="251146"/>
                  <a:pt x="3621375" y="253820"/>
                </a:cubicBezTo>
                <a:cubicBezTo>
                  <a:pt x="3622872" y="256494"/>
                  <a:pt x="3623621" y="259039"/>
                  <a:pt x="3623621" y="261456"/>
                </a:cubicBezTo>
                <a:cubicBezTo>
                  <a:pt x="3623621" y="262056"/>
                  <a:pt x="3623575" y="263054"/>
                  <a:pt x="3623481" y="264449"/>
                </a:cubicBezTo>
                <a:cubicBezTo>
                  <a:pt x="3623387" y="265845"/>
                  <a:pt x="3623259" y="266948"/>
                  <a:pt x="3623097" y="267758"/>
                </a:cubicBezTo>
                <a:cubicBezTo>
                  <a:pt x="3622370" y="271550"/>
                  <a:pt x="3620910" y="275344"/>
                  <a:pt x="3618719" y="279142"/>
                </a:cubicBezTo>
                <a:cubicBezTo>
                  <a:pt x="3616528" y="282940"/>
                  <a:pt x="3613610" y="286343"/>
                  <a:pt x="3609966" y="289351"/>
                </a:cubicBezTo>
                <a:cubicBezTo>
                  <a:pt x="3596244" y="300169"/>
                  <a:pt x="3581984" y="307943"/>
                  <a:pt x="3567186" y="312674"/>
                </a:cubicBezTo>
                <a:cubicBezTo>
                  <a:pt x="3552388" y="317405"/>
                  <a:pt x="3536662" y="319771"/>
                  <a:pt x="3520009" y="319771"/>
                </a:cubicBezTo>
                <a:cubicBezTo>
                  <a:pt x="3516622" y="319771"/>
                  <a:pt x="3512770" y="319571"/>
                  <a:pt x="3508452" y="319172"/>
                </a:cubicBezTo>
                <a:cubicBezTo>
                  <a:pt x="3504135" y="318774"/>
                  <a:pt x="3499510" y="317941"/>
                  <a:pt x="3494579" y="316674"/>
                </a:cubicBezTo>
                <a:cubicBezTo>
                  <a:pt x="3489648" y="315408"/>
                  <a:pt x="3484839" y="313602"/>
                  <a:pt x="3480152" y="311257"/>
                </a:cubicBezTo>
                <a:cubicBezTo>
                  <a:pt x="3475465" y="308913"/>
                  <a:pt x="3471206" y="305716"/>
                  <a:pt x="3467374" y="301667"/>
                </a:cubicBezTo>
                <a:cubicBezTo>
                  <a:pt x="3463544" y="297619"/>
                  <a:pt x="3460463" y="292698"/>
                  <a:pt x="3458132" y="286906"/>
                </a:cubicBezTo>
                <a:cubicBezTo>
                  <a:pt x="3455801" y="281113"/>
                  <a:pt x="3454635" y="274133"/>
                  <a:pt x="3454635" y="265965"/>
                </a:cubicBezTo>
                <a:cubicBezTo>
                  <a:pt x="3454635" y="259424"/>
                  <a:pt x="3455485" y="253676"/>
                  <a:pt x="3457185" y="248722"/>
                </a:cubicBezTo>
                <a:cubicBezTo>
                  <a:pt x="3456850" y="248762"/>
                  <a:pt x="3455589" y="247689"/>
                  <a:pt x="3453404" y="245504"/>
                </a:cubicBezTo>
                <a:cubicBezTo>
                  <a:pt x="3451219" y="243318"/>
                  <a:pt x="3450126" y="240204"/>
                  <a:pt x="3450126" y="236160"/>
                </a:cubicBezTo>
                <a:cubicBezTo>
                  <a:pt x="3450126" y="229663"/>
                  <a:pt x="3451905" y="224093"/>
                  <a:pt x="3455463" y="219452"/>
                </a:cubicBezTo>
                <a:cubicBezTo>
                  <a:pt x="3459021" y="214811"/>
                  <a:pt x="3463123" y="211880"/>
                  <a:pt x="3467769" y="210659"/>
                </a:cubicBezTo>
                <a:cubicBezTo>
                  <a:pt x="3468687" y="208821"/>
                  <a:pt x="3470705" y="205363"/>
                  <a:pt x="3473820" y="200284"/>
                </a:cubicBezTo>
                <a:cubicBezTo>
                  <a:pt x="3476935" y="195206"/>
                  <a:pt x="3480725" y="189777"/>
                  <a:pt x="3485190" y="183998"/>
                </a:cubicBezTo>
                <a:cubicBezTo>
                  <a:pt x="3489654" y="178219"/>
                  <a:pt x="3494841" y="172306"/>
                  <a:pt x="3500753" y="166260"/>
                </a:cubicBezTo>
                <a:cubicBezTo>
                  <a:pt x="3506664" y="160213"/>
                  <a:pt x="3513145" y="154739"/>
                  <a:pt x="3520195" y="149836"/>
                </a:cubicBezTo>
                <a:cubicBezTo>
                  <a:pt x="3527246" y="144933"/>
                  <a:pt x="3534953" y="140892"/>
                  <a:pt x="3543317" y="137713"/>
                </a:cubicBezTo>
                <a:cubicBezTo>
                  <a:pt x="3551681" y="134534"/>
                  <a:pt x="3560513" y="132945"/>
                  <a:pt x="3569812" y="132945"/>
                </a:cubicBezTo>
                <a:close/>
                <a:moveTo>
                  <a:pt x="8111080" y="125298"/>
                </a:moveTo>
                <a:cubicBezTo>
                  <a:pt x="8113953" y="125298"/>
                  <a:pt x="8117456" y="125516"/>
                  <a:pt x="8121590" y="125950"/>
                </a:cubicBezTo>
                <a:cubicBezTo>
                  <a:pt x="8125725" y="126384"/>
                  <a:pt x="8128896" y="126755"/>
                  <a:pt x="8131104" y="127061"/>
                </a:cubicBezTo>
                <a:cubicBezTo>
                  <a:pt x="8133798" y="126457"/>
                  <a:pt x="8136180" y="126012"/>
                  <a:pt x="8138252" y="125726"/>
                </a:cubicBezTo>
                <a:cubicBezTo>
                  <a:pt x="8140324" y="125441"/>
                  <a:pt x="8142444" y="125298"/>
                  <a:pt x="8144610" y="125298"/>
                </a:cubicBezTo>
                <a:cubicBezTo>
                  <a:pt x="8149018" y="125298"/>
                  <a:pt x="8152822" y="125939"/>
                  <a:pt x="8156024" y="127220"/>
                </a:cubicBezTo>
                <a:cubicBezTo>
                  <a:pt x="8159227" y="128501"/>
                  <a:pt x="8161832" y="130271"/>
                  <a:pt x="8163838" y="132529"/>
                </a:cubicBezTo>
                <a:cubicBezTo>
                  <a:pt x="8165845" y="134787"/>
                  <a:pt x="8167274" y="137270"/>
                  <a:pt x="8168124" y="139976"/>
                </a:cubicBezTo>
                <a:cubicBezTo>
                  <a:pt x="8168974" y="142682"/>
                  <a:pt x="8169399" y="145462"/>
                  <a:pt x="8169399" y="148316"/>
                </a:cubicBezTo>
                <a:cubicBezTo>
                  <a:pt x="8169399" y="152076"/>
                  <a:pt x="8168832" y="155620"/>
                  <a:pt x="8167699" y="158949"/>
                </a:cubicBezTo>
                <a:cubicBezTo>
                  <a:pt x="8166566" y="162278"/>
                  <a:pt x="8165548" y="165294"/>
                  <a:pt x="8164646" y="167996"/>
                </a:cubicBezTo>
                <a:lnTo>
                  <a:pt x="8138692" y="271621"/>
                </a:lnTo>
                <a:cubicBezTo>
                  <a:pt x="8138204" y="276860"/>
                  <a:pt x="8137758" y="281902"/>
                  <a:pt x="8137354" y="286748"/>
                </a:cubicBezTo>
                <a:cubicBezTo>
                  <a:pt x="8136950" y="291593"/>
                  <a:pt x="8136138" y="296121"/>
                  <a:pt x="8134916" y="300331"/>
                </a:cubicBezTo>
                <a:cubicBezTo>
                  <a:pt x="8134460" y="301696"/>
                  <a:pt x="8133911" y="303342"/>
                  <a:pt x="8133268" y="305270"/>
                </a:cubicBezTo>
                <a:cubicBezTo>
                  <a:pt x="8132626" y="307198"/>
                  <a:pt x="8131490" y="309181"/>
                  <a:pt x="8129859" y="311220"/>
                </a:cubicBezTo>
                <a:cubicBezTo>
                  <a:pt x="8128228" y="313258"/>
                  <a:pt x="8126160" y="315030"/>
                  <a:pt x="8123652" y="316534"/>
                </a:cubicBezTo>
                <a:cubicBezTo>
                  <a:pt x="8121143" y="318038"/>
                  <a:pt x="8117934" y="318790"/>
                  <a:pt x="8114021" y="318790"/>
                </a:cubicBezTo>
                <a:cubicBezTo>
                  <a:pt x="8109580" y="318790"/>
                  <a:pt x="8105950" y="318485"/>
                  <a:pt x="8103132" y="317876"/>
                </a:cubicBezTo>
                <a:cubicBezTo>
                  <a:pt x="8100314" y="317266"/>
                  <a:pt x="8097967" y="316258"/>
                  <a:pt x="8096090" y="314849"/>
                </a:cubicBezTo>
                <a:cubicBezTo>
                  <a:pt x="8094211" y="313441"/>
                  <a:pt x="8092992" y="311756"/>
                  <a:pt x="8092432" y="309795"/>
                </a:cubicBezTo>
                <a:cubicBezTo>
                  <a:pt x="8091872" y="307834"/>
                  <a:pt x="8091591" y="305708"/>
                  <a:pt x="8091591" y="303419"/>
                </a:cubicBezTo>
                <a:cubicBezTo>
                  <a:pt x="8091591" y="299211"/>
                  <a:pt x="8092048" y="294458"/>
                  <a:pt x="8092963" y="289160"/>
                </a:cubicBezTo>
                <a:cubicBezTo>
                  <a:pt x="8093878" y="283863"/>
                  <a:pt x="8094335" y="278837"/>
                  <a:pt x="8094335" y="274083"/>
                </a:cubicBezTo>
                <a:cubicBezTo>
                  <a:pt x="8094564" y="276531"/>
                  <a:pt x="8092025" y="279944"/>
                  <a:pt x="8086720" y="284323"/>
                </a:cubicBezTo>
                <a:cubicBezTo>
                  <a:pt x="8081414" y="288702"/>
                  <a:pt x="8075892" y="292892"/>
                  <a:pt x="8070155" y="296894"/>
                </a:cubicBezTo>
                <a:cubicBezTo>
                  <a:pt x="8064418" y="300896"/>
                  <a:pt x="8058564" y="304336"/>
                  <a:pt x="8052593" y="307215"/>
                </a:cubicBezTo>
                <a:cubicBezTo>
                  <a:pt x="8046622" y="310094"/>
                  <a:pt x="8040888" y="311534"/>
                  <a:pt x="8035392" y="311534"/>
                </a:cubicBezTo>
                <a:cubicBezTo>
                  <a:pt x="8030970" y="311534"/>
                  <a:pt x="8026787" y="310876"/>
                  <a:pt x="8022840" y="309561"/>
                </a:cubicBezTo>
                <a:cubicBezTo>
                  <a:pt x="8018894" y="308245"/>
                  <a:pt x="8015512" y="306476"/>
                  <a:pt x="8012696" y="304253"/>
                </a:cubicBezTo>
                <a:cubicBezTo>
                  <a:pt x="8005366" y="298441"/>
                  <a:pt x="8000014" y="292523"/>
                  <a:pt x="7996644" y="286499"/>
                </a:cubicBezTo>
                <a:cubicBezTo>
                  <a:pt x="7993273" y="280476"/>
                  <a:pt x="7991588" y="273435"/>
                  <a:pt x="7991588" y="265377"/>
                </a:cubicBezTo>
                <a:cubicBezTo>
                  <a:pt x="7991588" y="261692"/>
                  <a:pt x="7991882" y="258165"/>
                  <a:pt x="7992470" y="254797"/>
                </a:cubicBezTo>
                <a:cubicBezTo>
                  <a:pt x="7993058" y="251428"/>
                  <a:pt x="7993942" y="248141"/>
                  <a:pt x="7995119" y="244935"/>
                </a:cubicBezTo>
                <a:cubicBezTo>
                  <a:pt x="8000241" y="221945"/>
                  <a:pt x="8008991" y="201452"/>
                  <a:pt x="8021369" y="183456"/>
                </a:cubicBezTo>
                <a:cubicBezTo>
                  <a:pt x="8033746" y="165460"/>
                  <a:pt x="8049088" y="150115"/>
                  <a:pt x="8067396" y="137420"/>
                </a:cubicBezTo>
                <a:cubicBezTo>
                  <a:pt x="8074760" y="132276"/>
                  <a:pt x="8082153" y="128970"/>
                  <a:pt x="8089575" y="127501"/>
                </a:cubicBezTo>
                <a:cubicBezTo>
                  <a:pt x="8096998" y="126033"/>
                  <a:pt x="8104166" y="125298"/>
                  <a:pt x="8111080" y="125298"/>
                </a:cubicBezTo>
                <a:close/>
                <a:moveTo>
                  <a:pt x="7339556" y="125298"/>
                </a:moveTo>
                <a:cubicBezTo>
                  <a:pt x="7342429" y="125298"/>
                  <a:pt x="7345932" y="125516"/>
                  <a:pt x="7350066" y="125950"/>
                </a:cubicBezTo>
                <a:cubicBezTo>
                  <a:pt x="7354201" y="126384"/>
                  <a:pt x="7357371" y="126755"/>
                  <a:pt x="7359580" y="127061"/>
                </a:cubicBezTo>
                <a:cubicBezTo>
                  <a:pt x="7362273" y="126457"/>
                  <a:pt x="7364656" y="126012"/>
                  <a:pt x="7366728" y="125726"/>
                </a:cubicBezTo>
                <a:cubicBezTo>
                  <a:pt x="7368800" y="125441"/>
                  <a:pt x="7370919" y="125298"/>
                  <a:pt x="7373085" y="125298"/>
                </a:cubicBezTo>
                <a:cubicBezTo>
                  <a:pt x="7377493" y="125298"/>
                  <a:pt x="7381298" y="125939"/>
                  <a:pt x="7384500" y="127220"/>
                </a:cubicBezTo>
                <a:cubicBezTo>
                  <a:pt x="7387702" y="128501"/>
                  <a:pt x="7390307" y="130271"/>
                  <a:pt x="7392313" y="132529"/>
                </a:cubicBezTo>
                <a:cubicBezTo>
                  <a:pt x="7394321" y="134787"/>
                  <a:pt x="7395749" y="137270"/>
                  <a:pt x="7396599" y="139976"/>
                </a:cubicBezTo>
                <a:cubicBezTo>
                  <a:pt x="7397449" y="142682"/>
                  <a:pt x="7397874" y="145462"/>
                  <a:pt x="7397874" y="148316"/>
                </a:cubicBezTo>
                <a:cubicBezTo>
                  <a:pt x="7397874" y="152076"/>
                  <a:pt x="7397307" y="155620"/>
                  <a:pt x="7396174" y="158949"/>
                </a:cubicBezTo>
                <a:cubicBezTo>
                  <a:pt x="7395041" y="162278"/>
                  <a:pt x="7394023" y="165294"/>
                  <a:pt x="7393121" y="167996"/>
                </a:cubicBezTo>
                <a:lnTo>
                  <a:pt x="7367167" y="271621"/>
                </a:lnTo>
                <a:cubicBezTo>
                  <a:pt x="7366679" y="276860"/>
                  <a:pt x="7366233" y="281902"/>
                  <a:pt x="7365830" y="286748"/>
                </a:cubicBezTo>
                <a:cubicBezTo>
                  <a:pt x="7365426" y="291593"/>
                  <a:pt x="7364613" y="296121"/>
                  <a:pt x="7363392" y="300331"/>
                </a:cubicBezTo>
                <a:cubicBezTo>
                  <a:pt x="7362936" y="301696"/>
                  <a:pt x="7362387" y="303342"/>
                  <a:pt x="7361744" y="305270"/>
                </a:cubicBezTo>
                <a:cubicBezTo>
                  <a:pt x="7361101" y="307198"/>
                  <a:pt x="7359965" y="309181"/>
                  <a:pt x="7358335" y="311220"/>
                </a:cubicBezTo>
                <a:cubicBezTo>
                  <a:pt x="7356704" y="313258"/>
                  <a:pt x="7354635" y="315030"/>
                  <a:pt x="7352127" y="316534"/>
                </a:cubicBezTo>
                <a:cubicBezTo>
                  <a:pt x="7349618" y="318038"/>
                  <a:pt x="7346409" y="318790"/>
                  <a:pt x="7342496" y="318790"/>
                </a:cubicBezTo>
                <a:cubicBezTo>
                  <a:pt x="7338055" y="318790"/>
                  <a:pt x="7334426" y="318485"/>
                  <a:pt x="7331608" y="317876"/>
                </a:cubicBezTo>
                <a:cubicBezTo>
                  <a:pt x="7328790" y="317266"/>
                  <a:pt x="7326442" y="316258"/>
                  <a:pt x="7324565" y="314849"/>
                </a:cubicBezTo>
                <a:cubicBezTo>
                  <a:pt x="7322687" y="313441"/>
                  <a:pt x="7321467" y="311756"/>
                  <a:pt x="7320907" y="309795"/>
                </a:cubicBezTo>
                <a:cubicBezTo>
                  <a:pt x="7320347" y="307834"/>
                  <a:pt x="7320067" y="305708"/>
                  <a:pt x="7320067" y="303419"/>
                </a:cubicBezTo>
                <a:cubicBezTo>
                  <a:pt x="7320067" y="299211"/>
                  <a:pt x="7320524" y="294458"/>
                  <a:pt x="7321438" y="289160"/>
                </a:cubicBezTo>
                <a:cubicBezTo>
                  <a:pt x="7322353" y="283863"/>
                  <a:pt x="7322810" y="278837"/>
                  <a:pt x="7322810" y="274083"/>
                </a:cubicBezTo>
                <a:cubicBezTo>
                  <a:pt x="7323039" y="276531"/>
                  <a:pt x="7320501" y="279944"/>
                  <a:pt x="7315195" y="284323"/>
                </a:cubicBezTo>
                <a:cubicBezTo>
                  <a:pt x="7309889" y="288702"/>
                  <a:pt x="7304368" y="292892"/>
                  <a:pt x="7298630" y="296894"/>
                </a:cubicBezTo>
                <a:cubicBezTo>
                  <a:pt x="7292893" y="300896"/>
                  <a:pt x="7287040" y="304336"/>
                  <a:pt x="7281069" y="307215"/>
                </a:cubicBezTo>
                <a:cubicBezTo>
                  <a:pt x="7275098" y="310094"/>
                  <a:pt x="7269364" y="311534"/>
                  <a:pt x="7263867" y="311534"/>
                </a:cubicBezTo>
                <a:cubicBezTo>
                  <a:pt x="7259446" y="311534"/>
                  <a:pt x="7255262" y="310876"/>
                  <a:pt x="7251316" y="309561"/>
                </a:cubicBezTo>
                <a:cubicBezTo>
                  <a:pt x="7247369" y="308245"/>
                  <a:pt x="7243988" y="306476"/>
                  <a:pt x="7241171" y="304253"/>
                </a:cubicBezTo>
                <a:cubicBezTo>
                  <a:pt x="7233841" y="298441"/>
                  <a:pt x="7228490" y="292523"/>
                  <a:pt x="7225119" y="286499"/>
                </a:cubicBezTo>
                <a:cubicBezTo>
                  <a:pt x="7221748" y="280476"/>
                  <a:pt x="7220063" y="273435"/>
                  <a:pt x="7220063" y="265377"/>
                </a:cubicBezTo>
                <a:cubicBezTo>
                  <a:pt x="7220063" y="261692"/>
                  <a:pt x="7220358" y="258165"/>
                  <a:pt x="7220946" y="254797"/>
                </a:cubicBezTo>
                <a:cubicBezTo>
                  <a:pt x="7221534" y="251428"/>
                  <a:pt x="7222417" y="248141"/>
                  <a:pt x="7223594" y="244935"/>
                </a:cubicBezTo>
                <a:cubicBezTo>
                  <a:pt x="7228716" y="221945"/>
                  <a:pt x="7237467" y="201452"/>
                  <a:pt x="7249844" y="183456"/>
                </a:cubicBezTo>
                <a:cubicBezTo>
                  <a:pt x="7262221" y="165460"/>
                  <a:pt x="7277563" y="150115"/>
                  <a:pt x="7295871" y="137420"/>
                </a:cubicBezTo>
                <a:cubicBezTo>
                  <a:pt x="7303236" y="132276"/>
                  <a:pt x="7310629" y="128970"/>
                  <a:pt x="7318051" y="127501"/>
                </a:cubicBezTo>
                <a:cubicBezTo>
                  <a:pt x="7325473" y="126033"/>
                  <a:pt x="7332641" y="125298"/>
                  <a:pt x="7339556" y="125298"/>
                </a:cubicBezTo>
                <a:close/>
                <a:moveTo>
                  <a:pt x="3167607" y="125298"/>
                </a:moveTo>
                <a:cubicBezTo>
                  <a:pt x="3170479" y="125298"/>
                  <a:pt x="3173982" y="125516"/>
                  <a:pt x="3178117" y="125950"/>
                </a:cubicBezTo>
                <a:cubicBezTo>
                  <a:pt x="3182251" y="126384"/>
                  <a:pt x="3185422" y="126755"/>
                  <a:pt x="3187630" y="127061"/>
                </a:cubicBezTo>
                <a:cubicBezTo>
                  <a:pt x="3190324" y="126457"/>
                  <a:pt x="3192706" y="126012"/>
                  <a:pt x="3194778" y="125726"/>
                </a:cubicBezTo>
                <a:cubicBezTo>
                  <a:pt x="3196850" y="125441"/>
                  <a:pt x="3198969" y="125298"/>
                  <a:pt x="3201135" y="125298"/>
                </a:cubicBezTo>
                <a:cubicBezTo>
                  <a:pt x="3205544" y="125298"/>
                  <a:pt x="3209348" y="125939"/>
                  <a:pt x="3212551" y="127220"/>
                </a:cubicBezTo>
                <a:cubicBezTo>
                  <a:pt x="3215752" y="128501"/>
                  <a:pt x="3218357" y="130271"/>
                  <a:pt x="3220364" y="132529"/>
                </a:cubicBezTo>
                <a:cubicBezTo>
                  <a:pt x="3222372" y="134787"/>
                  <a:pt x="3223800" y="137270"/>
                  <a:pt x="3224650" y="139976"/>
                </a:cubicBezTo>
                <a:cubicBezTo>
                  <a:pt x="3225500" y="142682"/>
                  <a:pt x="3225925" y="145462"/>
                  <a:pt x="3225925" y="148316"/>
                </a:cubicBezTo>
                <a:cubicBezTo>
                  <a:pt x="3225925" y="152076"/>
                  <a:pt x="3225358" y="155620"/>
                  <a:pt x="3224225" y="158949"/>
                </a:cubicBezTo>
                <a:cubicBezTo>
                  <a:pt x="3223092" y="162278"/>
                  <a:pt x="3222074" y="165294"/>
                  <a:pt x="3221172" y="167996"/>
                </a:cubicBezTo>
                <a:lnTo>
                  <a:pt x="3195217" y="271621"/>
                </a:lnTo>
                <a:cubicBezTo>
                  <a:pt x="3194730" y="276860"/>
                  <a:pt x="3194284" y="281902"/>
                  <a:pt x="3193880" y="286748"/>
                </a:cubicBezTo>
                <a:cubicBezTo>
                  <a:pt x="3193475" y="291593"/>
                  <a:pt x="3192663" y="296121"/>
                  <a:pt x="3191443" y="300331"/>
                </a:cubicBezTo>
                <a:cubicBezTo>
                  <a:pt x="3190987" y="301696"/>
                  <a:pt x="3190437" y="303342"/>
                  <a:pt x="3189794" y="305270"/>
                </a:cubicBezTo>
                <a:cubicBezTo>
                  <a:pt x="3189151" y="307198"/>
                  <a:pt x="3188015" y="309181"/>
                  <a:pt x="3186385" y="311220"/>
                </a:cubicBezTo>
                <a:cubicBezTo>
                  <a:pt x="3184755" y="313258"/>
                  <a:pt x="3182686" y="315030"/>
                  <a:pt x="3180177" y="316534"/>
                </a:cubicBezTo>
                <a:cubicBezTo>
                  <a:pt x="3177669" y="318038"/>
                  <a:pt x="3174459" y="318790"/>
                  <a:pt x="3170547" y="318790"/>
                </a:cubicBezTo>
                <a:cubicBezTo>
                  <a:pt x="3166105" y="318790"/>
                  <a:pt x="3162476" y="318485"/>
                  <a:pt x="3159658" y="317876"/>
                </a:cubicBezTo>
                <a:cubicBezTo>
                  <a:pt x="3156841" y="317266"/>
                  <a:pt x="3154493" y="316258"/>
                  <a:pt x="3152615" y="314849"/>
                </a:cubicBezTo>
                <a:cubicBezTo>
                  <a:pt x="3150737" y="313441"/>
                  <a:pt x="3149518" y="311756"/>
                  <a:pt x="3148957" y="309795"/>
                </a:cubicBezTo>
                <a:cubicBezTo>
                  <a:pt x="3148397" y="307834"/>
                  <a:pt x="3148117" y="305708"/>
                  <a:pt x="3148117" y="303419"/>
                </a:cubicBezTo>
                <a:cubicBezTo>
                  <a:pt x="3148117" y="299211"/>
                  <a:pt x="3148574" y="294458"/>
                  <a:pt x="3149489" y="289160"/>
                </a:cubicBezTo>
                <a:cubicBezTo>
                  <a:pt x="3150403" y="283863"/>
                  <a:pt x="3150860" y="278837"/>
                  <a:pt x="3150860" y="274083"/>
                </a:cubicBezTo>
                <a:cubicBezTo>
                  <a:pt x="3151090" y="276531"/>
                  <a:pt x="3148552" y="279944"/>
                  <a:pt x="3143246" y="284323"/>
                </a:cubicBezTo>
                <a:cubicBezTo>
                  <a:pt x="3137940" y="288702"/>
                  <a:pt x="3132418" y="292892"/>
                  <a:pt x="3126681" y="296894"/>
                </a:cubicBezTo>
                <a:cubicBezTo>
                  <a:pt x="3120944" y="300896"/>
                  <a:pt x="3115090" y="304336"/>
                  <a:pt x="3109119" y="307215"/>
                </a:cubicBezTo>
                <a:cubicBezTo>
                  <a:pt x="3103149" y="310094"/>
                  <a:pt x="3097415" y="311534"/>
                  <a:pt x="3091918" y="311534"/>
                </a:cubicBezTo>
                <a:cubicBezTo>
                  <a:pt x="3087497" y="311534"/>
                  <a:pt x="3083313" y="310876"/>
                  <a:pt x="3079366" y="309561"/>
                </a:cubicBezTo>
                <a:cubicBezTo>
                  <a:pt x="3075420" y="308245"/>
                  <a:pt x="3072038" y="306476"/>
                  <a:pt x="3069222" y="304253"/>
                </a:cubicBezTo>
                <a:cubicBezTo>
                  <a:pt x="3061891" y="298441"/>
                  <a:pt x="3056540" y="292523"/>
                  <a:pt x="3053170" y="286499"/>
                </a:cubicBezTo>
                <a:cubicBezTo>
                  <a:pt x="3049799" y="280476"/>
                  <a:pt x="3048114" y="273435"/>
                  <a:pt x="3048114" y="265377"/>
                </a:cubicBezTo>
                <a:cubicBezTo>
                  <a:pt x="3048114" y="261692"/>
                  <a:pt x="3048408" y="258165"/>
                  <a:pt x="3048996" y="254797"/>
                </a:cubicBezTo>
                <a:cubicBezTo>
                  <a:pt x="3049585" y="251428"/>
                  <a:pt x="3050468" y="248141"/>
                  <a:pt x="3051645" y="244935"/>
                </a:cubicBezTo>
                <a:cubicBezTo>
                  <a:pt x="3056767" y="221945"/>
                  <a:pt x="3065517" y="201452"/>
                  <a:pt x="3077895" y="183456"/>
                </a:cubicBezTo>
                <a:cubicBezTo>
                  <a:pt x="3090272" y="165460"/>
                  <a:pt x="3105614" y="150115"/>
                  <a:pt x="3123921" y="137420"/>
                </a:cubicBezTo>
                <a:cubicBezTo>
                  <a:pt x="3131286" y="132276"/>
                  <a:pt x="3138679" y="128970"/>
                  <a:pt x="3146101" y="127501"/>
                </a:cubicBezTo>
                <a:cubicBezTo>
                  <a:pt x="3153524" y="126033"/>
                  <a:pt x="3160692" y="125298"/>
                  <a:pt x="3167607" y="125298"/>
                </a:cubicBezTo>
                <a:close/>
                <a:moveTo>
                  <a:pt x="1617972" y="124317"/>
                </a:moveTo>
                <a:cubicBezTo>
                  <a:pt x="1621890" y="124317"/>
                  <a:pt x="1625899" y="124532"/>
                  <a:pt x="1629997" y="124962"/>
                </a:cubicBezTo>
                <a:cubicBezTo>
                  <a:pt x="1634096" y="125393"/>
                  <a:pt x="1638028" y="126310"/>
                  <a:pt x="1641794" y="127714"/>
                </a:cubicBezTo>
                <a:cubicBezTo>
                  <a:pt x="1645559" y="129118"/>
                  <a:pt x="1649044" y="131166"/>
                  <a:pt x="1652248" y="133859"/>
                </a:cubicBezTo>
                <a:cubicBezTo>
                  <a:pt x="1655452" y="136551"/>
                  <a:pt x="1658356" y="140061"/>
                  <a:pt x="1660960" y="144388"/>
                </a:cubicBezTo>
                <a:cubicBezTo>
                  <a:pt x="1661687" y="145638"/>
                  <a:pt x="1662267" y="147086"/>
                  <a:pt x="1662700" y="148733"/>
                </a:cubicBezTo>
                <a:cubicBezTo>
                  <a:pt x="1663133" y="150380"/>
                  <a:pt x="1663350" y="151745"/>
                  <a:pt x="1663350" y="152828"/>
                </a:cubicBezTo>
                <a:cubicBezTo>
                  <a:pt x="1663350" y="153984"/>
                  <a:pt x="1663031" y="156793"/>
                  <a:pt x="1662394" y="161256"/>
                </a:cubicBezTo>
                <a:cubicBezTo>
                  <a:pt x="1661757" y="165718"/>
                  <a:pt x="1660972" y="170474"/>
                  <a:pt x="1660041" y="175525"/>
                </a:cubicBezTo>
                <a:cubicBezTo>
                  <a:pt x="1659110" y="180576"/>
                  <a:pt x="1657936" y="187298"/>
                  <a:pt x="1656519" y="195693"/>
                </a:cubicBezTo>
                <a:cubicBezTo>
                  <a:pt x="1655103" y="204087"/>
                  <a:pt x="1653613" y="212439"/>
                  <a:pt x="1652049" y="220750"/>
                </a:cubicBezTo>
                <a:cubicBezTo>
                  <a:pt x="1650486" y="229061"/>
                  <a:pt x="1649031" y="236674"/>
                  <a:pt x="1647685" y="243588"/>
                </a:cubicBezTo>
                <a:cubicBezTo>
                  <a:pt x="1646340" y="250502"/>
                  <a:pt x="1645046" y="256750"/>
                  <a:pt x="1643804" y="262331"/>
                </a:cubicBezTo>
                <a:cubicBezTo>
                  <a:pt x="1641534" y="272888"/>
                  <a:pt x="1638722" y="283687"/>
                  <a:pt x="1635369" y="294727"/>
                </a:cubicBezTo>
                <a:cubicBezTo>
                  <a:pt x="1632016" y="305767"/>
                  <a:pt x="1627921" y="316590"/>
                  <a:pt x="1623082" y="327195"/>
                </a:cubicBezTo>
                <a:cubicBezTo>
                  <a:pt x="1618244" y="337801"/>
                  <a:pt x="1612525" y="347886"/>
                  <a:pt x="1605925" y="357450"/>
                </a:cubicBezTo>
                <a:cubicBezTo>
                  <a:pt x="1599326" y="367014"/>
                  <a:pt x="1591625" y="375419"/>
                  <a:pt x="1582822" y="382664"/>
                </a:cubicBezTo>
                <a:cubicBezTo>
                  <a:pt x="1574020" y="389909"/>
                  <a:pt x="1564018" y="395683"/>
                  <a:pt x="1552816" y="399985"/>
                </a:cubicBezTo>
                <a:cubicBezTo>
                  <a:pt x="1541615" y="404287"/>
                  <a:pt x="1529084" y="406437"/>
                  <a:pt x="1515225" y="406437"/>
                </a:cubicBezTo>
                <a:cubicBezTo>
                  <a:pt x="1513621" y="406437"/>
                  <a:pt x="1511967" y="406140"/>
                  <a:pt x="1510264" y="405544"/>
                </a:cubicBezTo>
                <a:cubicBezTo>
                  <a:pt x="1508561" y="404948"/>
                  <a:pt x="1506955" y="403984"/>
                  <a:pt x="1505444" y="402652"/>
                </a:cubicBezTo>
                <a:cubicBezTo>
                  <a:pt x="1503934" y="401320"/>
                  <a:pt x="1502657" y="399653"/>
                  <a:pt x="1501613" y="397652"/>
                </a:cubicBezTo>
                <a:cubicBezTo>
                  <a:pt x="1500569" y="395651"/>
                  <a:pt x="1500048" y="393260"/>
                  <a:pt x="1500048" y="390479"/>
                </a:cubicBezTo>
                <a:cubicBezTo>
                  <a:pt x="1500048" y="388581"/>
                  <a:pt x="1500265" y="386765"/>
                  <a:pt x="1500701" y="385029"/>
                </a:cubicBezTo>
                <a:cubicBezTo>
                  <a:pt x="1501770" y="380630"/>
                  <a:pt x="1502994" y="376857"/>
                  <a:pt x="1504374" y="373713"/>
                </a:cubicBezTo>
                <a:cubicBezTo>
                  <a:pt x="1505754" y="370568"/>
                  <a:pt x="1507763" y="367910"/>
                  <a:pt x="1510402" y="365737"/>
                </a:cubicBezTo>
                <a:cubicBezTo>
                  <a:pt x="1513040" y="363564"/>
                  <a:pt x="1516454" y="361792"/>
                  <a:pt x="1520644" y="360420"/>
                </a:cubicBezTo>
                <a:cubicBezTo>
                  <a:pt x="1524833" y="359048"/>
                  <a:pt x="1529697" y="357773"/>
                  <a:pt x="1535236" y="356594"/>
                </a:cubicBezTo>
                <a:cubicBezTo>
                  <a:pt x="1539578" y="355727"/>
                  <a:pt x="1543395" y="354827"/>
                  <a:pt x="1546688" y="353894"/>
                </a:cubicBezTo>
                <a:cubicBezTo>
                  <a:pt x="1549982" y="352961"/>
                  <a:pt x="1552460" y="351956"/>
                  <a:pt x="1554123" y="350881"/>
                </a:cubicBezTo>
                <a:cubicBezTo>
                  <a:pt x="1560368" y="345373"/>
                  <a:pt x="1565765" y="339543"/>
                  <a:pt x="1570315" y="333390"/>
                </a:cubicBezTo>
                <a:cubicBezTo>
                  <a:pt x="1574865" y="327238"/>
                  <a:pt x="1578665" y="320956"/>
                  <a:pt x="1581715" y="314545"/>
                </a:cubicBezTo>
                <a:cubicBezTo>
                  <a:pt x="1584764" y="308134"/>
                  <a:pt x="1587406" y="301270"/>
                  <a:pt x="1589641" y="293954"/>
                </a:cubicBezTo>
                <a:cubicBezTo>
                  <a:pt x="1591875" y="286637"/>
                  <a:pt x="1593995" y="279237"/>
                  <a:pt x="1596001" y="271752"/>
                </a:cubicBezTo>
                <a:cubicBezTo>
                  <a:pt x="1596605" y="269837"/>
                  <a:pt x="1597171" y="267680"/>
                  <a:pt x="1597698" y="265280"/>
                </a:cubicBezTo>
                <a:cubicBezTo>
                  <a:pt x="1598225" y="262881"/>
                  <a:pt x="1598944" y="261501"/>
                  <a:pt x="1599854" y="261143"/>
                </a:cubicBezTo>
                <a:cubicBezTo>
                  <a:pt x="1599238" y="264924"/>
                  <a:pt x="1596236" y="268983"/>
                  <a:pt x="1590850" y="273319"/>
                </a:cubicBezTo>
                <a:cubicBezTo>
                  <a:pt x="1585464" y="277655"/>
                  <a:pt x="1579838" y="281597"/>
                  <a:pt x="1573973" y="285143"/>
                </a:cubicBezTo>
                <a:cubicBezTo>
                  <a:pt x="1568108" y="288690"/>
                  <a:pt x="1562136" y="291590"/>
                  <a:pt x="1556060" y="293843"/>
                </a:cubicBezTo>
                <a:cubicBezTo>
                  <a:pt x="1549983" y="296096"/>
                  <a:pt x="1543757" y="297222"/>
                  <a:pt x="1537383" y="297222"/>
                </a:cubicBezTo>
                <a:cubicBezTo>
                  <a:pt x="1533283" y="297222"/>
                  <a:pt x="1528916" y="296082"/>
                  <a:pt x="1524282" y="293801"/>
                </a:cubicBezTo>
                <a:cubicBezTo>
                  <a:pt x="1519648" y="291519"/>
                  <a:pt x="1515262" y="288524"/>
                  <a:pt x="1511125" y="284814"/>
                </a:cubicBezTo>
                <a:cubicBezTo>
                  <a:pt x="1506988" y="281103"/>
                  <a:pt x="1503487" y="276778"/>
                  <a:pt x="1500621" y="271836"/>
                </a:cubicBezTo>
                <a:cubicBezTo>
                  <a:pt x="1497756" y="266895"/>
                  <a:pt x="1496323" y="261539"/>
                  <a:pt x="1496323" y="255769"/>
                </a:cubicBezTo>
                <a:cubicBezTo>
                  <a:pt x="1496323" y="252283"/>
                  <a:pt x="1496762" y="248492"/>
                  <a:pt x="1497640" y="244394"/>
                </a:cubicBezTo>
                <a:cubicBezTo>
                  <a:pt x="1498518" y="240297"/>
                  <a:pt x="1499295" y="236761"/>
                  <a:pt x="1499973" y="233789"/>
                </a:cubicBezTo>
                <a:cubicBezTo>
                  <a:pt x="1501954" y="225614"/>
                  <a:pt x="1505021" y="217373"/>
                  <a:pt x="1509174" y="209065"/>
                </a:cubicBezTo>
                <a:cubicBezTo>
                  <a:pt x="1513326" y="200757"/>
                  <a:pt x="1518159" y="192840"/>
                  <a:pt x="1523671" y="185313"/>
                </a:cubicBezTo>
                <a:cubicBezTo>
                  <a:pt x="1529183" y="177787"/>
                  <a:pt x="1535223" y="170640"/>
                  <a:pt x="1541789" y="163873"/>
                </a:cubicBezTo>
                <a:cubicBezTo>
                  <a:pt x="1548355" y="157105"/>
                  <a:pt x="1555117" y="150899"/>
                  <a:pt x="1562075" y="145253"/>
                </a:cubicBezTo>
                <a:cubicBezTo>
                  <a:pt x="1571079" y="137889"/>
                  <a:pt x="1580113" y="132559"/>
                  <a:pt x="1589178" y="129262"/>
                </a:cubicBezTo>
                <a:cubicBezTo>
                  <a:pt x="1598243" y="125966"/>
                  <a:pt x="1607841" y="124317"/>
                  <a:pt x="1617972" y="124317"/>
                </a:cubicBezTo>
                <a:close/>
                <a:moveTo>
                  <a:pt x="6579132" y="120786"/>
                </a:moveTo>
                <a:cubicBezTo>
                  <a:pt x="6585657" y="120786"/>
                  <a:pt x="6590882" y="121768"/>
                  <a:pt x="6594806" y="123731"/>
                </a:cubicBezTo>
                <a:cubicBezTo>
                  <a:pt x="6598731" y="125695"/>
                  <a:pt x="6601665" y="128296"/>
                  <a:pt x="6603610" y="131535"/>
                </a:cubicBezTo>
                <a:cubicBezTo>
                  <a:pt x="6605554" y="134775"/>
                  <a:pt x="6606713" y="138332"/>
                  <a:pt x="6607086" y="142208"/>
                </a:cubicBezTo>
                <a:cubicBezTo>
                  <a:pt x="6607459" y="146084"/>
                  <a:pt x="6607646" y="148421"/>
                  <a:pt x="6607646" y="149219"/>
                </a:cubicBezTo>
                <a:cubicBezTo>
                  <a:pt x="6608040" y="146377"/>
                  <a:pt x="6611308" y="143674"/>
                  <a:pt x="6617453" y="141110"/>
                </a:cubicBezTo>
                <a:cubicBezTo>
                  <a:pt x="6623598" y="138545"/>
                  <a:pt x="6629920" y="136433"/>
                  <a:pt x="6636422" y="134773"/>
                </a:cubicBezTo>
                <a:cubicBezTo>
                  <a:pt x="6642924" y="133112"/>
                  <a:pt x="6649590" y="131804"/>
                  <a:pt x="6656421" y="130848"/>
                </a:cubicBezTo>
                <a:cubicBezTo>
                  <a:pt x="6663252" y="129892"/>
                  <a:pt x="6669580" y="129414"/>
                  <a:pt x="6675407" y="129414"/>
                </a:cubicBezTo>
                <a:cubicBezTo>
                  <a:pt x="6685383" y="129414"/>
                  <a:pt x="6694203" y="131223"/>
                  <a:pt x="6701865" y="134842"/>
                </a:cubicBezTo>
                <a:cubicBezTo>
                  <a:pt x="6709527" y="138460"/>
                  <a:pt x="6715886" y="143253"/>
                  <a:pt x="6720940" y="149220"/>
                </a:cubicBezTo>
                <a:cubicBezTo>
                  <a:pt x="6725995" y="155188"/>
                  <a:pt x="6729782" y="162055"/>
                  <a:pt x="6732301" y="169822"/>
                </a:cubicBezTo>
                <a:cubicBezTo>
                  <a:pt x="6734819" y="177589"/>
                  <a:pt x="6736078" y="185454"/>
                  <a:pt x="6736078" y="193416"/>
                </a:cubicBezTo>
                <a:cubicBezTo>
                  <a:pt x="6736078" y="202868"/>
                  <a:pt x="6734565" y="211790"/>
                  <a:pt x="6731539" y="220185"/>
                </a:cubicBezTo>
                <a:cubicBezTo>
                  <a:pt x="6728511" y="228579"/>
                  <a:pt x="6724447" y="236334"/>
                  <a:pt x="6719347" y="243449"/>
                </a:cubicBezTo>
                <a:cubicBezTo>
                  <a:pt x="6714245" y="250564"/>
                  <a:pt x="6708273" y="257205"/>
                  <a:pt x="6701428" y="263371"/>
                </a:cubicBezTo>
                <a:cubicBezTo>
                  <a:pt x="6694582" y="269537"/>
                  <a:pt x="6687214" y="275184"/>
                  <a:pt x="6679323" y="280311"/>
                </a:cubicBezTo>
                <a:cubicBezTo>
                  <a:pt x="6671431" y="285438"/>
                  <a:pt x="6663360" y="290079"/>
                  <a:pt x="6655110" y="294236"/>
                </a:cubicBezTo>
                <a:cubicBezTo>
                  <a:pt x="6646859" y="298394"/>
                  <a:pt x="6638725" y="302116"/>
                  <a:pt x="6630707" y="305403"/>
                </a:cubicBezTo>
                <a:cubicBezTo>
                  <a:pt x="6625218" y="307678"/>
                  <a:pt x="6619965" y="309399"/>
                  <a:pt x="6614949" y="310567"/>
                </a:cubicBezTo>
                <a:cubicBezTo>
                  <a:pt x="6609932" y="311734"/>
                  <a:pt x="6605313" y="312318"/>
                  <a:pt x="6601093" y="312318"/>
                </a:cubicBezTo>
                <a:cubicBezTo>
                  <a:pt x="6595287" y="312318"/>
                  <a:pt x="6589719" y="311695"/>
                  <a:pt x="6584388" y="310450"/>
                </a:cubicBezTo>
                <a:cubicBezTo>
                  <a:pt x="6579057" y="309204"/>
                  <a:pt x="6575404" y="307278"/>
                  <a:pt x="6573429" y="304672"/>
                </a:cubicBezTo>
                <a:cubicBezTo>
                  <a:pt x="6571790" y="311696"/>
                  <a:pt x="6570122" y="319094"/>
                  <a:pt x="6568425" y="326864"/>
                </a:cubicBezTo>
                <a:cubicBezTo>
                  <a:pt x="6566728" y="334635"/>
                  <a:pt x="6565334" y="341820"/>
                  <a:pt x="6564245" y="348419"/>
                </a:cubicBezTo>
                <a:cubicBezTo>
                  <a:pt x="6563634" y="351959"/>
                  <a:pt x="6562850" y="356012"/>
                  <a:pt x="6561893" y="360579"/>
                </a:cubicBezTo>
                <a:cubicBezTo>
                  <a:pt x="6560934" y="365147"/>
                  <a:pt x="6559947" y="369715"/>
                  <a:pt x="6558932" y="374283"/>
                </a:cubicBezTo>
                <a:cubicBezTo>
                  <a:pt x="6557916" y="378852"/>
                  <a:pt x="6557005" y="382877"/>
                  <a:pt x="6556198" y="386359"/>
                </a:cubicBezTo>
                <a:cubicBezTo>
                  <a:pt x="6555389" y="389841"/>
                  <a:pt x="6554721" y="392906"/>
                  <a:pt x="6554190" y="395554"/>
                </a:cubicBezTo>
                <a:cubicBezTo>
                  <a:pt x="6553691" y="397537"/>
                  <a:pt x="6552398" y="399255"/>
                  <a:pt x="6550310" y="400708"/>
                </a:cubicBezTo>
                <a:cubicBezTo>
                  <a:pt x="6548221" y="402161"/>
                  <a:pt x="6545953" y="403308"/>
                  <a:pt x="6543505" y="404150"/>
                </a:cubicBezTo>
                <a:cubicBezTo>
                  <a:pt x="6541055" y="404992"/>
                  <a:pt x="6538703" y="405583"/>
                  <a:pt x="6536447" y="405925"/>
                </a:cubicBezTo>
                <a:cubicBezTo>
                  <a:pt x="6534191" y="406267"/>
                  <a:pt x="6532014" y="406437"/>
                  <a:pt x="6529916" y="406437"/>
                </a:cubicBezTo>
                <a:cubicBezTo>
                  <a:pt x="6517575" y="406437"/>
                  <a:pt x="6511405" y="401314"/>
                  <a:pt x="6511405" y="391067"/>
                </a:cubicBezTo>
                <a:cubicBezTo>
                  <a:pt x="6511405" y="388567"/>
                  <a:pt x="6511732" y="386334"/>
                  <a:pt x="6512386" y="384370"/>
                </a:cubicBezTo>
                <a:cubicBezTo>
                  <a:pt x="6515180" y="372619"/>
                  <a:pt x="6517607" y="362254"/>
                  <a:pt x="6519668" y="353277"/>
                </a:cubicBezTo>
                <a:cubicBezTo>
                  <a:pt x="6521729" y="344299"/>
                  <a:pt x="6523596" y="335985"/>
                  <a:pt x="6525268" y="328334"/>
                </a:cubicBezTo>
                <a:cubicBezTo>
                  <a:pt x="6526940" y="320684"/>
                  <a:pt x="6528489" y="313415"/>
                  <a:pt x="6529916" y="306528"/>
                </a:cubicBezTo>
                <a:cubicBezTo>
                  <a:pt x="6531343" y="299641"/>
                  <a:pt x="6532808" y="292504"/>
                  <a:pt x="6534311" y="285118"/>
                </a:cubicBezTo>
                <a:cubicBezTo>
                  <a:pt x="6535815" y="277732"/>
                  <a:pt x="6537383" y="270047"/>
                  <a:pt x="6539017" y="262063"/>
                </a:cubicBezTo>
                <a:cubicBezTo>
                  <a:pt x="6540651" y="254080"/>
                  <a:pt x="6543076" y="244309"/>
                  <a:pt x="6546290" y="232751"/>
                </a:cubicBezTo>
                <a:lnTo>
                  <a:pt x="6553821" y="190510"/>
                </a:lnTo>
                <a:cubicBezTo>
                  <a:pt x="6555356" y="182960"/>
                  <a:pt x="6556416" y="176428"/>
                  <a:pt x="6557000" y="170913"/>
                </a:cubicBezTo>
                <a:cubicBezTo>
                  <a:pt x="6557585" y="165397"/>
                  <a:pt x="6557877" y="160415"/>
                  <a:pt x="6557877" y="155965"/>
                </a:cubicBezTo>
                <a:cubicBezTo>
                  <a:pt x="6557877" y="150830"/>
                  <a:pt x="6558015" y="146217"/>
                  <a:pt x="6558293" y="142125"/>
                </a:cubicBezTo>
                <a:cubicBezTo>
                  <a:pt x="6558569" y="138034"/>
                  <a:pt x="6559423" y="134358"/>
                  <a:pt x="6560854" y="131098"/>
                </a:cubicBezTo>
                <a:cubicBezTo>
                  <a:pt x="6562283" y="127838"/>
                  <a:pt x="6564504" y="125304"/>
                  <a:pt x="6567515" y="123497"/>
                </a:cubicBezTo>
                <a:cubicBezTo>
                  <a:pt x="6570526" y="121690"/>
                  <a:pt x="6574399" y="120786"/>
                  <a:pt x="6579132" y="120786"/>
                </a:cubicBezTo>
                <a:close/>
                <a:moveTo>
                  <a:pt x="3864507" y="120786"/>
                </a:moveTo>
                <a:cubicBezTo>
                  <a:pt x="3871031" y="120786"/>
                  <a:pt x="3876256" y="121768"/>
                  <a:pt x="3880181" y="123731"/>
                </a:cubicBezTo>
                <a:cubicBezTo>
                  <a:pt x="3884106" y="125695"/>
                  <a:pt x="3887041" y="128296"/>
                  <a:pt x="3888985" y="131535"/>
                </a:cubicBezTo>
                <a:cubicBezTo>
                  <a:pt x="3890930" y="134775"/>
                  <a:pt x="3892088" y="138332"/>
                  <a:pt x="3892462" y="142208"/>
                </a:cubicBezTo>
                <a:cubicBezTo>
                  <a:pt x="3892834" y="146084"/>
                  <a:pt x="3893021" y="148421"/>
                  <a:pt x="3893021" y="149219"/>
                </a:cubicBezTo>
                <a:cubicBezTo>
                  <a:pt x="3893415" y="146377"/>
                  <a:pt x="3896683" y="143674"/>
                  <a:pt x="3902828" y="141110"/>
                </a:cubicBezTo>
                <a:cubicBezTo>
                  <a:pt x="3908972" y="138545"/>
                  <a:pt x="3915296" y="136433"/>
                  <a:pt x="3921797" y="134773"/>
                </a:cubicBezTo>
                <a:cubicBezTo>
                  <a:pt x="3928299" y="133112"/>
                  <a:pt x="3934965" y="131804"/>
                  <a:pt x="3941796" y="130848"/>
                </a:cubicBezTo>
                <a:cubicBezTo>
                  <a:pt x="3948627" y="129892"/>
                  <a:pt x="3954956" y="129414"/>
                  <a:pt x="3960782" y="129414"/>
                </a:cubicBezTo>
                <a:cubicBezTo>
                  <a:pt x="3970759" y="129414"/>
                  <a:pt x="3979578" y="131223"/>
                  <a:pt x="3987240" y="134842"/>
                </a:cubicBezTo>
                <a:cubicBezTo>
                  <a:pt x="3994902" y="138460"/>
                  <a:pt x="4001261" y="143253"/>
                  <a:pt x="4006316" y="149220"/>
                </a:cubicBezTo>
                <a:cubicBezTo>
                  <a:pt x="4011371" y="155188"/>
                  <a:pt x="4015157" y="162055"/>
                  <a:pt x="4017676" y="169822"/>
                </a:cubicBezTo>
                <a:cubicBezTo>
                  <a:pt x="4020194" y="177589"/>
                  <a:pt x="4021454" y="185454"/>
                  <a:pt x="4021454" y="193416"/>
                </a:cubicBezTo>
                <a:cubicBezTo>
                  <a:pt x="4021454" y="202868"/>
                  <a:pt x="4019940" y="211790"/>
                  <a:pt x="4016913" y="220185"/>
                </a:cubicBezTo>
                <a:cubicBezTo>
                  <a:pt x="4013886" y="228579"/>
                  <a:pt x="4009823" y="236334"/>
                  <a:pt x="4004722" y="243449"/>
                </a:cubicBezTo>
                <a:cubicBezTo>
                  <a:pt x="3999621" y="250564"/>
                  <a:pt x="3993648" y="257205"/>
                  <a:pt x="3986803" y="263371"/>
                </a:cubicBezTo>
                <a:cubicBezTo>
                  <a:pt x="3979957" y="269537"/>
                  <a:pt x="3972589" y="275184"/>
                  <a:pt x="3964699" y="280311"/>
                </a:cubicBezTo>
                <a:cubicBezTo>
                  <a:pt x="3956807" y="285438"/>
                  <a:pt x="3948735" y="290079"/>
                  <a:pt x="3940485" y="294236"/>
                </a:cubicBezTo>
                <a:cubicBezTo>
                  <a:pt x="3932235" y="298394"/>
                  <a:pt x="3924100" y="302116"/>
                  <a:pt x="3916082" y="305403"/>
                </a:cubicBezTo>
                <a:cubicBezTo>
                  <a:pt x="3910592" y="307678"/>
                  <a:pt x="3905339" y="309399"/>
                  <a:pt x="3900324" y="310567"/>
                </a:cubicBezTo>
                <a:cubicBezTo>
                  <a:pt x="3895307" y="311734"/>
                  <a:pt x="3890689" y="312318"/>
                  <a:pt x="3886468" y="312318"/>
                </a:cubicBezTo>
                <a:cubicBezTo>
                  <a:pt x="3880663" y="312318"/>
                  <a:pt x="3875094" y="311695"/>
                  <a:pt x="3869763" y="310450"/>
                </a:cubicBezTo>
                <a:cubicBezTo>
                  <a:pt x="3864432" y="309204"/>
                  <a:pt x="3860779" y="307278"/>
                  <a:pt x="3858804" y="304672"/>
                </a:cubicBezTo>
                <a:cubicBezTo>
                  <a:pt x="3857165" y="311696"/>
                  <a:pt x="3855497" y="319094"/>
                  <a:pt x="3853800" y="326864"/>
                </a:cubicBezTo>
                <a:cubicBezTo>
                  <a:pt x="3852103" y="334635"/>
                  <a:pt x="3850710" y="341820"/>
                  <a:pt x="3849621" y="348419"/>
                </a:cubicBezTo>
                <a:cubicBezTo>
                  <a:pt x="3849011" y="351959"/>
                  <a:pt x="3848226" y="356012"/>
                  <a:pt x="3847267" y="360579"/>
                </a:cubicBezTo>
                <a:cubicBezTo>
                  <a:pt x="3846309" y="365147"/>
                  <a:pt x="3845322" y="369715"/>
                  <a:pt x="3844307" y="374283"/>
                </a:cubicBezTo>
                <a:cubicBezTo>
                  <a:pt x="3843291" y="378852"/>
                  <a:pt x="3842380" y="382877"/>
                  <a:pt x="3841572" y="386359"/>
                </a:cubicBezTo>
                <a:cubicBezTo>
                  <a:pt x="3840765" y="389841"/>
                  <a:pt x="3840096" y="392906"/>
                  <a:pt x="3839565" y="395554"/>
                </a:cubicBezTo>
                <a:cubicBezTo>
                  <a:pt x="3839067" y="397537"/>
                  <a:pt x="3837774" y="399255"/>
                  <a:pt x="3835686" y="400708"/>
                </a:cubicBezTo>
                <a:cubicBezTo>
                  <a:pt x="3833597" y="402161"/>
                  <a:pt x="3831328" y="403308"/>
                  <a:pt x="3828880" y="404150"/>
                </a:cubicBezTo>
                <a:cubicBezTo>
                  <a:pt x="3826431" y="404992"/>
                  <a:pt x="3824078" y="405583"/>
                  <a:pt x="3821822" y="405925"/>
                </a:cubicBezTo>
                <a:cubicBezTo>
                  <a:pt x="3819566" y="406267"/>
                  <a:pt x="3817389" y="406437"/>
                  <a:pt x="3815291" y="406437"/>
                </a:cubicBezTo>
                <a:cubicBezTo>
                  <a:pt x="3802950" y="406437"/>
                  <a:pt x="3796780" y="401314"/>
                  <a:pt x="3796780" y="391067"/>
                </a:cubicBezTo>
                <a:cubicBezTo>
                  <a:pt x="3796780" y="388567"/>
                  <a:pt x="3797107" y="386334"/>
                  <a:pt x="3797761" y="384370"/>
                </a:cubicBezTo>
                <a:cubicBezTo>
                  <a:pt x="3800555" y="372619"/>
                  <a:pt x="3802982" y="362254"/>
                  <a:pt x="3805044" y="353277"/>
                </a:cubicBezTo>
                <a:cubicBezTo>
                  <a:pt x="3807105" y="344299"/>
                  <a:pt x="3808972" y="335985"/>
                  <a:pt x="3810643" y="328334"/>
                </a:cubicBezTo>
                <a:cubicBezTo>
                  <a:pt x="3812315" y="320684"/>
                  <a:pt x="3813865" y="313415"/>
                  <a:pt x="3815291" y="306528"/>
                </a:cubicBezTo>
                <a:cubicBezTo>
                  <a:pt x="3816718" y="299641"/>
                  <a:pt x="3818183" y="292504"/>
                  <a:pt x="3819687" y="285118"/>
                </a:cubicBezTo>
                <a:cubicBezTo>
                  <a:pt x="3821189" y="277732"/>
                  <a:pt x="3822758" y="270047"/>
                  <a:pt x="3824392" y="262063"/>
                </a:cubicBezTo>
                <a:cubicBezTo>
                  <a:pt x="3826026" y="254080"/>
                  <a:pt x="3828451" y="244309"/>
                  <a:pt x="3831665" y="232751"/>
                </a:cubicBezTo>
                <a:lnTo>
                  <a:pt x="3839196" y="190510"/>
                </a:lnTo>
                <a:cubicBezTo>
                  <a:pt x="3840732" y="182960"/>
                  <a:pt x="3841791" y="176428"/>
                  <a:pt x="3842375" y="170913"/>
                </a:cubicBezTo>
                <a:cubicBezTo>
                  <a:pt x="3842961" y="165397"/>
                  <a:pt x="3843252" y="160415"/>
                  <a:pt x="3843252" y="155965"/>
                </a:cubicBezTo>
                <a:cubicBezTo>
                  <a:pt x="3843252" y="150830"/>
                  <a:pt x="3843391" y="146217"/>
                  <a:pt x="3843668" y="142125"/>
                </a:cubicBezTo>
                <a:cubicBezTo>
                  <a:pt x="3843945" y="138034"/>
                  <a:pt x="3844799" y="134358"/>
                  <a:pt x="3846229" y="131098"/>
                </a:cubicBezTo>
                <a:cubicBezTo>
                  <a:pt x="3847659" y="127838"/>
                  <a:pt x="3849879" y="125304"/>
                  <a:pt x="3852891" y="123497"/>
                </a:cubicBezTo>
                <a:cubicBezTo>
                  <a:pt x="3855902" y="121690"/>
                  <a:pt x="3859774" y="120786"/>
                  <a:pt x="3864507" y="120786"/>
                </a:cubicBezTo>
                <a:close/>
                <a:moveTo>
                  <a:pt x="10960238" y="118433"/>
                </a:moveTo>
                <a:cubicBezTo>
                  <a:pt x="10964862" y="118433"/>
                  <a:pt x="10968643" y="119398"/>
                  <a:pt x="10971579" y="121328"/>
                </a:cubicBezTo>
                <a:cubicBezTo>
                  <a:pt x="10974516" y="123258"/>
                  <a:pt x="10976780" y="125736"/>
                  <a:pt x="10978373" y="128762"/>
                </a:cubicBezTo>
                <a:cubicBezTo>
                  <a:pt x="10979966" y="131788"/>
                  <a:pt x="10980983" y="135102"/>
                  <a:pt x="10981424" y="138704"/>
                </a:cubicBezTo>
                <a:cubicBezTo>
                  <a:pt x="10981866" y="142306"/>
                  <a:pt x="10982086" y="145771"/>
                  <a:pt x="10982086" y="149100"/>
                </a:cubicBezTo>
                <a:cubicBezTo>
                  <a:pt x="10982086" y="150356"/>
                  <a:pt x="10982021" y="152097"/>
                  <a:pt x="10981890" y="154323"/>
                </a:cubicBezTo>
                <a:lnTo>
                  <a:pt x="10981755" y="156326"/>
                </a:lnTo>
                <a:lnTo>
                  <a:pt x="10986013" y="146317"/>
                </a:lnTo>
                <a:cubicBezTo>
                  <a:pt x="10990575" y="141900"/>
                  <a:pt x="10995283" y="138017"/>
                  <a:pt x="11000135" y="134670"/>
                </a:cubicBezTo>
                <a:cubicBezTo>
                  <a:pt x="11004987" y="131322"/>
                  <a:pt x="11010170" y="128531"/>
                  <a:pt x="11015684" y="126297"/>
                </a:cubicBezTo>
                <a:cubicBezTo>
                  <a:pt x="11021199" y="124063"/>
                  <a:pt x="11027030" y="122945"/>
                  <a:pt x="11033180" y="122945"/>
                </a:cubicBezTo>
                <a:cubicBezTo>
                  <a:pt x="11035426" y="122945"/>
                  <a:pt x="11037851" y="123182"/>
                  <a:pt x="11040455" y="123655"/>
                </a:cubicBezTo>
                <a:cubicBezTo>
                  <a:pt x="11043058" y="124128"/>
                  <a:pt x="11045317" y="124645"/>
                  <a:pt x="11047232" y="125208"/>
                </a:cubicBezTo>
                <a:cubicBezTo>
                  <a:pt x="11049986" y="125897"/>
                  <a:pt x="11052945" y="126866"/>
                  <a:pt x="11056106" y="128115"/>
                </a:cubicBezTo>
                <a:cubicBezTo>
                  <a:pt x="11059269" y="129364"/>
                  <a:pt x="11062263" y="131049"/>
                  <a:pt x="11065087" y="133170"/>
                </a:cubicBezTo>
                <a:cubicBezTo>
                  <a:pt x="11069815" y="136747"/>
                  <a:pt x="11073830" y="141289"/>
                  <a:pt x="11077132" y="146797"/>
                </a:cubicBezTo>
                <a:cubicBezTo>
                  <a:pt x="11080435" y="152305"/>
                  <a:pt x="11082086" y="157910"/>
                  <a:pt x="11082086" y="163612"/>
                </a:cubicBezTo>
                <a:cubicBezTo>
                  <a:pt x="11082086" y="165937"/>
                  <a:pt x="11081623" y="168449"/>
                  <a:pt x="11080698" y="171149"/>
                </a:cubicBezTo>
                <a:cubicBezTo>
                  <a:pt x="11079771" y="173849"/>
                  <a:pt x="11078498" y="176318"/>
                  <a:pt x="11076877" y="178558"/>
                </a:cubicBezTo>
                <a:cubicBezTo>
                  <a:pt x="11075256" y="180797"/>
                  <a:pt x="11073241" y="182735"/>
                  <a:pt x="11070830" y="184371"/>
                </a:cubicBezTo>
                <a:cubicBezTo>
                  <a:pt x="11068418" y="186008"/>
                  <a:pt x="11065673" y="186826"/>
                  <a:pt x="11062594" y="186826"/>
                </a:cubicBezTo>
                <a:cubicBezTo>
                  <a:pt x="11059856" y="186826"/>
                  <a:pt x="11056653" y="186189"/>
                  <a:pt x="11052982" y="184917"/>
                </a:cubicBezTo>
                <a:cubicBezTo>
                  <a:pt x="11049311" y="183644"/>
                  <a:pt x="11046270" y="181942"/>
                  <a:pt x="11043857" y="179811"/>
                </a:cubicBezTo>
                <a:cubicBezTo>
                  <a:pt x="11042683" y="178788"/>
                  <a:pt x="11041513" y="177421"/>
                  <a:pt x="11040347" y="175711"/>
                </a:cubicBezTo>
                <a:cubicBezTo>
                  <a:pt x="11039182" y="174001"/>
                  <a:pt x="11038191" y="172456"/>
                  <a:pt x="11037375" y="171077"/>
                </a:cubicBezTo>
                <a:cubicBezTo>
                  <a:pt x="11036560" y="169698"/>
                  <a:pt x="11035834" y="168460"/>
                  <a:pt x="11035201" y="167365"/>
                </a:cubicBezTo>
                <a:cubicBezTo>
                  <a:pt x="11034566" y="166269"/>
                  <a:pt x="11034448" y="165920"/>
                  <a:pt x="11034846" y="166318"/>
                </a:cubicBezTo>
                <a:cubicBezTo>
                  <a:pt x="11035175" y="166382"/>
                  <a:pt x="11034982" y="166385"/>
                  <a:pt x="11034268" y="166327"/>
                </a:cubicBezTo>
                <a:cubicBezTo>
                  <a:pt x="11033553" y="166269"/>
                  <a:pt x="11032995" y="166240"/>
                  <a:pt x="11032593" y="166240"/>
                </a:cubicBezTo>
                <a:cubicBezTo>
                  <a:pt x="11026693" y="166240"/>
                  <a:pt x="11020962" y="167812"/>
                  <a:pt x="11015400" y="170957"/>
                </a:cubicBezTo>
                <a:cubicBezTo>
                  <a:pt x="11009838" y="174101"/>
                  <a:pt x="11004569" y="178006"/>
                  <a:pt x="10999594" y="182670"/>
                </a:cubicBezTo>
                <a:cubicBezTo>
                  <a:pt x="10994618" y="187334"/>
                  <a:pt x="10989874" y="192528"/>
                  <a:pt x="10985363" y="198252"/>
                </a:cubicBezTo>
                <a:cubicBezTo>
                  <a:pt x="10980852" y="203975"/>
                  <a:pt x="10977315" y="208581"/>
                  <a:pt x="10974750" y="212068"/>
                </a:cubicBezTo>
                <a:cubicBezTo>
                  <a:pt x="10972321" y="220707"/>
                  <a:pt x="10969505" y="231197"/>
                  <a:pt x="10966301" y="243538"/>
                </a:cubicBezTo>
                <a:cubicBezTo>
                  <a:pt x="10963098" y="255879"/>
                  <a:pt x="10959929" y="268779"/>
                  <a:pt x="10956792" y="282239"/>
                </a:cubicBezTo>
                <a:lnTo>
                  <a:pt x="10956792" y="286751"/>
                </a:lnTo>
                <a:cubicBezTo>
                  <a:pt x="10956792" y="290201"/>
                  <a:pt x="10956642" y="294244"/>
                  <a:pt x="10956343" y="298882"/>
                </a:cubicBezTo>
                <a:cubicBezTo>
                  <a:pt x="10956044" y="303519"/>
                  <a:pt x="10955139" y="307652"/>
                  <a:pt x="10953629" y="311281"/>
                </a:cubicBezTo>
                <a:cubicBezTo>
                  <a:pt x="10951548" y="314114"/>
                  <a:pt x="10948872" y="316368"/>
                  <a:pt x="10945603" y="318043"/>
                </a:cubicBezTo>
                <a:cubicBezTo>
                  <a:pt x="10942333" y="319718"/>
                  <a:pt x="10938583" y="320555"/>
                  <a:pt x="10934355" y="320555"/>
                </a:cubicBezTo>
                <a:cubicBezTo>
                  <a:pt x="10927536" y="320555"/>
                  <a:pt x="10922420" y="318320"/>
                  <a:pt x="10919005" y="313851"/>
                </a:cubicBezTo>
                <a:cubicBezTo>
                  <a:pt x="10915592" y="309381"/>
                  <a:pt x="10913885" y="304270"/>
                  <a:pt x="10913885" y="298516"/>
                </a:cubicBezTo>
                <a:cubicBezTo>
                  <a:pt x="10913885" y="295885"/>
                  <a:pt x="10914259" y="293221"/>
                  <a:pt x="10915009" y="290526"/>
                </a:cubicBezTo>
                <a:cubicBezTo>
                  <a:pt x="10916757" y="281124"/>
                  <a:pt x="10918779" y="270748"/>
                  <a:pt x="10921075" y="259398"/>
                </a:cubicBezTo>
                <a:cubicBezTo>
                  <a:pt x="10923370" y="248048"/>
                  <a:pt x="10925729" y="236590"/>
                  <a:pt x="10928150" y="225025"/>
                </a:cubicBezTo>
                <a:cubicBezTo>
                  <a:pt x="10930572" y="213460"/>
                  <a:pt x="10932787" y="202948"/>
                  <a:pt x="10934795" y="193488"/>
                </a:cubicBezTo>
                <a:cubicBezTo>
                  <a:pt x="10936804" y="184028"/>
                  <a:pt x="10938593" y="174514"/>
                  <a:pt x="10940161" y="164946"/>
                </a:cubicBezTo>
                <a:cubicBezTo>
                  <a:pt x="10940030" y="164086"/>
                  <a:pt x="10939963" y="163092"/>
                  <a:pt x="10939963" y="161966"/>
                </a:cubicBezTo>
                <a:cubicBezTo>
                  <a:pt x="10939963" y="160840"/>
                  <a:pt x="10939963" y="159689"/>
                  <a:pt x="10939963" y="158512"/>
                </a:cubicBezTo>
                <a:cubicBezTo>
                  <a:pt x="10939963" y="154127"/>
                  <a:pt x="10940227" y="149896"/>
                  <a:pt x="10940753" y="145819"/>
                </a:cubicBezTo>
                <a:cubicBezTo>
                  <a:pt x="10941279" y="141742"/>
                  <a:pt x="10942110" y="137593"/>
                  <a:pt x="10943245" y="133373"/>
                </a:cubicBezTo>
                <a:cubicBezTo>
                  <a:pt x="10944745" y="128200"/>
                  <a:pt x="10946691" y="124417"/>
                  <a:pt x="10949083" y="122024"/>
                </a:cubicBezTo>
                <a:cubicBezTo>
                  <a:pt x="10951473" y="119630"/>
                  <a:pt x="10955192" y="118433"/>
                  <a:pt x="10960238" y="118433"/>
                </a:cubicBezTo>
                <a:close/>
                <a:moveTo>
                  <a:pt x="4102238" y="118433"/>
                </a:moveTo>
                <a:cubicBezTo>
                  <a:pt x="4106863" y="118433"/>
                  <a:pt x="4110644" y="119398"/>
                  <a:pt x="4113580" y="121328"/>
                </a:cubicBezTo>
                <a:cubicBezTo>
                  <a:pt x="4116516" y="123258"/>
                  <a:pt x="4118781" y="125736"/>
                  <a:pt x="4120373" y="128762"/>
                </a:cubicBezTo>
                <a:cubicBezTo>
                  <a:pt x="4121966" y="131788"/>
                  <a:pt x="4122984" y="135102"/>
                  <a:pt x="4123425" y="138704"/>
                </a:cubicBezTo>
                <a:cubicBezTo>
                  <a:pt x="4123866" y="142306"/>
                  <a:pt x="4124087" y="145771"/>
                  <a:pt x="4124087" y="149100"/>
                </a:cubicBezTo>
                <a:cubicBezTo>
                  <a:pt x="4124087" y="150356"/>
                  <a:pt x="4124021" y="152097"/>
                  <a:pt x="4123890" y="154323"/>
                </a:cubicBezTo>
                <a:lnTo>
                  <a:pt x="4123756" y="156327"/>
                </a:lnTo>
                <a:lnTo>
                  <a:pt x="4128014" y="146317"/>
                </a:lnTo>
                <a:cubicBezTo>
                  <a:pt x="4132577" y="141900"/>
                  <a:pt x="4137284" y="138017"/>
                  <a:pt x="4142136" y="134670"/>
                </a:cubicBezTo>
                <a:cubicBezTo>
                  <a:pt x="4146988" y="131322"/>
                  <a:pt x="4152171" y="128531"/>
                  <a:pt x="4157685" y="126297"/>
                </a:cubicBezTo>
                <a:cubicBezTo>
                  <a:pt x="4163199" y="124063"/>
                  <a:pt x="4169031" y="122945"/>
                  <a:pt x="4175181" y="122945"/>
                </a:cubicBezTo>
                <a:cubicBezTo>
                  <a:pt x="4177426" y="122945"/>
                  <a:pt x="4179851" y="123182"/>
                  <a:pt x="4182456" y="123655"/>
                </a:cubicBezTo>
                <a:cubicBezTo>
                  <a:pt x="4185059" y="124128"/>
                  <a:pt x="4187319" y="124645"/>
                  <a:pt x="4189233" y="125208"/>
                </a:cubicBezTo>
                <a:cubicBezTo>
                  <a:pt x="4191987" y="125897"/>
                  <a:pt x="4194945" y="126866"/>
                  <a:pt x="4198107" y="128115"/>
                </a:cubicBezTo>
                <a:cubicBezTo>
                  <a:pt x="4201270" y="129364"/>
                  <a:pt x="4204263" y="131049"/>
                  <a:pt x="4207088" y="133170"/>
                </a:cubicBezTo>
                <a:cubicBezTo>
                  <a:pt x="4211815" y="136747"/>
                  <a:pt x="4215830" y="141289"/>
                  <a:pt x="4219133" y="146797"/>
                </a:cubicBezTo>
                <a:cubicBezTo>
                  <a:pt x="4222436" y="152305"/>
                  <a:pt x="4224087" y="157910"/>
                  <a:pt x="4224087" y="163612"/>
                </a:cubicBezTo>
                <a:cubicBezTo>
                  <a:pt x="4224087" y="165937"/>
                  <a:pt x="4223625" y="168449"/>
                  <a:pt x="4222698" y="171149"/>
                </a:cubicBezTo>
                <a:cubicBezTo>
                  <a:pt x="4221772" y="173849"/>
                  <a:pt x="4220499" y="176318"/>
                  <a:pt x="4218878" y="178558"/>
                </a:cubicBezTo>
                <a:cubicBezTo>
                  <a:pt x="4217257" y="180797"/>
                  <a:pt x="4215241" y="182735"/>
                  <a:pt x="4212831" y="184371"/>
                </a:cubicBezTo>
                <a:cubicBezTo>
                  <a:pt x="4210419" y="186008"/>
                  <a:pt x="4207674" y="186826"/>
                  <a:pt x="4204594" y="186826"/>
                </a:cubicBezTo>
                <a:cubicBezTo>
                  <a:pt x="4201857" y="186826"/>
                  <a:pt x="4198653" y="186189"/>
                  <a:pt x="4194983" y="184917"/>
                </a:cubicBezTo>
                <a:cubicBezTo>
                  <a:pt x="4191312" y="183644"/>
                  <a:pt x="4188271" y="181942"/>
                  <a:pt x="4185858" y="179811"/>
                </a:cubicBezTo>
                <a:cubicBezTo>
                  <a:pt x="4184683" y="178788"/>
                  <a:pt x="4183513" y="177421"/>
                  <a:pt x="4182347" y="175711"/>
                </a:cubicBezTo>
                <a:cubicBezTo>
                  <a:pt x="4181182" y="174001"/>
                  <a:pt x="4180191" y="172456"/>
                  <a:pt x="4179376" y="171077"/>
                </a:cubicBezTo>
                <a:cubicBezTo>
                  <a:pt x="4178560" y="169698"/>
                  <a:pt x="4177835" y="168460"/>
                  <a:pt x="4177201" y="167365"/>
                </a:cubicBezTo>
                <a:cubicBezTo>
                  <a:pt x="4176567" y="166269"/>
                  <a:pt x="4176448" y="165920"/>
                  <a:pt x="4176846" y="166318"/>
                </a:cubicBezTo>
                <a:cubicBezTo>
                  <a:pt x="4177176" y="166382"/>
                  <a:pt x="4176983" y="166385"/>
                  <a:pt x="4176268" y="166327"/>
                </a:cubicBezTo>
                <a:cubicBezTo>
                  <a:pt x="4175554" y="166269"/>
                  <a:pt x="4174995" y="166240"/>
                  <a:pt x="4174593" y="166240"/>
                </a:cubicBezTo>
                <a:cubicBezTo>
                  <a:pt x="4168694" y="166240"/>
                  <a:pt x="4162963" y="167812"/>
                  <a:pt x="4157400" y="170957"/>
                </a:cubicBezTo>
                <a:cubicBezTo>
                  <a:pt x="4151838" y="174101"/>
                  <a:pt x="4146569" y="178006"/>
                  <a:pt x="4141594" y="182670"/>
                </a:cubicBezTo>
                <a:cubicBezTo>
                  <a:pt x="4136618" y="187334"/>
                  <a:pt x="4131875" y="192528"/>
                  <a:pt x="4127364" y="198252"/>
                </a:cubicBezTo>
                <a:cubicBezTo>
                  <a:pt x="4122852" y="203975"/>
                  <a:pt x="4119314" y="208581"/>
                  <a:pt x="4116750" y="212068"/>
                </a:cubicBezTo>
                <a:cubicBezTo>
                  <a:pt x="4114321" y="220707"/>
                  <a:pt x="4111505" y="231197"/>
                  <a:pt x="4108302" y="243538"/>
                </a:cubicBezTo>
                <a:cubicBezTo>
                  <a:pt x="4105099" y="255879"/>
                  <a:pt x="4101929" y="268779"/>
                  <a:pt x="4098791" y="282239"/>
                </a:cubicBezTo>
                <a:lnTo>
                  <a:pt x="4098791" y="286751"/>
                </a:lnTo>
                <a:cubicBezTo>
                  <a:pt x="4098791" y="290201"/>
                  <a:pt x="4098642" y="294244"/>
                  <a:pt x="4098344" y="298882"/>
                </a:cubicBezTo>
                <a:cubicBezTo>
                  <a:pt x="4098045" y="303519"/>
                  <a:pt x="4097140" y="307652"/>
                  <a:pt x="4095629" y="311281"/>
                </a:cubicBezTo>
                <a:cubicBezTo>
                  <a:pt x="4093548" y="314114"/>
                  <a:pt x="4090873" y="316368"/>
                  <a:pt x="4087603" y="318043"/>
                </a:cubicBezTo>
                <a:cubicBezTo>
                  <a:pt x="4084333" y="319718"/>
                  <a:pt x="4080584" y="320555"/>
                  <a:pt x="4076356" y="320555"/>
                </a:cubicBezTo>
                <a:cubicBezTo>
                  <a:pt x="4069537" y="320555"/>
                  <a:pt x="4064421" y="318320"/>
                  <a:pt x="4061007" y="313851"/>
                </a:cubicBezTo>
                <a:cubicBezTo>
                  <a:pt x="4057592" y="309381"/>
                  <a:pt x="4055885" y="304270"/>
                  <a:pt x="4055885" y="298516"/>
                </a:cubicBezTo>
                <a:cubicBezTo>
                  <a:pt x="4055885" y="295885"/>
                  <a:pt x="4056260" y="293221"/>
                  <a:pt x="4057010" y="290526"/>
                </a:cubicBezTo>
                <a:cubicBezTo>
                  <a:pt x="4058758" y="281124"/>
                  <a:pt x="4060779" y="270748"/>
                  <a:pt x="4063075" y="259398"/>
                </a:cubicBezTo>
                <a:cubicBezTo>
                  <a:pt x="4065371" y="248048"/>
                  <a:pt x="4067729" y="236590"/>
                  <a:pt x="4070151" y="225025"/>
                </a:cubicBezTo>
                <a:cubicBezTo>
                  <a:pt x="4072573" y="213460"/>
                  <a:pt x="4074788" y="202948"/>
                  <a:pt x="4076796" y="193488"/>
                </a:cubicBezTo>
                <a:cubicBezTo>
                  <a:pt x="4078804" y="184028"/>
                  <a:pt x="4080593" y="174514"/>
                  <a:pt x="4082162" y="164946"/>
                </a:cubicBezTo>
                <a:cubicBezTo>
                  <a:pt x="4082030" y="164086"/>
                  <a:pt x="4081964" y="163092"/>
                  <a:pt x="4081964" y="161966"/>
                </a:cubicBezTo>
                <a:cubicBezTo>
                  <a:pt x="4081964" y="160840"/>
                  <a:pt x="4081964" y="159689"/>
                  <a:pt x="4081964" y="158512"/>
                </a:cubicBezTo>
                <a:cubicBezTo>
                  <a:pt x="4081964" y="154127"/>
                  <a:pt x="4082227" y="149896"/>
                  <a:pt x="4082754" y="145819"/>
                </a:cubicBezTo>
                <a:cubicBezTo>
                  <a:pt x="4083280" y="141742"/>
                  <a:pt x="4084110" y="137593"/>
                  <a:pt x="4085246" y="133373"/>
                </a:cubicBezTo>
                <a:cubicBezTo>
                  <a:pt x="4086746" y="128200"/>
                  <a:pt x="4088691" y="124417"/>
                  <a:pt x="4091083" y="122024"/>
                </a:cubicBezTo>
                <a:cubicBezTo>
                  <a:pt x="4093474" y="119630"/>
                  <a:pt x="4097193" y="118433"/>
                  <a:pt x="4102238" y="118433"/>
                </a:cubicBezTo>
                <a:close/>
                <a:moveTo>
                  <a:pt x="7675291" y="116671"/>
                </a:moveTo>
                <a:cubicBezTo>
                  <a:pt x="7678224" y="116671"/>
                  <a:pt x="7681360" y="116949"/>
                  <a:pt x="7684698" y="117505"/>
                </a:cubicBezTo>
                <a:cubicBezTo>
                  <a:pt x="7688036" y="118061"/>
                  <a:pt x="7690468" y="119102"/>
                  <a:pt x="7691993" y="120627"/>
                </a:cubicBezTo>
                <a:cubicBezTo>
                  <a:pt x="7695405" y="124237"/>
                  <a:pt x="7697737" y="128175"/>
                  <a:pt x="7698988" y="132440"/>
                </a:cubicBezTo>
                <a:cubicBezTo>
                  <a:pt x="7700239" y="136705"/>
                  <a:pt x="7700864" y="140494"/>
                  <a:pt x="7700864" y="143807"/>
                </a:cubicBezTo>
                <a:cubicBezTo>
                  <a:pt x="7700864" y="145400"/>
                  <a:pt x="7700265" y="148101"/>
                  <a:pt x="7699066" y="151909"/>
                </a:cubicBezTo>
                <a:cubicBezTo>
                  <a:pt x="7697867" y="155717"/>
                  <a:pt x="7696196" y="159563"/>
                  <a:pt x="7694053" y="163446"/>
                </a:cubicBezTo>
                <a:cubicBezTo>
                  <a:pt x="7691142" y="173985"/>
                  <a:pt x="7688654" y="183661"/>
                  <a:pt x="7686588" y="192476"/>
                </a:cubicBezTo>
                <a:cubicBezTo>
                  <a:pt x="7684523" y="201290"/>
                  <a:pt x="7682988" y="208155"/>
                  <a:pt x="7681981" y="213073"/>
                </a:cubicBezTo>
                <a:cubicBezTo>
                  <a:pt x="7680975" y="217990"/>
                  <a:pt x="7680243" y="222051"/>
                  <a:pt x="7679784" y="225255"/>
                </a:cubicBezTo>
                <a:cubicBezTo>
                  <a:pt x="7679326" y="228459"/>
                  <a:pt x="7679097" y="230852"/>
                  <a:pt x="7679097" y="232436"/>
                </a:cubicBezTo>
                <a:cubicBezTo>
                  <a:pt x="7679097" y="238904"/>
                  <a:pt x="7679982" y="243711"/>
                  <a:pt x="7681752" y="246857"/>
                </a:cubicBezTo>
                <a:cubicBezTo>
                  <a:pt x="7683521" y="250002"/>
                  <a:pt x="7685290" y="251575"/>
                  <a:pt x="7687056" y="251575"/>
                </a:cubicBezTo>
                <a:cubicBezTo>
                  <a:pt x="7688631" y="251575"/>
                  <a:pt x="7690523" y="251235"/>
                  <a:pt x="7692732" y="250555"/>
                </a:cubicBezTo>
                <a:cubicBezTo>
                  <a:pt x="7694941" y="249875"/>
                  <a:pt x="7697726" y="248515"/>
                  <a:pt x="7701086" y="246475"/>
                </a:cubicBezTo>
                <a:cubicBezTo>
                  <a:pt x="7710998" y="240240"/>
                  <a:pt x="7719766" y="233249"/>
                  <a:pt x="7727388" y="225502"/>
                </a:cubicBezTo>
                <a:cubicBezTo>
                  <a:pt x="7735010" y="217754"/>
                  <a:pt x="7741607" y="209109"/>
                  <a:pt x="7747179" y="199566"/>
                </a:cubicBezTo>
                <a:cubicBezTo>
                  <a:pt x="7752750" y="190023"/>
                  <a:pt x="7757554" y="179551"/>
                  <a:pt x="7761589" y="168150"/>
                </a:cubicBezTo>
                <a:cubicBezTo>
                  <a:pt x="7765624" y="156750"/>
                  <a:pt x="7769317" y="144287"/>
                  <a:pt x="7772666" y="130761"/>
                </a:cubicBezTo>
                <a:cubicBezTo>
                  <a:pt x="7773206" y="128646"/>
                  <a:pt x="7774181" y="126931"/>
                  <a:pt x="7775591" y="125614"/>
                </a:cubicBezTo>
                <a:cubicBezTo>
                  <a:pt x="7777001" y="124297"/>
                  <a:pt x="7778544" y="123240"/>
                  <a:pt x="7780222" y="122442"/>
                </a:cubicBezTo>
                <a:cubicBezTo>
                  <a:pt x="7781900" y="121644"/>
                  <a:pt x="7783671" y="120973"/>
                  <a:pt x="7785539" y="120428"/>
                </a:cubicBezTo>
                <a:cubicBezTo>
                  <a:pt x="7787407" y="119884"/>
                  <a:pt x="7789219" y="119611"/>
                  <a:pt x="7790977" y="119611"/>
                </a:cubicBezTo>
                <a:cubicBezTo>
                  <a:pt x="7799083" y="119611"/>
                  <a:pt x="7805405" y="121880"/>
                  <a:pt x="7809942" y="126417"/>
                </a:cubicBezTo>
                <a:cubicBezTo>
                  <a:pt x="7814479" y="130954"/>
                  <a:pt x="7816748" y="136882"/>
                  <a:pt x="7816748" y="144200"/>
                </a:cubicBezTo>
                <a:cubicBezTo>
                  <a:pt x="7816748" y="146788"/>
                  <a:pt x="7816160" y="150674"/>
                  <a:pt x="7814982" y="155859"/>
                </a:cubicBezTo>
                <a:cubicBezTo>
                  <a:pt x="7813805" y="161044"/>
                  <a:pt x="7812353" y="166854"/>
                  <a:pt x="7810628" y="173289"/>
                </a:cubicBezTo>
                <a:cubicBezTo>
                  <a:pt x="7808903" y="179724"/>
                  <a:pt x="7807244" y="185517"/>
                  <a:pt x="7805656" y="190668"/>
                </a:cubicBezTo>
                <a:cubicBezTo>
                  <a:pt x="7804068" y="195819"/>
                  <a:pt x="7802615" y="200180"/>
                  <a:pt x="7801296" y="203753"/>
                </a:cubicBezTo>
                <a:lnTo>
                  <a:pt x="7791190" y="231729"/>
                </a:lnTo>
                <a:cubicBezTo>
                  <a:pt x="7787475" y="243172"/>
                  <a:pt x="7783962" y="253832"/>
                  <a:pt x="7780647" y="263709"/>
                </a:cubicBezTo>
                <a:cubicBezTo>
                  <a:pt x="7777332" y="273585"/>
                  <a:pt x="7773678" y="283084"/>
                  <a:pt x="7769685" y="292204"/>
                </a:cubicBezTo>
                <a:cubicBezTo>
                  <a:pt x="7765692" y="301324"/>
                  <a:pt x="7761180" y="309975"/>
                  <a:pt x="7756150" y="318155"/>
                </a:cubicBezTo>
                <a:cubicBezTo>
                  <a:pt x="7751120" y="326336"/>
                  <a:pt x="7745098" y="334264"/>
                  <a:pt x="7738084" y="341938"/>
                </a:cubicBezTo>
                <a:cubicBezTo>
                  <a:pt x="7731069" y="349613"/>
                  <a:pt x="7722696" y="357351"/>
                  <a:pt x="7712962" y="365152"/>
                </a:cubicBezTo>
                <a:cubicBezTo>
                  <a:pt x="7703228" y="372954"/>
                  <a:pt x="7692135" y="380739"/>
                  <a:pt x="7679681" y="388507"/>
                </a:cubicBezTo>
                <a:cubicBezTo>
                  <a:pt x="7670311" y="394099"/>
                  <a:pt x="7661599" y="398485"/>
                  <a:pt x="7653544" y="401666"/>
                </a:cubicBezTo>
                <a:cubicBezTo>
                  <a:pt x="7645489" y="404847"/>
                  <a:pt x="7636856" y="406437"/>
                  <a:pt x="7627644" y="406437"/>
                </a:cubicBezTo>
                <a:cubicBezTo>
                  <a:pt x="7624807" y="406437"/>
                  <a:pt x="7622332" y="405734"/>
                  <a:pt x="7620221" y="404327"/>
                </a:cubicBezTo>
                <a:cubicBezTo>
                  <a:pt x="7618109" y="402919"/>
                  <a:pt x="7616388" y="401198"/>
                  <a:pt x="7615057" y="399161"/>
                </a:cubicBezTo>
                <a:cubicBezTo>
                  <a:pt x="7613726" y="397125"/>
                  <a:pt x="7612667" y="394888"/>
                  <a:pt x="7611881" y="392451"/>
                </a:cubicBezTo>
                <a:cubicBezTo>
                  <a:pt x="7611094" y="390013"/>
                  <a:pt x="7610701" y="387591"/>
                  <a:pt x="7610701" y="385182"/>
                </a:cubicBezTo>
                <a:cubicBezTo>
                  <a:pt x="7610701" y="382174"/>
                  <a:pt x="7611095" y="379568"/>
                  <a:pt x="7611882" y="377364"/>
                </a:cubicBezTo>
                <a:cubicBezTo>
                  <a:pt x="7612670" y="375160"/>
                  <a:pt x="7613656" y="373227"/>
                  <a:pt x="7614843" y="371565"/>
                </a:cubicBezTo>
                <a:cubicBezTo>
                  <a:pt x="7616029" y="369902"/>
                  <a:pt x="7617339" y="368566"/>
                  <a:pt x="7618771" y="367555"/>
                </a:cubicBezTo>
                <a:cubicBezTo>
                  <a:pt x="7620203" y="366545"/>
                  <a:pt x="7621681" y="365713"/>
                  <a:pt x="7623203" y="365059"/>
                </a:cubicBezTo>
                <a:cubicBezTo>
                  <a:pt x="7625819" y="364407"/>
                  <a:pt x="7629323" y="363600"/>
                  <a:pt x="7633714" y="362639"/>
                </a:cubicBezTo>
                <a:cubicBezTo>
                  <a:pt x="7638104" y="361677"/>
                  <a:pt x="7642695" y="360334"/>
                  <a:pt x="7647486" y="358609"/>
                </a:cubicBezTo>
                <a:cubicBezTo>
                  <a:pt x="7652277" y="356884"/>
                  <a:pt x="7657356" y="354665"/>
                  <a:pt x="7662721" y="351950"/>
                </a:cubicBezTo>
                <a:cubicBezTo>
                  <a:pt x="7668087" y="349236"/>
                  <a:pt x="7673600" y="345677"/>
                  <a:pt x="7679263" y="341273"/>
                </a:cubicBezTo>
                <a:cubicBezTo>
                  <a:pt x="7685208" y="336646"/>
                  <a:pt x="7691313" y="331391"/>
                  <a:pt x="7697577" y="325508"/>
                </a:cubicBezTo>
                <a:cubicBezTo>
                  <a:pt x="7703841" y="319625"/>
                  <a:pt x="7709893" y="312717"/>
                  <a:pt x="7715732" y="304784"/>
                </a:cubicBezTo>
                <a:cubicBezTo>
                  <a:pt x="7721572" y="296851"/>
                  <a:pt x="7727056" y="287724"/>
                  <a:pt x="7732185" y="277402"/>
                </a:cubicBezTo>
                <a:lnTo>
                  <a:pt x="7740149" y="258132"/>
                </a:lnTo>
                <a:lnTo>
                  <a:pt x="7732895" y="265594"/>
                </a:lnTo>
                <a:cubicBezTo>
                  <a:pt x="7729128" y="269295"/>
                  <a:pt x="7725249" y="272841"/>
                  <a:pt x="7721258" y="276233"/>
                </a:cubicBezTo>
                <a:cubicBezTo>
                  <a:pt x="7717268" y="279624"/>
                  <a:pt x="7713256" y="282699"/>
                  <a:pt x="7709221" y="285456"/>
                </a:cubicBezTo>
                <a:cubicBezTo>
                  <a:pt x="7705187" y="288213"/>
                  <a:pt x="7701081" y="290471"/>
                  <a:pt x="7696901" y="292230"/>
                </a:cubicBezTo>
                <a:cubicBezTo>
                  <a:pt x="7692720" y="293990"/>
                  <a:pt x="7688720" y="294869"/>
                  <a:pt x="7684900" y="294869"/>
                </a:cubicBezTo>
                <a:cubicBezTo>
                  <a:pt x="7675323" y="294869"/>
                  <a:pt x="7667163" y="292680"/>
                  <a:pt x="7660420" y="288302"/>
                </a:cubicBezTo>
                <a:cubicBezTo>
                  <a:pt x="7653677" y="283925"/>
                  <a:pt x="7647365" y="276428"/>
                  <a:pt x="7641487" y="265812"/>
                </a:cubicBezTo>
                <a:cubicBezTo>
                  <a:pt x="7640187" y="263789"/>
                  <a:pt x="7639111" y="260502"/>
                  <a:pt x="7638257" y="255951"/>
                </a:cubicBezTo>
                <a:cubicBezTo>
                  <a:pt x="7637404" y="251401"/>
                  <a:pt x="7636978" y="246831"/>
                  <a:pt x="7636978" y="242241"/>
                </a:cubicBezTo>
                <a:cubicBezTo>
                  <a:pt x="7636978" y="234931"/>
                  <a:pt x="7637304" y="227953"/>
                  <a:pt x="7637957" y="221307"/>
                </a:cubicBezTo>
                <a:cubicBezTo>
                  <a:pt x="7638611" y="214660"/>
                  <a:pt x="7639620" y="207571"/>
                  <a:pt x="7640988" y="200039"/>
                </a:cubicBezTo>
                <a:cubicBezTo>
                  <a:pt x="7642356" y="192507"/>
                  <a:pt x="7643952" y="184653"/>
                  <a:pt x="7645775" y="176475"/>
                </a:cubicBezTo>
                <a:cubicBezTo>
                  <a:pt x="7647600" y="168297"/>
                  <a:pt x="7649512" y="159912"/>
                  <a:pt x="7651514" y="151319"/>
                </a:cubicBezTo>
                <a:cubicBezTo>
                  <a:pt x="7651642" y="148896"/>
                  <a:pt x="7651856" y="146398"/>
                  <a:pt x="7652158" y="143825"/>
                </a:cubicBezTo>
                <a:cubicBezTo>
                  <a:pt x="7652379" y="142286"/>
                  <a:pt x="7652522" y="140673"/>
                  <a:pt x="7652588" y="138988"/>
                </a:cubicBezTo>
                <a:cubicBezTo>
                  <a:pt x="7652653" y="137303"/>
                  <a:pt x="7652755" y="136251"/>
                  <a:pt x="7652892" y="135832"/>
                </a:cubicBezTo>
                <a:cubicBezTo>
                  <a:pt x="7653209" y="133143"/>
                  <a:pt x="7654112" y="130623"/>
                  <a:pt x="7655600" y="128272"/>
                </a:cubicBezTo>
                <a:cubicBezTo>
                  <a:pt x="7657088" y="125921"/>
                  <a:pt x="7658895" y="123880"/>
                  <a:pt x="7661020" y="122150"/>
                </a:cubicBezTo>
                <a:cubicBezTo>
                  <a:pt x="7663145" y="120420"/>
                  <a:pt x="7665448" y="119074"/>
                  <a:pt x="7667932" y="118113"/>
                </a:cubicBezTo>
                <a:cubicBezTo>
                  <a:pt x="7670416" y="117151"/>
                  <a:pt x="7672868" y="116671"/>
                  <a:pt x="7675291" y="116671"/>
                </a:cubicBezTo>
                <a:close/>
                <a:moveTo>
                  <a:pt x="6454041" y="116671"/>
                </a:moveTo>
                <a:cubicBezTo>
                  <a:pt x="6457693" y="116671"/>
                  <a:pt x="6462027" y="116886"/>
                  <a:pt x="6467045" y="117316"/>
                </a:cubicBezTo>
                <a:cubicBezTo>
                  <a:pt x="6472062" y="117746"/>
                  <a:pt x="6476725" y="118778"/>
                  <a:pt x="6481033" y="120413"/>
                </a:cubicBezTo>
                <a:cubicBezTo>
                  <a:pt x="6485341" y="122047"/>
                  <a:pt x="6489057" y="124586"/>
                  <a:pt x="6492181" y="128029"/>
                </a:cubicBezTo>
                <a:cubicBezTo>
                  <a:pt x="6495304" y="131473"/>
                  <a:pt x="6496866" y="136013"/>
                  <a:pt x="6496866" y="141650"/>
                </a:cubicBezTo>
                <a:cubicBezTo>
                  <a:pt x="6496866" y="143284"/>
                  <a:pt x="6496653" y="145382"/>
                  <a:pt x="6496227" y="147945"/>
                </a:cubicBezTo>
                <a:cubicBezTo>
                  <a:pt x="6495801" y="150509"/>
                  <a:pt x="6495062" y="153142"/>
                  <a:pt x="6494010" y="155845"/>
                </a:cubicBezTo>
                <a:cubicBezTo>
                  <a:pt x="6492958" y="158548"/>
                  <a:pt x="6491518" y="161087"/>
                  <a:pt x="6489692" y="163462"/>
                </a:cubicBezTo>
                <a:cubicBezTo>
                  <a:pt x="6487865" y="165837"/>
                  <a:pt x="6485327" y="167024"/>
                  <a:pt x="6482080" y="167024"/>
                </a:cubicBezTo>
                <a:cubicBezTo>
                  <a:pt x="6478324" y="167024"/>
                  <a:pt x="6475204" y="166279"/>
                  <a:pt x="6472722" y="164790"/>
                </a:cubicBezTo>
                <a:cubicBezTo>
                  <a:pt x="6470240" y="163300"/>
                  <a:pt x="6468206" y="161861"/>
                  <a:pt x="6466620" y="160473"/>
                </a:cubicBezTo>
                <a:cubicBezTo>
                  <a:pt x="6465033" y="159084"/>
                  <a:pt x="6463628" y="157966"/>
                  <a:pt x="6462403" y="157118"/>
                </a:cubicBezTo>
                <a:cubicBezTo>
                  <a:pt x="6461178" y="156270"/>
                  <a:pt x="6459762" y="155847"/>
                  <a:pt x="6458156" y="155847"/>
                </a:cubicBezTo>
                <a:cubicBezTo>
                  <a:pt x="6455594" y="155847"/>
                  <a:pt x="6452471" y="156359"/>
                  <a:pt x="6448790" y="157385"/>
                </a:cubicBezTo>
                <a:cubicBezTo>
                  <a:pt x="6445107" y="158411"/>
                  <a:pt x="6441232" y="159846"/>
                  <a:pt x="6437165" y="161688"/>
                </a:cubicBezTo>
                <a:cubicBezTo>
                  <a:pt x="6433098" y="163531"/>
                  <a:pt x="6429166" y="165635"/>
                  <a:pt x="6425369" y="168000"/>
                </a:cubicBezTo>
                <a:cubicBezTo>
                  <a:pt x="6421573" y="170366"/>
                  <a:pt x="6418172" y="172775"/>
                  <a:pt x="6415168" y="175227"/>
                </a:cubicBezTo>
                <a:cubicBezTo>
                  <a:pt x="6412164" y="177679"/>
                  <a:pt x="6409866" y="179939"/>
                  <a:pt x="6408273" y="182009"/>
                </a:cubicBezTo>
                <a:cubicBezTo>
                  <a:pt x="6406681" y="184079"/>
                  <a:pt x="6405885" y="185724"/>
                  <a:pt x="6405885" y="186945"/>
                </a:cubicBezTo>
                <a:cubicBezTo>
                  <a:pt x="6405885" y="188124"/>
                  <a:pt x="6406335" y="189163"/>
                  <a:pt x="6407236" y="190063"/>
                </a:cubicBezTo>
                <a:cubicBezTo>
                  <a:pt x="6408137" y="190963"/>
                  <a:pt x="6409631" y="191904"/>
                  <a:pt x="6411719" y="192885"/>
                </a:cubicBezTo>
                <a:cubicBezTo>
                  <a:pt x="6414539" y="194424"/>
                  <a:pt x="6416762" y="195865"/>
                  <a:pt x="6418387" y="197206"/>
                </a:cubicBezTo>
                <a:cubicBezTo>
                  <a:pt x="6420012" y="198548"/>
                  <a:pt x="6423402" y="200003"/>
                  <a:pt x="6428559" y="201572"/>
                </a:cubicBezTo>
                <a:cubicBezTo>
                  <a:pt x="6433716" y="203140"/>
                  <a:pt x="6438440" y="204811"/>
                  <a:pt x="6442729" y="206582"/>
                </a:cubicBezTo>
                <a:cubicBezTo>
                  <a:pt x="6447018" y="208354"/>
                  <a:pt x="6449848" y="209691"/>
                  <a:pt x="6451219" y="210593"/>
                </a:cubicBezTo>
                <a:cubicBezTo>
                  <a:pt x="6456290" y="213006"/>
                  <a:pt x="6460221" y="215089"/>
                  <a:pt x="6463014" y="216843"/>
                </a:cubicBezTo>
                <a:cubicBezTo>
                  <a:pt x="6465806" y="218597"/>
                  <a:pt x="6468359" y="220708"/>
                  <a:pt x="6470674" y="223175"/>
                </a:cubicBezTo>
                <a:cubicBezTo>
                  <a:pt x="6472989" y="225643"/>
                  <a:pt x="6474763" y="228420"/>
                  <a:pt x="6475997" y="231506"/>
                </a:cubicBezTo>
                <a:cubicBezTo>
                  <a:pt x="6477231" y="234592"/>
                  <a:pt x="6477849" y="238105"/>
                  <a:pt x="6477849" y="242044"/>
                </a:cubicBezTo>
                <a:cubicBezTo>
                  <a:pt x="6477849" y="243878"/>
                  <a:pt x="6477705" y="245728"/>
                  <a:pt x="6477417" y="247596"/>
                </a:cubicBezTo>
                <a:cubicBezTo>
                  <a:pt x="6477130" y="249463"/>
                  <a:pt x="6476652" y="251820"/>
                  <a:pt x="6475983" y="254665"/>
                </a:cubicBezTo>
                <a:cubicBezTo>
                  <a:pt x="6475673" y="256215"/>
                  <a:pt x="6474987" y="258406"/>
                  <a:pt x="6473925" y="261237"/>
                </a:cubicBezTo>
                <a:cubicBezTo>
                  <a:pt x="6472864" y="264068"/>
                  <a:pt x="6471753" y="266815"/>
                  <a:pt x="6470591" y="269479"/>
                </a:cubicBezTo>
                <a:cubicBezTo>
                  <a:pt x="6469430" y="272142"/>
                  <a:pt x="6468212" y="274573"/>
                  <a:pt x="6466937" y="276772"/>
                </a:cubicBezTo>
                <a:cubicBezTo>
                  <a:pt x="6465662" y="278971"/>
                  <a:pt x="6464594" y="280427"/>
                  <a:pt x="6463734" y="281142"/>
                </a:cubicBezTo>
                <a:cubicBezTo>
                  <a:pt x="6458222" y="286229"/>
                  <a:pt x="6451886" y="290901"/>
                  <a:pt x="6444729" y="295157"/>
                </a:cubicBezTo>
                <a:cubicBezTo>
                  <a:pt x="6437571" y="299413"/>
                  <a:pt x="6430132" y="303118"/>
                  <a:pt x="6422413" y="306272"/>
                </a:cubicBezTo>
                <a:cubicBezTo>
                  <a:pt x="6414693" y="309426"/>
                  <a:pt x="6406980" y="311941"/>
                  <a:pt x="6399272" y="313818"/>
                </a:cubicBezTo>
                <a:cubicBezTo>
                  <a:pt x="6391564" y="315695"/>
                  <a:pt x="6384330" y="316634"/>
                  <a:pt x="6377567" y="316634"/>
                </a:cubicBezTo>
                <a:cubicBezTo>
                  <a:pt x="6373978" y="316634"/>
                  <a:pt x="6370074" y="315943"/>
                  <a:pt x="6365856" y="314562"/>
                </a:cubicBezTo>
                <a:cubicBezTo>
                  <a:pt x="6361637" y="313181"/>
                  <a:pt x="6357813" y="311405"/>
                  <a:pt x="6354384" y="309234"/>
                </a:cubicBezTo>
                <a:cubicBezTo>
                  <a:pt x="6350955" y="307063"/>
                  <a:pt x="6347936" y="304396"/>
                  <a:pt x="6345326" y="301233"/>
                </a:cubicBezTo>
                <a:cubicBezTo>
                  <a:pt x="6342715" y="298070"/>
                  <a:pt x="6341410" y="294680"/>
                  <a:pt x="6341410" y="291063"/>
                </a:cubicBezTo>
                <a:cubicBezTo>
                  <a:pt x="6341410" y="289153"/>
                  <a:pt x="6341904" y="287168"/>
                  <a:pt x="6342891" y="285109"/>
                </a:cubicBezTo>
                <a:cubicBezTo>
                  <a:pt x="6343879" y="283050"/>
                  <a:pt x="6345088" y="281185"/>
                  <a:pt x="6346521" y="279516"/>
                </a:cubicBezTo>
                <a:cubicBezTo>
                  <a:pt x="6347953" y="277846"/>
                  <a:pt x="6349571" y="276366"/>
                  <a:pt x="6351377" y="275077"/>
                </a:cubicBezTo>
                <a:cubicBezTo>
                  <a:pt x="6353181" y="273787"/>
                  <a:pt x="6355114" y="273142"/>
                  <a:pt x="6357175" y="273142"/>
                </a:cubicBezTo>
                <a:cubicBezTo>
                  <a:pt x="6358601" y="273142"/>
                  <a:pt x="6359847" y="273304"/>
                  <a:pt x="6360911" y="273628"/>
                </a:cubicBezTo>
                <a:cubicBezTo>
                  <a:pt x="6361974" y="273952"/>
                  <a:pt x="6363077" y="274291"/>
                  <a:pt x="6364222" y="274645"/>
                </a:cubicBezTo>
                <a:cubicBezTo>
                  <a:pt x="6365365" y="275000"/>
                  <a:pt x="6366366" y="275263"/>
                  <a:pt x="6367222" y="275435"/>
                </a:cubicBezTo>
                <a:cubicBezTo>
                  <a:pt x="6368079" y="275606"/>
                  <a:pt x="6369502" y="275692"/>
                  <a:pt x="6371490" y="275692"/>
                </a:cubicBezTo>
                <a:cubicBezTo>
                  <a:pt x="6377414" y="275692"/>
                  <a:pt x="6384014" y="275060"/>
                  <a:pt x="6391290" y="273794"/>
                </a:cubicBezTo>
                <a:cubicBezTo>
                  <a:pt x="6398565" y="272528"/>
                  <a:pt x="6405472" y="270870"/>
                  <a:pt x="6412012" y="268818"/>
                </a:cubicBezTo>
                <a:cubicBezTo>
                  <a:pt x="6418551" y="266766"/>
                  <a:pt x="6423853" y="264598"/>
                  <a:pt x="6427919" y="262315"/>
                </a:cubicBezTo>
                <a:cubicBezTo>
                  <a:pt x="6431984" y="260032"/>
                  <a:pt x="6434270" y="257778"/>
                  <a:pt x="6434776" y="255553"/>
                </a:cubicBezTo>
                <a:cubicBezTo>
                  <a:pt x="6435018" y="254588"/>
                  <a:pt x="6435139" y="253746"/>
                  <a:pt x="6435139" y="253025"/>
                </a:cubicBezTo>
                <a:cubicBezTo>
                  <a:pt x="6435139" y="251977"/>
                  <a:pt x="6434332" y="250695"/>
                  <a:pt x="6432717" y="249180"/>
                </a:cubicBezTo>
                <a:cubicBezTo>
                  <a:pt x="6431102" y="247664"/>
                  <a:pt x="6428803" y="246071"/>
                  <a:pt x="6425819" y="244399"/>
                </a:cubicBezTo>
                <a:cubicBezTo>
                  <a:pt x="6422835" y="242727"/>
                  <a:pt x="6419139" y="240979"/>
                  <a:pt x="6414732" y="239155"/>
                </a:cubicBezTo>
                <a:cubicBezTo>
                  <a:pt x="6410325" y="237332"/>
                  <a:pt x="6406349" y="235709"/>
                  <a:pt x="6402803" y="234289"/>
                </a:cubicBezTo>
                <a:lnTo>
                  <a:pt x="6396632" y="231748"/>
                </a:lnTo>
                <a:cubicBezTo>
                  <a:pt x="6394082" y="230767"/>
                  <a:pt x="6391137" y="229308"/>
                  <a:pt x="6387796" y="227370"/>
                </a:cubicBezTo>
                <a:cubicBezTo>
                  <a:pt x="6384456" y="225433"/>
                  <a:pt x="6381242" y="223100"/>
                  <a:pt x="6378155" y="220372"/>
                </a:cubicBezTo>
                <a:cubicBezTo>
                  <a:pt x="6375067" y="217644"/>
                  <a:pt x="6372321" y="214421"/>
                  <a:pt x="6369915" y="210701"/>
                </a:cubicBezTo>
                <a:cubicBezTo>
                  <a:pt x="6367509" y="206981"/>
                  <a:pt x="6365720" y="202596"/>
                  <a:pt x="6364549" y="197544"/>
                </a:cubicBezTo>
                <a:cubicBezTo>
                  <a:pt x="6364116" y="196219"/>
                  <a:pt x="6363713" y="194515"/>
                  <a:pt x="6363342" y="192433"/>
                </a:cubicBezTo>
                <a:cubicBezTo>
                  <a:pt x="6362970" y="190351"/>
                  <a:pt x="6362784" y="188130"/>
                  <a:pt x="6362784" y="185770"/>
                </a:cubicBezTo>
                <a:cubicBezTo>
                  <a:pt x="6362784" y="181720"/>
                  <a:pt x="6364039" y="177292"/>
                  <a:pt x="6366549" y="172486"/>
                </a:cubicBezTo>
                <a:cubicBezTo>
                  <a:pt x="6369060" y="167680"/>
                  <a:pt x="6372317" y="163037"/>
                  <a:pt x="6376322" y="158556"/>
                </a:cubicBezTo>
                <a:cubicBezTo>
                  <a:pt x="6380327" y="154075"/>
                  <a:pt x="6384933" y="149752"/>
                  <a:pt x="6390140" y="145588"/>
                </a:cubicBezTo>
                <a:cubicBezTo>
                  <a:pt x="6395347" y="141423"/>
                  <a:pt x="6400624" y="138036"/>
                  <a:pt x="6405972" y="135426"/>
                </a:cubicBezTo>
                <a:cubicBezTo>
                  <a:pt x="6409757" y="132778"/>
                  <a:pt x="6413503" y="130329"/>
                  <a:pt x="6417212" y="128078"/>
                </a:cubicBezTo>
                <a:cubicBezTo>
                  <a:pt x="6420920" y="125827"/>
                  <a:pt x="6424811" y="123844"/>
                  <a:pt x="6428884" y="122128"/>
                </a:cubicBezTo>
                <a:cubicBezTo>
                  <a:pt x="6432958" y="120413"/>
                  <a:pt x="6437022" y="119074"/>
                  <a:pt x="6441077" y="118113"/>
                </a:cubicBezTo>
                <a:cubicBezTo>
                  <a:pt x="6445132" y="117151"/>
                  <a:pt x="6449454" y="116671"/>
                  <a:pt x="6454041" y="116671"/>
                </a:cubicBezTo>
                <a:close/>
                <a:moveTo>
                  <a:pt x="5768241" y="116671"/>
                </a:moveTo>
                <a:cubicBezTo>
                  <a:pt x="5771893" y="116671"/>
                  <a:pt x="5776227" y="116886"/>
                  <a:pt x="5781245" y="117316"/>
                </a:cubicBezTo>
                <a:cubicBezTo>
                  <a:pt x="5786262" y="117746"/>
                  <a:pt x="5790925" y="118778"/>
                  <a:pt x="5795233" y="120413"/>
                </a:cubicBezTo>
                <a:cubicBezTo>
                  <a:pt x="5799541" y="122047"/>
                  <a:pt x="5803257" y="124586"/>
                  <a:pt x="5806381" y="128029"/>
                </a:cubicBezTo>
                <a:cubicBezTo>
                  <a:pt x="5809504" y="131473"/>
                  <a:pt x="5811066" y="136013"/>
                  <a:pt x="5811066" y="141650"/>
                </a:cubicBezTo>
                <a:cubicBezTo>
                  <a:pt x="5811066" y="143284"/>
                  <a:pt x="5810853" y="145382"/>
                  <a:pt x="5810427" y="147945"/>
                </a:cubicBezTo>
                <a:cubicBezTo>
                  <a:pt x="5810001" y="150509"/>
                  <a:pt x="5809262" y="153142"/>
                  <a:pt x="5808210" y="155845"/>
                </a:cubicBezTo>
                <a:cubicBezTo>
                  <a:pt x="5807158" y="158548"/>
                  <a:pt x="5805719" y="161087"/>
                  <a:pt x="5803892" y="163462"/>
                </a:cubicBezTo>
                <a:cubicBezTo>
                  <a:pt x="5802065" y="165837"/>
                  <a:pt x="5799527" y="167024"/>
                  <a:pt x="5796280" y="167024"/>
                </a:cubicBezTo>
                <a:cubicBezTo>
                  <a:pt x="5792524" y="167024"/>
                  <a:pt x="5789404" y="166279"/>
                  <a:pt x="5786922" y="164790"/>
                </a:cubicBezTo>
                <a:cubicBezTo>
                  <a:pt x="5784440" y="163300"/>
                  <a:pt x="5782406" y="161861"/>
                  <a:pt x="5780820" y="160473"/>
                </a:cubicBezTo>
                <a:cubicBezTo>
                  <a:pt x="5779233" y="159084"/>
                  <a:pt x="5777828" y="157966"/>
                  <a:pt x="5776603" y="157118"/>
                </a:cubicBezTo>
                <a:cubicBezTo>
                  <a:pt x="5775378" y="156270"/>
                  <a:pt x="5773962" y="155847"/>
                  <a:pt x="5772356" y="155847"/>
                </a:cubicBezTo>
                <a:cubicBezTo>
                  <a:pt x="5769794" y="155847"/>
                  <a:pt x="5766671" y="156359"/>
                  <a:pt x="5762990" y="157385"/>
                </a:cubicBezTo>
                <a:cubicBezTo>
                  <a:pt x="5759307" y="158411"/>
                  <a:pt x="5755432" y="159846"/>
                  <a:pt x="5751365" y="161688"/>
                </a:cubicBezTo>
                <a:cubicBezTo>
                  <a:pt x="5747298" y="163531"/>
                  <a:pt x="5743366" y="165635"/>
                  <a:pt x="5739569" y="168000"/>
                </a:cubicBezTo>
                <a:cubicBezTo>
                  <a:pt x="5735773" y="170366"/>
                  <a:pt x="5732372" y="172775"/>
                  <a:pt x="5729368" y="175227"/>
                </a:cubicBezTo>
                <a:cubicBezTo>
                  <a:pt x="5726364" y="177679"/>
                  <a:pt x="5724066" y="179939"/>
                  <a:pt x="5722473" y="182009"/>
                </a:cubicBezTo>
                <a:cubicBezTo>
                  <a:pt x="5720881" y="184079"/>
                  <a:pt x="5720085" y="185724"/>
                  <a:pt x="5720085" y="186945"/>
                </a:cubicBezTo>
                <a:cubicBezTo>
                  <a:pt x="5720085" y="188124"/>
                  <a:pt x="5720535" y="189163"/>
                  <a:pt x="5721436" y="190063"/>
                </a:cubicBezTo>
                <a:cubicBezTo>
                  <a:pt x="5722337" y="190963"/>
                  <a:pt x="5723831" y="191904"/>
                  <a:pt x="5725919" y="192885"/>
                </a:cubicBezTo>
                <a:cubicBezTo>
                  <a:pt x="5728739" y="194424"/>
                  <a:pt x="5730962" y="195865"/>
                  <a:pt x="5732587" y="197206"/>
                </a:cubicBezTo>
                <a:cubicBezTo>
                  <a:pt x="5734212" y="198548"/>
                  <a:pt x="5737603" y="200003"/>
                  <a:pt x="5742759" y="201572"/>
                </a:cubicBezTo>
                <a:cubicBezTo>
                  <a:pt x="5747916" y="203140"/>
                  <a:pt x="5752640" y="204811"/>
                  <a:pt x="5756929" y="206582"/>
                </a:cubicBezTo>
                <a:cubicBezTo>
                  <a:pt x="5761218" y="208354"/>
                  <a:pt x="5764048" y="209691"/>
                  <a:pt x="5765419" y="210593"/>
                </a:cubicBezTo>
                <a:cubicBezTo>
                  <a:pt x="5770490" y="213006"/>
                  <a:pt x="5774421" y="215089"/>
                  <a:pt x="5777214" y="216843"/>
                </a:cubicBezTo>
                <a:cubicBezTo>
                  <a:pt x="5780006" y="218597"/>
                  <a:pt x="5782559" y="220708"/>
                  <a:pt x="5784874" y="223175"/>
                </a:cubicBezTo>
                <a:cubicBezTo>
                  <a:pt x="5787189" y="225643"/>
                  <a:pt x="5788963" y="228420"/>
                  <a:pt x="5790197" y="231506"/>
                </a:cubicBezTo>
                <a:cubicBezTo>
                  <a:pt x="5791431" y="234592"/>
                  <a:pt x="5792049" y="238105"/>
                  <a:pt x="5792049" y="242044"/>
                </a:cubicBezTo>
                <a:cubicBezTo>
                  <a:pt x="5792049" y="243878"/>
                  <a:pt x="5791905" y="245728"/>
                  <a:pt x="5791617" y="247596"/>
                </a:cubicBezTo>
                <a:cubicBezTo>
                  <a:pt x="5791330" y="249463"/>
                  <a:pt x="5790852" y="251820"/>
                  <a:pt x="5790183" y="254665"/>
                </a:cubicBezTo>
                <a:cubicBezTo>
                  <a:pt x="5789873" y="256215"/>
                  <a:pt x="5789187" y="258406"/>
                  <a:pt x="5788126" y="261237"/>
                </a:cubicBezTo>
                <a:cubicBezTo>
                  <a:pt x="5787064" y="264068"/>
                  <a:pt x="5785953" y="266815"/>
                  <a:pt x="5784791" y="269479"/>
                </a:cubicBezTo>
                <a:cubicBezTo>
                  <a:pt x="5783630" y="272142"/>
                  <a:pt x="5782412" y="274573"/>
                  <a:pt x="5781137" y="276772"/>
                </a:cubicBezTo>
                <a:cubicBezTo>
                  <a:pt x="5779862" y="278971"/>
                  <a:pt x="5778794" y="280427"/>
                  <a:pt x="5777934" y="281142"/>
                </a:cubicBezTo>
                <a:cubicBezTo>
                  <a:pt x="5772422" y="286229"/>
                  <a:pt x="5766086" y="290901"/>
                  <a:pt x="5758929" y="295157"/>
                </a:cubicBezTo>
                <a:cubicBezTo>
                  <a:pt x="5751771" y="299413"/>
                  <a:pt x="5744332" y="303118"/>
                  <a:pt x="5736613" y="306272"/>
                </a:cubicBezTo>
                <a:cubicBezTo>
                  <a:pt x="5728893" y="309426"/>
                  <a:pt x="5721180" y="311941"/>
                  <a:pt x="5713472" y="313818"/>
                </a:cubicBezTo>
                <a:cubicBezTo>
                  <a:pt x="5705764" y="315695"/>
                  <a:pt x="5698530" y="316634"/>
                  <a:pt x="5691767" y="316634"/>
                </a:cubicBezTo>
                <a:cubicBezTo>
                  <a:pt x="5688178" y="316634"/>
                  <a:pt x="5684274" y="315943"/>
                  <a:pt x="5680056" y="314562"/>
                </a:cubicBezTo>
                <a:cubicBezTo>
                  <a:pt x="5675837" y="313181"/>
                  <a:pt x="5672014" y="311405"/>
                  <a:pt x="5668584" y="309234"/>
                </a:cubicBezTo>
                <a:cubicBezTo>
                  <a:pt x="5665155" y="307063"/>
                  <a:pt x="5662136" y="304396"/>
                  <a:pt x="5659526" y="301233"/>
                </a:cubicBezTo>
                <a:cubicBezTo>
                  <a:pt x="5656915" y="298070"/>
                  <a:pt x="5655610" y="294680"/>
                  <a:pt x="5655610" y="291063"/>
                </a:cubicBezTo>
                <a:cubicBezTo>
                  <a:pt x="5655610" y="289153"/>
                  <a:pt x="5656104" y="287168"/>
                  <a:pt x="5657091" y="285109"/>
                </a:cubicBezTo>
                <a:cubicBezTo>
                  <a:pt x="5658079" y="283050"/>
                  <a:pt x="5659288" y="281185"/>
                  <a:pt x="5660721" y="279516"/>
                </a:cubicBezTo>
                <a:cubicBezTo>
                  <a:pt x="5662153" y="277846"/>
                  <a:pt x="5663771" y="276366"/>
                  <a:pt x="5665577" y="275077"/>
                </a:cubicBezTo>
                <a:cubicBezTo>
                  <a:pt x="5667382" y="273787"/>
                  <a:pt x="5669314" y="273142"/>
                  <a:pt x="5671375" y="273142"/>
                </a:cubicBezTo>
                <a:cubicBezTo>
                  <a:pt x="5672802" y="273142"/>
                  <a:pt x="5674047" y="273304"/>
                  <a:pt x="5675111" y="273628"/>
                </a:cubicBezTo>
                <a:cubicBezTo>
                  <a:pt x="5676174" y="273952"/>
                  <a:pt x="5677278" y="274291"/>
                  <a:pt x="5678422" y="274645"/>
                </a:cubicBezTo>
                <a:cubicBezTo>
                  <a:pt x="5679566" y="275000"/>
                  <a:pt x="5680566" y="275263"/>
                  <a:pt x="5681423" y="275435"/>
                </a:cubicBezTo>
                <a:cubicBezTo>
                  <a:pt x="5682280" y="275606"/>
                  <a:pt x="5683703" y="275692"/>
                  <a:pt x="5685690" y="275692"/>
                </a:cubicBezTo>
                <a:cubicBezTo>
                  <a:pt x="5691614" y="275692"/>
                  <a:pt x="5698214" y="275060"/>
                  <a:pt x="5705490" y="273794"/>
                </a:cubicBezTo>
                <a:cubicBezTo>
                  <a:pt x="5712765" y="272528"/>
                  <a:pt x="5719673" y="270870"/>
                  <a:pt x="5726212" y="268818"/>
                </a:cubicBezTo>
                <a:cubicBezTo>
                  <a:pt x="5732751" y="266766"/>
                  <a:pt x="5738054" y="264598"/>
                  <a:pt x="5742119" y="262315"/>
                </a:cubicBezTo>
                <a:cubicBezTo>
                  <a:pt x="5746184" y="260032"/>
                  <a:pt x="5748470" y="257778"/>
                  <a:pt x="5748976" y="255553"/>
                </a:cubicBezTo>
                <a:cubicBezTo>
                  <a:pt x="5749218" y="254588"/>
                  <a:pt x="5749339" y="253746"/>
                  <a:pt x="5749339" y="253025"/>
                </a:cubicBezTo>
                <a:cubicBezTo>
                  <a:pt x="5749339" y="251977"/>
                  <a:pt x="5748532" y="250695"/>
                  <a:pt x="5746917" y="249180"/>
                </a:cubicBezTo>
                <a:cubicBezTo>
                  <a:pt x="5745302" y="247664"/>
                  <a:pt x="5743004" y="246071"/>
                  <a:pt x="5740019" y="244399"/>
                </a:cubicBezTo>
                <a:cubicBezTo>
                  <a:pt x="5737035" y="242727"/>
                  <a:pt x="5733339" y="240979"/>
                  <a:pt x="5728932" y="239155"/>
                </a:cubicBezTo>
                <a:cubicBezTo>
                  <a:pt x="5724525" y="237332"/>
                  <a:pt x="5720549" y="235709"/>
                  <a:pt x="5717003" y="234289"/>
                </a:cubicBezTo>
                <a:lnTo>
                  <a:pt x="5710832" y="231748"/>
                </a:lnTo>
                <a:cubicBezTo>
                  <a:pt x="5708282" y="230767"/>
                  <a:pt x="5705337" y="229308"/>
                  <a:pt x="5701996" y="227370"/>
                </a:cubicBezTo>
                <a:cubicBezTo>
                  <a:pt x="5698656" y="225433"/>
                  <a:pt x="5695442" y="223100"/>
                  <a:pt x="5692355" y="220372"/>
                </a:cubicBezTo>
                <a:cubicBezTo>
                  <a:pt x="5689267" y="217644"/>
                  <a:pt x="5686521" y="214421"/>
                  <a:pt x="5684115" y="210701"/>
                </a:cubicBezTo>
                <a:cubicBezTo>
                  <a:pt x="5681709" y="206981"/>
                  <a:pt x="5679920" y="202596"/>
                  <a:pt x="5678749" y="197544"/>
                </a:cubicBezTo>
                <a:cubicBezTo>
                  <a:pt x="5678316" y="196219"/>
                  <a:pt x="5677913" y="194515"/>
                  <a:pt x="5677542" y="192433"/>
                </a:cubicBezTo>
                <a:cubicBezTo>
                  <a:pt x="5677170" y="190351"/>
                  <a:pt x="5676984" y="188130"/>
                  <a:pt x="5676984" y="185770"/>
                </a:cubicBezTo>
                <a:cubicBezTo>
                  <a:pt x="5676984" y="181720"/>
                  <a:pt x="5678239" y="177292"/>
                  <a:pt x="5680749" y="172486"/>
                </a:cubicBezTo>
                <a:cubicBezTo>
                  <a:pt x="5683260" y="167680"/>
                  <a:pt x="5686517" y="163037"/>
                  <a:pt x="5690522" y="158556"/>
                </a:cubicBezTo>
                <a:cubicBezTo>
                  <a:pt x="5694527" y="154075"/>
                  <a:pt x="5699133" y="149752"/>
                  <a:pt x="5704340" y="145588"/>
                </a:cubicBezTo>
                <a:cubicBezTo>
                  <a:pt x="5709547" y="141423"/>
                  <a:pt x="5714825" y="138036"/>
                  <a:pt x="5720172" y="135426"/>
                </a:cubicBezTo>
                <a:cubicBezTo>
                  <a:pt x="5723957" y="132778"/>
                  <a:pt x="5727703" y="130329"/>
                  <a:pt x="5731412" y="128078"/>
                </a:cubicBezTo>
                <a:cubicBezTo>
                  <a:pt x="5735120" y="125827"/>
                  <a:pt x="5739011" y="123844"/>
                  <a:pt x="5743084" y="122128"/>
                </a:cubicBezTo>
                <a:cubicBezTo>
                  <a:pt x="5747158" y="120413"/>
                  <a:pt x="5751222" y="119074"/>
                  <a:pt x="5755278" y="118113"/>
                </a:cubicBezTo>
                <a:cubicBezTo>
                  <a:pt x="5759332" y="117151"/>
                  <a:pt x="5763654" y="116671"/>
                  <a:pt x="5768241" y="116671"/>
                </a:cubicBezTo>
                <a:close/>
                <a:moveTo>
                  <a:pt x="605691" y="116671"/>
                </a:moveTo>
                <a:cubicBezTo>
                  <a:pt x="609343" y="116671"/>
                  <a:pt x="613678" y="116886"/>
                  <a:pt x="618695" y="117316"/>
                </a:cubicBezTo>
                <a:cubicBezTo>
                  <a:pt x="623712" y="117746"/>
                  <a:pt x="628375" y="118778"/>
                  <a:pt x="632683" y="120413"/>
                </a:cubicBezTo>
                <a:cubicBezTo>
                  <a:pt x="636991" y="122047"/>
                  <a:pt x="640707" y="124586"/>
                  <a:pt x="643831" y="128029"/>
                </a:cubicBezTo>
                <a:cubicBezTo>
                  <a:pt x="646955" y="131473"/>
                  <a:pt x="648517" y="136013"/>
                  <a:pt x="648517" y="141650"/>
                </a:cubicBezTo>
                <a:cubicBezTo>
                  <a:pt x="648517" y="143284"/>
                  <a:pt x="648304" y="145382"/>
                  <a:pt x="647878" y="147945"/>
                </a:cubicBezTo>
                <a:cubicBezTo>
                  <a:pt x="647451" y="150509"/>
                  <a:pt x="646712" y="153142"/>
                  <a:pt x="645660" y="155845"/>
                </a:cubicBezTo>
                <a:cubicBezTo>
                  <a:pt x="644609" y="158548"/>
                  <a:pt x="643169" y="161087"/>
                  <a:pt x="641342" y="163462"/>
                </a:cubicBezTo>
                <a:cubicBezTo>
                  <a:pt x="639515" y="165837"/>
                  <a:pt x="636978" y="167024"/>
                  <a:pt x="633730" y="167024"/>
                </a:cubicBezTo>
                <a:cubicBezTo>
                  <a:pt x="629974" y="167024"/>
                  <a:pt x="626855" y="166279"/>
                  <a:pt x="624373" y="164790"/>
                </a:cubicBezTo>
                <a:cubicBezTo>
                  <a:pt x="621891" y="163300"/>
                  <a:pt x="619856" y="161861"/>
                  <a:pt x="618270" y="160473"/>
                </a:cubicBezTo>
                <a:cubicBezTo>
                  <a:pt x="616684" y="159084"/>
                  <a:pt x="615278" y="157966"/>
                  <a:pt x="614053" y="157118"/>
                </a:cubicBezTo>
                <a:cubicBezTo>
                  <a:pt x="612828" y="156270"/>
                  <a:pt x="611413" y="155847"/>
                  <a:pt x="609806" y="155847"/>
                </a:cubicBezTo>
                <a:cubicBezTo>
                  <a:pt x="607244" y="155847"/>
                  <a:pt x="604122" y="156359"/>
                  <a:pt x="600440" y="157385"/>
                </a:cubicBezTo>
                <a:cubicBezTo>
                  <a:pt x="596758" y="158411"/>
                  <a:pt x="592883" y="159846"/>
                  <a:pt x="588815" y="161688"/>
                </a:cubicBezTo>
                <a:cubicBezTo>
                  <a:pt x="584748" y="163531"/>
                  <a:pt x="580816" y="165635"/>
                  <a:pt x="577019" y="168000"/>
                </a:cubicBezTo>
                <a:cubicBezTo>
                  <a:pt x="573223" y="170366"/>
                  <a:pt x="569822" y="172775"/>
                  <a:pt x="566819" y="175227"/>
                </a:cubicBezTo>
                <a:cubicBezTo>
                  <a:pt x="563815" y="177679"/>
                  <a:pt x="561516" y="179939"/>
                  <a:pt x="559924" y="182009"/>
                </a:cubicBezTo>
                <a:cubicBezTo>
                  <a:pt x="558331" y="184079"/>
                  <a:pt x="557535" y="185724"/>
                  <a:pt x="557535" y="186945"/>
                </a:cubicBezTo>
                <a:cubicBezTo>
                  <a:pt x="557535" y="188124"/>
                  <a:pt x="557985" y="189163"/>
                  <a:pt x="558886" y="190063"/>
                </a:cubicBezTo>
                <a:cubicBezTo>
                  <a:pt x="559787" y="190963"/>
                  <a:pt x="561281" y="191904"/>
                  <a:pt x="563369" y="192885"/>
                </a:cubicBezTo>
                <a:cubicBezTo>
                  <a:pt x="566189" y="194424"/>
                  <a:pt x="568412" y="195865"/>
                  <a:pt x="570037" y="197206"/>
                </a:cubicBezTo>
                <a:cubicBezTo>
                  <a:pt x="571662" y="198548"/>
                  <a:pt x="575053" y="200003"/>
                  <a:pt x="580210" y="201572"/>
                </a:cubicBezTo>
                <a:cubicBezTo>
                  <a:pt x="585367" y="203140"/>
                  <a:pt x="590090" y="204811"/>
                  <a:pt x="594379" y="206582"/>
                </a:cubicBezTo>
                <a:cubicBezTo>
                  <a:pt x="598669" y="208354"/>
                  <a:pt x="601498" y="209691"/>
                  <a:pt x="602869" y="210593"/>
                </a:cubicBezTo>
                <a:cubicBezTo>
                  <a:pt x="607940" y="213006"/>
                  <a:pt x="611871" y="215089"/>
                  <a:pt x="614664" y="216843"/>
                </a:cubicBezTo>
                <a:cubicBezTo>
                  <a:pt x="617456" y="218597"/>
                  <a:pt x="620010" y="220708"/>
                  <a:pt x="622324" y="223175"/>
                </a:cubicBezTo>
                <a:cubicBezTo>
                  <a:pt x="624639" y="225643"/>
                  <a:pt x="626413" y="228420"/>
                  <a:pt x="627647" y="231506"/>
                </a:cubicBezTo>
                <a:cubicBezTo>
                  <a:pt x="628882" y="234592"/>
                  <a:pt x="629499" y="238105"/>
                  <a:pt x="629499" y="242044"/>
                </a:cubicBezTo>
                <a:cubicBezTo>
                  <a:pt x="629499" y="243878"/>
                  <a:pt x="629355" y="245728"/>
                  <a:pt x="629068" y="247596"/>
                </a:cubicBezTo>
                <a:cubicBezTo>
                  <a:pt x="628780" y="249463"/>
                  <a:pt x="628302" y="251820"/>
                  <a:pt x="627633" y="254665"/>
                </a:cubicBezTo>
                <a:cubicBezTo>
                  <a:pt x="627323" y="256215"/>
                  <a:pt x="626637" y="258406"/>
                  <a:pt x="625576" y="261237"/>
                </a:cubicBezTo>
                <a:cubicBezTo>
                  <a:pt x="624514" y="264068"/>
                  <a:pt x="623403" y="266815"/>
                  <a:pt x="622242" y="269479"/>
                </a:cubicBezTo>
                <a:cubicBezTo>
                  <a:pt x="621080" y="272142"/>
                  <a:pt x="619862" y="274573"/>
                  <a:pt x="618587" y="276772"/>
                </a:cubicBezTo>
                <a:cubicBezTo>
                  <a:pt x="617312" y="278971"/>
                  <a:pt x="616245" y="280427"/>
                  <a:pt x="615384" y="281142"/>
                </a:cubicBezTo>
                <a:cubicBezTo>
                  <a:pt x="609872" y="286229"/>
                  <a:pt x="603537" y="290901"/>
                  <a:pt x="596379" y="295157"/>
                </a:cubicBezTo>
                <a:cubicBezTo>
                  <a:pt x="589221" y="299413"/>
                  <a:pt x="581783" y="303118"/>
                  <a:pt x="574063" y="306272"/>
                </a:cubicBezTo>
                <a:cubicBezTo>
                  <a:pt x="566344" y="309426"/>
                  <a:pt x="558630" y="311941"/>
                  <a:pt x="550923" y="313818"/>
                </a:cubicBezTo>
                <a:cubicBezTo>
                  <a:pt x="543215" y="315695"/>
                  <a:pt x="535980" y="316634"/>
                  <a:pt x="529218" y="316634"/>
                </a:cubicBezTo>
                <a:cubicBezTo>
                  <a:pt x="525628" y="316634"/>
                  <a:pt x="521724" y="315943"/>
                  <a:pt x="517506" y="314562"/>
                </a:cubicBezTo>
                <a:cubicBezTo>
                  <a:pt x="513287" y="313181"/>
                  <a:pt x="509464" y="311405"/>
                  <a:pt x="506035" y="309234"/>
                </a:cubicBezTo>
                <a:cubicBezTo>
                  <a:pt x="502606" y="307063"/>
                  <a:pt x="499586" y="304396"/>
                  <a:pt x="496976" y="301233"/>
                </a:cubicBezTo>
                <a:cubicBezTo>
                  <a:pt x="494366" y="298070"/>
                  <a:pt x="493060" y="294680"/>
                  <a:pt x="493060" y="291063"/>
                </a:cubicBezTo>
                <a:cubicBezTo>
                  <a:pt x="493060" y="289153"/>
                  <a:pt x="493554" y="287168"/>
                  <a:pt x="494541" y="285109"/>
                </a:cubicBezTo>
                <a:cubicBezTo>
                  <a:pt x="495529" y="283050"/>
                  <a:pt x="496739" y="281185"/>
                  <a:pt x="498171" y="279516"/>
                </a:cubicBezTo>
                <a:cubicBezTo>
                  <a:pt x="499603" y="277846"/>
                  <a:pt x="501222" y="276366"/>
                  <a:pt x="503027" y="275077"/>
                </a:cubicBezTo>
                <a:cubicBezTo>
                  <a:pt x="504832" y="273787"/>
                  <a:pt x="506765" y="273142"/>
                  <a:pt x="508825" y="273142"/>
                </a:cubicBezTo>
                <a:cubicBezTo>
                  <a:pt x="510252" y="273142"/>
                  <a:pt x="511497" y="273304"/>
                  <a:pt x="512561" y="273628"/>
                </a:cubicBezTo>
                <a:cubicBezTo>
                  <a:pt x="513624" y="273952"/>
                  <a:pt x="514728" y="274291"/>
                  <a:pt x="515872" y="274645"/>
                </a:cubicBezTo>
                <a:cubicBezTo>
                  <a:pt x="517015" y="275000"/>
                  <a:pt x="518016" y="275263"/>
                  <a:pt x="518873" y="275435"/>
                </a:cubicBezTo>
                <a:cubicBezTo>
                  <a:pt x="519730" y="275606"/>
                  <a:pt x="521153" y="275692"/>
                  <a:pt x="523140" y="275692"/>
                </a:cubicBezTo>
                <a:cubicBezTo>
                  <a:pt x="529065" y="275692"/>
                  <a:pt x="535665" y="275060"/>
                  <a:pt x="542940" y="273794"/>
                </a:cubicBezTo>
                <a:cubicBezTo>
                  <a:pt x="550216" y="272528"/>
                  <a:pt x="557123" y="270870"/>
                  <a:pt x="563662" y="268818"/>
                </a:cubicBezTo>
                <a:cubicBezTo>
                  <a:pt x="570202" y="266766"/>
                  <a:pt x="575504" y="264598"/>
                  <a:pt x="579569" y="262315"/>
                </a:cubicBezTo>
                <a:cubicBezTo>
                  <a:pt x="583634" y="260032"/>
                  <a:pt x="585920" y="257778"/>
                  <a:pt x="586427" y="255553"/>
                </a:cubicBezTo>
                <a:cubicBezTo>
                  <a:pt x="586668" y="254588"/>
                  <a:pt x="586789" y="253746"/>
                  <a:pt x="586789" y="253025"/>
                </a:cubicBezTo>
                <a:cubicBezTo>
                  <a:pt x="586789" y="251977"/>
                  <a:pt x="585982" y="250695"/>
                  <a:pt x="584367" y="249180"/>
                </a:cubicBezTo>
                <a:cubicBezTo>
                  <a:pt x="582753" y="247664"/>
                  <a:pt x="580453" y="246071"/>
                  <a:pt x="577469" y="244399"/>
                </a:cubicBezTo>
                <a:cubicBezTo>
                  <a:pt x="574485" y="242727"/>
                  <a:pt x="570790" y="240979"/>
                  <a:pt x="566383" y="239155"/>
                </a:cubicBezTo>
                <a:cubicBezTo>
                  <a:pt x="561975" y="237332"/>
                  <a:pt x="557999" y="235709"/>
                  <a:pt x="554453" y="234289"/>
                </a:cubicBezTo>
                <a:lnTo>
                  <a:pt x="548282" y="231748"/>
                </a:lnTo>
                <a:cubicBezTo>
                  <a:pt x="545732" y="230767"/>
                  <a:pt x="542787" y="229308"/>
                  <a:pt x="539447" y="227370"/>
                </a:cubicBezTo>
                <a:cubicBezTo>
                  <a:pt x="536106" y="225433"/>
                  <a:pt x="532893" y="223100"/>
                  <a:pt x="529805" y="220372"/>
                </a:cubicBezTo>
                <a:cubicBezTo>
                  <a:pt x="526718" y="217644"/>
                  <a:pt x="523971" y="214421"/>
                  <a:pt x="521565" y="210701"/>
                </a:cubicBezTo>
                <a:cubicBezTo>
                  <a:pt x="519159" y="206981"/>
                  <a:pt x="517370" y="202596"/>
                  <a:pt x="516200" y="197544"/>
                </a:cubicBezTo>
                <a:cubicBezTo>
                  <a:pt x="515766" y="196219"/>
                  <a:pt x="515364" y="194515"/>
                  <a:pt x="514992" y="192433"/>
                </a:cubicBezTo>
                <a:cubicBezTo>
                  <a:pt x="514620" y="190351"/>
                  <a:pt x="514434" y="188130"/>
                  <a:pt x="514434" y="185770"/>
                </a:cubicBezTo>
                <a:cubicBezTo>
                  <a:pt x="514434" y="181720"/>
                  <a:pt x="515689" y="177292"/>
                  <a:pt x="518200" y="172486"/>
                </a:cubicBezTo>
                <a:cubicBezTo>
                  <a:pt x="520710" y="167680"/>
                  <a:pt x="523967" y="163037"/>
                  <a:pt x="527972" y="158556"/>
                </a:cubicBezTo>
                <a:cubicBezTo>
                  <a:pt x="531978" y="154075"/>
                  <a:pt x="536583" y="149752"/>
                  <a:pt x="541790" y="145588"/>
                </a:cubicBezTo>
                <a:cubicBezTo>
                  <a:pt x="546997" y="141423"/>
                  <a:pt x="552275" y="138036"/>
                  <a:pt x="557622" y="135426"/>
                </a:cubicBezTo>
                <a:cubicBezTo>
                  <a:pt x="561407" y="132778"/>
                  <a:pt x="565154" y="130329"/>
                  <a:pt x="568862" y="128078"/>
                </a:cubicBezTo>
                <a:cubicBezTo>
                  <a:pt x="572570" y="125827"/>
                  <a:pt x="576461" y="123844"/>
                  <a:pt x="580535" y="122128"/>
                </a:cubicBezTo>
                <a:cubicBezTo>
                  <a:pt x="584608" y="120413"/>
                  <a:pt x="588673" y="119074"/>
                  <a:pt x="592728" y="118113"/>
                </a:cubicBezTo>
                <a:cubicBezTo>
                  <a:pt x="596783" y="117151"/>
                  <a:pt x="601104" y="116671"/>
                  <a:pt x="605691" y="116671"/>
                </a:cubicBezTo>
                <a:close/>
                <a:moveTo>
                  <a:pt x="8554805" y="114318"/>
                </a:moveTo>
                <a:cubicBezTo>
                  <a:pt x="8565929" y="114318"/>
                  <a:pt x="8575298" y="117129"/>
                  <a:pt x="8582913" y="122750"/>
                </a:cubicBezTo>
                <a:cubicBezTo>
                  <a:pt x="8590526" y="128372"/>
                  <a:pt x="8596937" y="136672"/>
                  <a:pt x="8602143" y="147650"/>
                </a:cubicBezTo>
                <a:cubicBezTo>
                  <a:pt x="8603336" y="149146"/>
                  <a:pt x="8604568" y="151296"/>
                  <a:pt x="8605836" y="154101"/>
                </a:cubicBezTo>
                <a:cubicBezTo>
                  <a:pt x="8607105" y="156906"/>
                  <a:pt x="8608199" y="159973"/>
                  <a:pt x="8609120" y="163301"/>
                </a:cubicBezTo>
                <a:cubicBezTo>
                  <a:pt x="8610041" y="166629"/>
                  <a:pt x="8610775" y="170138"/>
                  <a:pt x="8611322" y="173830"/>
                </a:cubicBezTo>
                <a:cubicBezTo>
                  <a:pt x="8611868" y="177521"/>
                  <a:pt x="8612142" y="181631"/>
                  <a:pt x="8612142" y="186160"/>
                </a:cubicBezTo>
                <a:cubicBezTo>
                  <a:pt x="8612142" y="196847"/>
                  <a:pt x="8610453" y="207729"/>
                  <a:pt x="8607077" y="218805"/>
                </a:cubicBezTo>
                <a:cubicBezTo>
                  <a:pt x="8603700" y="229882"/>
                  <a:pt x="8598929" y="240647"/>
                  <a:pt x="8592764" y="251102"/>
                </a:cubicBezTo>
                <a:cubicBezTo>
                  <a:pt x="8586598" y="261556"/>
                  <a:pt x="8579137" y="271563"/>
                  <a:pt x="8570381" y="281123"/>
                </a:cubicBezTo>
                <a:cubicBezTo>
                  <a:pt x="8561623" y="290683"/>
                  <a:pt x="8549865" y="299513"/>
                  <a:pt x="8535103" y="307612"/>
                </a:cubicBezTo>
                <a:cubicBezTo>
                  <a:pt x="8531782" y="312427"/>
                  <a:pt x="8525622" y="316310"/>
                  <a:pt x="8516623" y="319263"/>
                </a:cubicBezTo>
                <a:cubicBezTo>
                  <a:pt x="8507624" y="322216"/>
                  <a:pt x="8497606" y="323692"/>
                  <a:pt x="8486568" y="323692"/>
                </a:cubicBezTo>
                <a:cubicBezTo>
                  <a:pt x="8475929" y="323692"/>
                  <a:pt x="8466698" y="322273"/>
                  <a:pt x="8458873" y="319433"/>
                </a:cubicBezTo>
                <a:cubicBezTo>
                  <a:pt x="8451049" y="316594"/>
                  <a:pt x="8444456" y="312459"/>
                  <a:pt x="8439096" y="307028"/>
                </a:cubicBezTo>
                <a:cubicBezTo>
                  <a:pt x="8433736" y="301597"/>
                  <a:pt x="8429772" y="295203"/>
                  <a:pt x="8427203" y="287845"/>
                </a:cubicBezTo>
                <a:cubicBezTo>
                  <a:pt x="8424635" y="280487"/>
                  <a:pt x="8423350" y="272279"/>
                  <a:pt x="8423350" y="263221"/>
                </a:cubicBezTo>
                <a:cubicBezTo>
                  <a:pt x="8423350" y="254528"/>
                  <a:pt x="8424548" y="245392"/>
                  <a:pt x="8426944" y="235813"/>
                </a:cubicBezTo>
                <a:cubicBezTo>
                  <a:pt x="8428954" y="227633"/>
                  <a:pt x="8432065" y="218963"/>
                  <a:pt x="8436276" y="209804"/>
                </a:cubicBezTo>
                <a:cubicBezTo>
                  <a:pt x="8440487" y="200645"/>
                  <a:pt x="8446018" y="191366"/>
                  <a:pt x="8452868" y="181967"/>
                </a:cubicBezTo>
                <a:cubicBezTo>
                  <a:pt x="8459717" y="172567"/>
                  <a:pt x="8467922" y="163388"/>
                  <a:pt x="8477485" y="154428"/>
                </a:cubicBezTo>
                <a:cubicBezTo>
                  <a:pt x="8487046" y="145468"/>
                  <a:pt x="8498068" y="137142"/>
                  <a:pt x="8510551" y="129451"/>
                </a:cubicBezTo>
                <a:cubicBezTo>
                  <a:pt x="8512842" y="128089"/>
                  <a:pt x="8516136" y="126681"/>
                  <a:pt x="8520432" y="125226"/>
                </a:cubicBezTo>
                <a:cubicBezTo>
                  <a:pt x="8524727" y="123772"/>
                  <a:pt x="8528700" y="122934"/>
                  <a:pt x="8532350" y="122711"/>
                </a:cubicBezTo>
                <a:cubicBezTo>
                  <a:pt x="8537545" y="117116"/>
                  <a:pt x="8545031" y="114318"/>
                  <a:pt x="8554805" y="114318"/>
                </a:cubicBezTo>
                <a:close/>
                <a:moveTo>
                  <a:pt x="5363930" y="114318"/>
                </a:moveTo>
                <a:cubicBezTo>
                  <a:pt x="5375055" y="114318"/>
                  <a:pt x="5384423" y="117129"/>
                  <a:pt x="5392038" y="122750"/>
                </a:cubicBezTo>
                <a:cubicBezTo>
                  <a:pt x="5399652" y="128372"/>
                  <a:pt x="5406062" y="136672"/>
                  <a:pt x="5411268" y="147650"/>
                </a:cubicBezTo>
                <a:cubicBezTo>
                  <a:pt x="5412462" y="149146"/>
                  <a:pt x="5413693" y="151296"/>
                  <a:pt x="5414961" y="154101"/>
                </a:cubicBezTo>
                <a:cubicBezTo>
                  <a:pt x="5416230" y="156906"/>
                  <a:pt x="5417325" y="159973"/>
                  <a:pt x="5418246" y="163301"/>
                </a:cubicBezTo>
                <a:cubicBezTo>
                  <a:pt x="5419166" y="166629"/>
                  <a:pt x="5419900" y="170138"/>
                  <a:pt x="5420447" y="173830"/>
                </a:cubicBezTo>
                <a:cubicBezTo>
                  <a:pt x="5420994" y="177521"/>
                  <a:pt x="5421267" y="181631"/>
                  <a:pt x="5421267" y="186160"/>
                </a:cubicBezTo>
                <a:cubicBezTo>
                  <a:pt x="5421267" y="196847"/>
                  <a:pt x="5419579" y="207729"/>
                  <a:pt x="5416202" y="218805"/>
                </a:cubicBezTo>
                <a:cubicBezTo>
                  <a:pt x="5412825" y="229882"/>
                  <a:pt x="5408054" y="240647"/>
                  <a:pt x="5401888" y="251102"/>
                </a:cubicBezTo>
                <a:cubicBezTo>
                  <a:pt x="5395724" y="261556"/>
                  <a:pt x="5388262" y="271563"/>
                  <a:pt x="5379505" y="281123"/>
                </a:cubicBezTo>
                <a:cubicBezTo>
                  <a:pt x="5370749" y="290683"/>
                  <a:pt x="5358990" y="299513"/>
                  <a:pt x="5344228" y="307612"/>
                </a:cubicBezTo>
                <a:cubicBezTo>
                  <a:pt x="5340907" y="312427"/>
                  <a:pt x="5334748" y="316310"/>
                  <a:pt x="5325748" y="319263"/>
                </a:cubicBezTo>
                <a:cubicBezTo>
                  <a:pt x="5316749" y="322216"/>
                  <a:pt x="5306731" y="323692"/>
                  <a:pt x="5295694" y="323692"/>
                </a:cubicBezTo>
                <a:cubicBezTo>
                  <a:pt x="5285054" y="323692"/>
                  <a:pt x="5275823" y="322273"/>
                  <a:pt x="5267998" y="319433"/>
                </a:cubicBezTo>
                <a:cubicBezTo>
                  <a:pt x="5260174" y="316594"/>
                  <a:pt x="5253581" y="312459"/>
                  <a:pt x="5248222" y="307028"/>
                </a:cubicBezTo>
                <a:cubicBezTo>
                  <a:pt x="5242861" y="301597"/>
                  <a:pt x="5238897" y="295203"/>
                  <a:pt x="5236329" y="287845"/>
                </a:cubicBezTo>
                <a:cubicBezTo>
                  <a:pt x="5233760" y="280487"/>
                  <a:pt x="5232475" y="272279"/>
                  <a:pt x="5232475" y="263221"/>
                </a:cubicBezTo>
                <a:cubicBezTo>
                  <a:pt x="5232475" y="254528"/>
                  <a:pt x="5233673" y="245392"/>
                  <a:pt x="5236069" y="235813"/>
                </a:cubicBezTo>
                <a:cubicBezTo>
                  <a:pt x="5238079" y="227633"/>
                  <a:pt x="5241190" y="218963"/>
                  <a:pt x="5245401" y="209804"/>
                </a:cubicBezTo>
                <a:cubicBezTo>
                  <a:pt x="5249612" y="200645"/>
                  <a:pt x="5255143" y="191366"/>
                  <a:pt x="5261992" y="181967"/>
                </a:cubicBezTo>
                <a:cubicBezTo>
                  <a:pt x="5268842" y="172567"/>
                  <a:pt x="5277048" y="163388"/>
                  <a:pt x="5286610" y="154428"/>
                </a:cubicBezTo>
                <a:cubicBezTo>
                  <a:pt x="5296172" y="145468"/>
                  <a:pt x="5307194" y="137142"/>
                  <a:pt x="5319677" y="129451"/>
                </a:cubicBezTo>
                <a:cubicBezTo>
                  <a:pt x="5321968" y="128089"/>
                  <a:pt x="5325261" y="126681"/>
                  <a:pt x="5329557" y="125226"/>
                </a:cubicBezTo>
                <a:cubicBezTo>
                  <a:pt x="5333852" y="123772"/>
                  <a:pt x="5337825" y="122934"/>
                  <a:pt x="5341475" y="122711"/>
                </a:cubicBezTo>
                <a:cubicBezTo>
                  <a:pt x="5346670" y="117116"/>
                  <a:pt x="5354156" y="114318"/>
                  <a:pt x="5363930" y="114318"/>
                </a:cubicBezTo>
                <a:close/>
                <a:moveTo>
                  <a:pt x="2430230" y="114318"/>
                </a:moveTo>
                <a:cubicBezTo>
                  <a:pt x="2441355" y="114318"/>
                  <a:pt x="2450724" y="117129"/>
                  <a:pt x="2458338" y="122750"/>
                </a:cubicBezTo>
                <a:cubicBezTo>
                  <a:pt x="2465952" y="128372"/>
                  <a:pt x="2472362" y="136672"/>
                  <a:pt x="2477568" y="147650"/>
                </a:cubicBezTo>
                <a:cubicBezTo>
                  <a:pt x="2478762" y="149146"/>
                  <a:pt x="2479993" y="151296"/>
                  <a:pt x="2481262" y="154101"/>
                </a:cubicBezTo>
                <a:cubicBezTo>
                  <a:pt x="2482530" y="156906"/>
                  <a:pt x="2483625" y="159973"/>
                  <a:pt x="2484545" y="163301"/>
                </a:cubicBezTo>
                <a:cubicBezTo>
                  <a:pt x="2485467" y="166629"/>
                  <a:pt x="2486200" y="170138"/>
                  <a:pt x="2486747" y="173830"/>
                </a:cubicBezTo>
                <a:cubicBezTo>
                  <a:pt x="2487294" y="177521"/>
                  <a:pt x="2487567" y="181631"/>
                  <a:pt x="2487567" y="186160"/>
                </a:cubicBezTo>
                <a:cubicBezTo>
                  <a:pt x="2487567" y="196847"/>
                  <a:pt x="2485879" y="207729"/>
                  <a:pt x="2482502" y="218805"/>
                </a:cubicBezTo>
                <a:cubicBezTo>
                  <a:pt x="2479126" y="229882"/>
                  <a:pt x="2474354" y="240647"/>
                  <a:pt x="2468189" y="251102"/>
                </a:cubicBezTo>
                <a:cubicBezTo>
                  <a:pt x="2462024" y="261556"/>
                  <a:pt x="2454563" y="271563"/>
                  <a:pt x="2445806" y="281123"/>
                </a:cubicBezTo>
                <a:cubicBezTo>
                  <a:pt x="2437049" y="290683"/>
                  <a:pt x="2425290" y="299513"/>
                  <a:pt x="2410529" y="307612"/>
                </a:cubicBezTo>
                <a:cubicBezTo>
                  <a:pt x="2407208" y="312427"/>
                  <a:pt x="2401048" y="316310"/>
                  <a:pt x="2392048" y="319263"/>
                </a:cubicBezTo>
                <a:cubicBezTo>
                  <a:pt x="2383049" y="322216"/>
                  <a:pt x="2373031" y="323692"/>
                  <a:pt x="2361994" y="323692"/>
                </a:cubicBezTo>
                <a:cubicBezTo>
                  <a:pt x="2351355" y="323692"/>
                  <a:pt x="2342123" y="322273"/>
                  <a:pt x="2334298" y="319433"/>
                </a:cubicBezTo>
                <a:cubicBezTo>
                  <a:pt x="2326474" y="316594"/>
                  <a:pt x="2319882" y="312459"/>
                  <a:pt x="2314522" y="307028"/>
                </a:cubicBezTo>
                <a:cubicBezTo>
                  <a:pt x="2309162" y="301597"/>
                  <a:pt x="2305198" y="295203"/>
                  <a:pt x="2302629" y="287845"/>
                </a:cubicBezTo>
                <a:cubicBezTo>
                  <a:pt x="2300060" y="280487"/>
                  <a:pt x="2298776" y="272279"/>
                  <a:pt x="2298776" y="263221"/>
                </a:cubicBezTo>
                <a:cubicBezTo>
                  <a:pt x="2298776" y="254528"/>
                  <a:pt x="2299974" y="245392"/>
                  <a:pt x="2302369" y="235813"/>
                </a:cubicBezTo>
                <a:cubicBezTo>
                  <a:pt x="2304380" y="227633"/>
                  <a:pt x="2307490" y="218963"/>
                  <a:pt x="2311702" y="209804"/>
                </a:cubicBezTo>
                <a:cubicBezTo>
                  <a:pt x="2315913" y="200645"/>
                  <a:pt x="2321443" y="191366"/>
                  <a:pt x="2328293" y="181967"/>
                </a:cubicBezTo>
                <a:cubicBezTo>
                  <a:pt x="2335142" y="172567"/>
                  <a:pt x="2343348" y="163388"/>
                  <a:pt x="2352910" y="154428"/>
                </a:cubicBezTo>
                <a:cubicBezTo>
                  <a:pt x="2362472" y="145468"/>
                  <a:pt x="2373494" y="137142"/>
                  <a:pt x="2385976" y="129451"/>
                </a:cubicBezTo>
                <a:cubicBezTo>
                  <a:pt x="2388268" y="128089"/>
                  <a:pt x="2391562" y="126681"/>
                  <a:pt x="2395857" y="125226"/>
                </a:cubicBezTo>
                <a:cubicBezTo>
                  <a:pt x="2400153" y="123772"/>
                  <a:pt x="2404126" y="122934"/>
                  <a:pt x="2407775" y="122711"/>
                </a:cubicBezTo>
                <a:cubicBezTo>
                  <a:pt x="2412971" y="117116"/>
                  <a:pt x="2420456" y="114318"/>
                  <a:pt x="2430230" y="114318"/>
                </a:cubicBezTo>
                <a:close/>
                <a:moveTo>
                  <a:pt x="1182455" y="114318"/>
                </a:moveTo>
                <a:cubicBezTo>
                  <a:pt x="1193580" y="114318"/>
                  <a:pt x="1202949" y="117129"/>
                  <a:pt x="1210563" y="122750"/>
                </a:cubicBezTo>
                <a:cubicBezTo>
                  <a:pt x="1218177" y="128372"/>
                  <a:pt x="1224587" y="136672"/>
                  <a:pt x="1229793" y="147650"/>
                </a:cubicBezTo>
                <a:cubicBezTo>
                  <a:pt x="1230987" y="149146"/>
                  <a:pt x="1232218" y="151296"/>
                  <a:pt x="1233487" y="154101"/>
                </a:cubicBezTo>
                <a:cubicBezTo>
                  <a:pt x="1234755" y="156906"/>
                  <a:pt x="1235850" y="159973"/>
                  <a:pt x="1236771" y="163301"/>
                </a:cubicBezTo>
                <a:cubicBezTo>
                  <a:pt x="1237692" y="166629"/>
                  <a:pt x="1238425" y="170138"/>
                  <a:pt x="1238972" y="173830"/>
                </a:cubicBezTo>
                <a:cubicBezTo>
                  <a:pt x="1239519" y="177521"/>
                  <a:pt x="1239792" y="181631"/>
                  <a:pt x="1239792" y="186160"/>
                </a:cubicBezTo>
                <a:cubicBezTo>
                  <a:pt x="1239792" y="196847"/>
                  <a:pt x="1238104" y="207729"/>
                  <a:pt x="1234727" y="218805"/>
                </a:cubicBezTo>
                <a:cubicBezTo>
                  <a:pt x="1231350" y="229882"/>
                  <a:pt x="1226579" y="240647"/>
                  <a:pt x="1220414" y="251102"/>
                </a:cubicBezTo>
                <a:cubicBezTo>
                  <a:pt x="1214249" y="261556"/>
                  <a:pt x="1206788" y="271563"/>
                  <a:pt x="1198031" y="281123"/>
                </a:cubicBezTo>
                <a:cubicBezTo>
                  <a:pt x="1189274" y="290683"/>
                  <a:pt x="1177515" y="299513"/>
                  <a:pt x="1162753" y="307612"/>
                </a:cubicBezTo>
                <a:cubicBezTo>
                  <a:pt x="1159433" y="312427"/>
                  <a:pt x="1153273" y="316310"/>
                  <a:pt x="1144273" y="319263"/>
                </a:cubicBezTo>
                <a:cubicBezTo>
                  <a:pt x="1135274" y="322216"/>
                  <a:pt x="1125255" y="323692"/>
                  <a:pt x="1114219" y="323692"/>
                </a:cubicBezTo>
                <a:cubicBezTo>
                  <a:pt x="1103580" y="323692"/>
                  <a:pt x="1094348" y="322273"/>
                  <a:pt x="1086524" y="319433"/>
                </a:cubicBezTo>
                <a:cubicBezTo>
                  <a:pt x="1078699" y="316594"/>
                  <a:pt x="1072107" y="312459"/>
                  <a:pt x="1066747" y="307028"/>
                </a:cubicBezTo>
                <a:cubicBezTo>
                  <a:pt x="1061387" y="301597"/>
                  <a:pt x="1057422" y="295203"/>
                  <a:pt x="1054854" y="287845"/>
                </a:cubicBezTo>
                <a:cubicBezTo>
                  <a:pt x="1052285" y="280487"/>
                  <a:pt x="1051001" y="272279"/>
                  <a:pt x="1051001" y="263221"/>
                </a:cubicBezTo>
                <a:cubicBezTo>
                  <a:pt x="1051001" y="254528"/>
                  <a:pt x="1052199" y="245392"/>
                  <a:pt x="1054594" y="235813"/>
                </a:cubicBezTo>
                <a:cubicBezTo>
                  <a:pt x="1056604" y="227633"/>
                  <a:pt x="1059715" y="218963"/>
                  <a:pt x="1063927" y="209804"/>
                </a:cubicBezTo>
                <a:cubicBezTo>
                  <a:pt x="1068138" y="200645"/>
                  <a:pt x="1073668" y="191366"/>
                  <a:pt x="1080518" y="181967"/>
                </a:cubicBezTo>
                <a:cubicBezTo>
                  <a:pt x="1087367" y="172567"/>
                  <a:pt x="1095573" y="163388"/>
                  <a:pt x="1105135" y="154428"/>
                </a:cubicBezTo>
                <a:cubicBezTo>
                  <a:pt x="1114697" y="145468"/>
                  <a:pt x="1125719" y="137142"/>
                  <a:pt x="1138202" y="129451"/>
                </a:cubicBezTo>
                <a:cubicBezTo>
                  <a:pt x="1140493" y="128089"/>
                  <a:pt x="1143787" y="126681"/>
                  <a:pt x="1148083" y="125226"/>
                </a:cubicBezTo>
                <a:cubicBezTo>
                  <a:pt x="1152378" y="123772"/>
                  <a:pt x="1156351" y="122934"/>
                  <a:pt x="1160000" y="122711"/>
                </a:cubicBezTo>
                <a:cubicBezTo>
                  <a:pt x="1165196" y="117116"/>
                  <a:pt x="1172681" y="114318"/>
                  <a:pt x="1182455" y="114318"/>
                </a:cubicBezTo>
                <a:close/>
                <a:moveTo>
                  <a:pt x="7067562" y="112552"/>
                </a:moveTo>
                <a:cubicBezTo>
                  <a:pt x="7072047" y="112552"/>
                  <a:pt x="7076395" y="112995"/>
                  <a:pt x="7080605" y="113882"/>
                </a:cubicBezTo>
                <a:cubicBezTo>
                  <a:pt x="7084815" y="114768"/>
                  <a:pt x="7088518" y="116303"/>
                  <a:pt x="7091714" y="118485"/>
                </a:cubicBezTo>
                <a:cubicBezTo>
                  <a:pt x="7094910" y="120667"/>
                  <a:pt x="7097449" y="123483"/>
                  <a:pt x="7099331" y="126934"/>
                </a:cubicBezTo>
                <a:cubicBezTo>
                  <a:pt x="7101213" y="130385"/>
                  <a:pt x="7102154" y="134506"/>
                  <a:pt x="7102154" y="139298"/>
                </a:cubicBezTo>
                <a:cubicBezTo>
                  <a:pt x="7102154" y="142726"/>
                  <a:pt x="7101637" y="146250"/>
                  <a:pt x="7100603" y="149867"/>
                </a:cubicBezTo>
                <a:cubicBezTo>
                  <a:pt x="7099568" y="153485"/>
                  <a:pt x="7097978" y="156789"/>
                  <a:pt x="7095831" y="159781"/>
                </a:cubicBezTo>
                <a:cubicBezTo>
                  <a:pt x="7093684" y="162772"/>
                  <a:pt x="7090949" y="165217"/>
                  <a:pt x="7087627" y="167116"/>
                </a:cubicBezTo>
                <a:cubicBezTo>
                  <a:pt x="7084304" y="169015"/>
                  <a:pt x="7080427" y="169964"/>
                  <a:pt x="7075993" y="169964"/>
                </a:cubicBezTo>
                <a:cubicBezTo>
                  <a:pt x="7072514" y="169964"/>
                  <a:pt x="7069369" y="169356"/>
                  <a:pt x="7066559" y="168140"/>
                </a:cubicBezTo>
                <a:cubicBezTo>
                  <a:pt x="7063749" y="166923"/>
                  <a:pt x="7061245" y="165669"/>
                  <a:pt x="7059047" y="164377"/>
                </a:cubicBezTo>
                <a:cubicBezTo>
                  <a:pt x="7057635" y="163438"/>
                  <a:pt x="7056542" y="162750"/>
                  <a:pt x="7055769" y="162315"/>
                </a:cubicBezTo>
                <a:cubicBezTo>
                  <a:pt x="7054997" y="161879"/>
                  <a:pt x="7054476" y="161488"/>
                  <a:pt x="7054207" y="161140"/>
                </a:cubicBezTo>
                <a:cubicBezTo>
                  <a:pt x="7050349" y="163129"/>
                  <a:pt x="7046223" y="165950"/>
                  <a:pt x="7041830" y="169600"/>
                </a:cubicBezTo>
                <a:cubicBezTo>
                  <a:pt x="7037436" y="173251"/>
                  <a:pt x="7033326" y="177334"/>
                  <a:pt x="7029501" y="181848"/>
                </a:cubicBezTo>
                <a:cubicBezTo>
                  <a:pt x="7025675" y="186362"/>
                  <a:pt x="7022145" y="191220"/>
                  <a:pt x="7018911" y="196421"/>
                </a:cubicBezTo>
                <a:cubicBezTo>
                  <a:pt x="7015677" y="201621"/>
                  <a:pt x="7012754" y="206831"/>
                  <a:pt x="7010144" y="212051"/>
                </a:cubicBezTo>
                <a:cubicBezTo>
                  <a:pt x="7007534" y="217270"/>
                  <a:pt x="7005253" y="222538"/>
                  <a:pt x="7003301" y="227855"/>
                </a:cubicBezTo>
                <a:cubicBezTo>
                  <a:pt x="7001348" y="233171"/>
                  <a:pt x="6999773" y="238033"/>
                  <a:pt x="6998573" y="242441"/>
                </a:cubicBezTo>
                <a:cubicBezTo>
                  <a:pt x="6997817" y="245031"/>
                  <a:pt x="6997113" y="248131"/>
                  <a:pt x="6996462" y="251744"/>
                </a:cubicBezTo>
                <a:cubicBezTo>
                  <a:pt x="6995811" y="255356"/>
                  <a:pt x="6995485" y="259051"/>
                  <a:pt x="6995485" y="262827"/>
                </a:cubicBezTo>
                <a:cubicBezTo>
                  <a:pt x="6995485" y="265392"/>
                  <a:pt x="6995671" y="267628"/>
                  <a:pt x="6996042" y="269536"/>
                </a:cubicBezTo>
                <a:cubicBezTo>
                  <a:pt x="6996413" y="271445"/>
                  <a:pt x="6997017" y="273050"/>
                  <a:pt x="6997854" y="274352"/>
                </a:cubicBezTo>
                <a:cubicBezTo>
                  <a:pt x="6998691" y="275654"/>
                  <a:pt x="6999775" y="276660"/>
                  <a:pt x="7001105" y="277370"/>
                </a:cubicBezTo>
                <a:cubicBezTo>
                  <a:pt x="7002436" y="278081"/>
                  <a:pt x="7004195" y="278436"/>
                  <a:pt x="7006385" y="278436"/>
                </a:cubicBezTo>
                <a:cubicBezTo>
                  <a:pt x="7010731" y="278436"/>
                  <a:pt x="7015013" y="277886"/>
                  <a:pt x="7019231" y="276786"/>
                </a:cubicBezTo>
                <a:cubicBezTo>
                  <a:pt x="7023449" y="275686"/>
                  <a:pt x="7027549" y="274292"/>
                  <a:pt x="7031530" y="272603"/>
                </a:cubicBezTo>
                <a:cubicBezTo>
                  <a:pt x="7035511" y="270915"/>
                  <a:pt x="7039530" y="268879"/>
                  <a:pt x="7043589" y="266494"/>
                </a:cubicBezTo>
                <a:cubicBezTo>
                  <a:pt x="7047647" y="264110"/>
                  <a:pt x="7051706" y="261633"/>
                  <a:pt x="7055766" y="259062"/>
                </a:cubicBezTo>
                <a:cubicBezTo>
                  <a:pt x="7058762" y="257168"/>
                  <a:pt x="7061421" y="255426"/>
                  <a:pt x="7063746" y="253836"/>
                </a:cubicBezTo>
                <a:cubicBezTo>
                  <a:pt x="7066069" y="252245"/>
                  <a:pt x="7068337" y="250800"/>
                  <a:pt x="7070548" y="249499"/>
                </a:cubicBezTo>
                <a:cubicBezTo>
                  <a:pt x="7072760" y="248198"/>
                  <a:pt x="7074993" y="247042"/>
                  <a:pt x="7077249" y="246032"/>
                </a:cubicBezTo>
                <a:cubicBezTo>
                  <a:pt x="7079505" y="245021"/>
                  <a:pt x="7081636" y="244516"/>
                  <a:pt x="7083640" y="244516"/>
                </a:cubicBezTo>
                <a:cubicBezTo>
                  <a:pt x="7086306" y="244516"/>
                  <a:pt x="7089013" y="245308"/>
                  <a:pt x="7091759" y="246892"/>
                </a:cubicBezTo>
                <a:cubicBezTo>
                  <a:pt x="7094506" y="248477"/>
                  <a:pt x="7095879" y="251174"/>
                  <a:pt x="7095879" y="254984"/>
                </a:cubicBezTo>
                <a:cubicBezTo>
                  <a:pt x="7095879" y="257059"/>
                  <a:pt x="7095486" y="258605"/>
                  <a:pt x="7094701" y="259621"/>
                </a:cubicBezTo>
                <a:cubicBezTo>
                  <a:pt x="7092574" y="266679"/>
                  <a:pt x="7089834" y="272374"/>
                  <a:pt x="7086481" y="276705"/>
                </a:cubicBezTo>
                <a:cubicBezTo>
                  <a:pt x="7083129" y="281036"/>
                  <a:pt x="7079419" y="284890"/>
                  <a:pt x="7075351" y="288268"/>
                </a:cubicBezTo>
                <a:cubicBezTo>
                  <a:pt x="7071283" y="291646"/>
                  <a:pt x="7066994" y="294615"/>
                  <a:pt x="7062481" y="297174"/>
                </a:cubicBezTo>
                <a:cubicBezTo>
                  <a:pt x="7057969" y="299733"/>
                  <a:pt x="7053764" y="301957"/>
                  <a:pt x="7049866" y="303847"/>
                </a:cubicBezTo>
                <a:cubicBezTo>
                  <a:pt x="7041092" y="308517"/>
                  <a:pt x="7032367" y="311980"/>
                  <a:pt x="7023690" y="314234"/>
                </a:cubicBezTo>
                <a:cubicBezTo>
                  <a:pt x="7015013" y="316488"/>
                  <a:pt x="7007676" y="317615"/>
                  <a:pt x="7001679" y="317615"/>
                </a:cubicBezTo>
                <a:cubicBezTo>
                  <a:pt x="6999432" y="317615"/>
                  <a:pt x="6996994" y="317407"/>
                  <a:pt x="6994367" y="316991"/>
                </a:cubicBezTo>
                <a:cubicBezTo>
                  <a:pt x="6991740" y="316576"/>
                  <a:pt x="6989321" y="315895"/>
                  <a:pt x="6987111" y="314949"/>
                </a:cubicBezTo>
                <a:cubicBezTo>
                  <a:pt x="6975759" y="310043"/>
                  <a:pt x="6967461" y="303406"/>
                  <a:pt x="6962214" y="295038"/>
                </a:cubicBezTo>
                <a:cubicBezTo>
                  <a:pt x="6956967" y="286670"/>
                  <a:pt x="6954344" y="276783"/>
                  <a:pt x="6954344" y="265377"/>
                </a:cubicBezTo>
                <a:cubicBezTo>
                  <a:pt x="6954344" y="260428"/>
                  <a:pt x="6954703" y="255451"/>
                  <a:pt x="6955422" y="250447"/>
                </a:cubicBezTo>
                <a:cubicBezTo>
                  <a:pt x="6956141" y="245443"/>
                  <a:pt x="6957219" y="241091"/>
                  <a:pt x="6958657" y="237392"/>
                </a:cubicBezTo>
                <a:cubicBezTo>
                  <a:pt x="6961229" y="225040"/>
                  <a:pt x="6965018" y="213258"/>
                  <a:pt x="6970023" y="202045"/>
                </a:cubicBezTo>
                <a:cubicBezTo>
                  <a:pt x="6975028" y="190832"/>
                  <a:pt x="6981049" y="180014"/>
                  <a:pt x="6988086" y="169591"/>
                </a:cubicBezTo>
                <a:cubicBezTo>
                  <a:pt x="6995123" y="159168"/>
                  <a:pt x="7003194" y="149471"/>
                  <a:pt x="7012299" y="140502"/>
                </a:cubicBezTo>
                <a:cubicBezTo>
                  <a:pt x="7021403" y="131533"/>
                  <a:pt x="7030648" y="124611"/>
                  <a:pt x="7040033" y="119736"/>
                </a:cubicBezTo>
                <a:cubicBezTo>
                  <a:pt x="7045126" y="116936"/>
                  <a:pt x="7049877" y="115039"/>
                  <a:pt x="7054286" y="114044"/>
                </a:cubicBezTo>
                <a:cubicBezTo>
                  <a:pt x="7058696" y="113050"/>
                  <a:pt x="7063121" y="112552"/>
                  <a:pt x="7067562" y="112552"/>
                </a:cubicBezTo>
                <a:close/>
                <a:moveTo>
                  <a:pt x="4857762" y="112552"/>
                </a:moveTo>
                <a:cubicBezTo>
                  <a:pt x="4862247" y="112552"/>
                  <a:pt x="4866595" y="112995"/>
                  <a:pt x="4870806" y="113882"/>
                </a:cubicBezTo>
                <a:cubicBezTo>
                  <a:pt x="4875015" y="114768"/>
                  <a:pt x="4878718" y="116303"/>
                  <a:pt x="4881914" y="118485"/>
                </a:cubicBezTo>
                <a:cubicBezTo>
                  <a:pt x="4885109" y="120667"/>
                  <a:pt x="4887648" y="123483"/>
                  <a:pt x="4889531" y="126934"/>
                </a:cubicBezTo>
                <a:cubicBezTo>
                  <a:pt x="4891413" y="130385"/>
                  <a:pt x="4892354" y="134506"/>
                  <a:pt x="4892354" y="139298"/>
                </a:cubicBezTo>
                <a:cubicBezTo>
                  <a:pt x="4892354" y="142726"/>
                  <a:pt x="4891837" y="146250"/>
                  <a:pt x="4890803" y="149867"/>
                </a:cubicBezTo>
                <a:cubicBezTo>
                  <a:pt x="4889768" y="153485"/>
                  <a:pt x="4888178" y="156789"/>
                  <a:pt x="4886031" y="159781"/>
                </a:cubicBezTo>
                <a:cubicBezTo>
                  <a:pt x="4883885" y="162772"/>
                  <a:pt x="4881149" y="165217"/>
                  <a:pt x="4877827" y="167116"/>
                </a:cubicBezTo>
                <a:cubicBezTo>
                  <a:pt x="4874504" y="169015"/>
                  <a:pt x="4870626" y="169964"/>
                  <a:pt x="4866193" y="169964"/>
                </a:cubicBezTo>
                <a:cubicBezTo>
                  <a:pt x="4862714" y="169964"/>
                  <a:pt x="4859569" y="169356"/>
                  <a:pt x="4856759" y="168140"/>
                </a:cubicBezTo>
                <a:cubicBezTo>
                  <a:pt x="4853949" y="166923"/>
                  <a:pt x="4851445" y="165669"/>
                  <a:pt x="4849247" y="164377"/>
                </a:cubicBezTo>
                <a:cubicBezTo>
                  <a:pt x="4847835" y="163438"/>
                  <a:pt x="4846742" y="162750"/>
                  <a:pt x="4845969" y="162315"/>
                </a:cubicBezTo>
                <a:cubicBezTo>
                  <a:pt x="4845196" y="161879"/>
                  <a:pt x="4844676" y="161488"/>
                  <a:pt x="4844408" y="161140"/>
                </a:cubicBezTo>
                <a:cubicBezTo>
                  <a:pt x="4840549" y="163129"/>
                  <a:pt x="4836423" y="165950"/>
                  <a:pt x="4832030" y="169600"/>
                </a:cubicBezTo>
                <a:cubicBezTo>
                  <a:pt x="4827636" y="173251"/>
                  <a:pt x="4823527" y="177334"/>
                  <a:pt x="4819701" y="181848"/>
                </a:cubicBezTo>
                <a:cubicBezTo>
                  <a:pt x="4815876" y="186362"/>
                  <a:pt x="4812345" y="191220"/>
                  <a:pt x="4809111" y="196421"/>
                </a:cubicBezTo>
                <a:cubicBezTo>
                  <a:pt x="4805877" y="201621"/>
                  <a:pt x="4802955" y="206831"/>
                  <a:pt x="4800344" y="212051"/>
                </a:cubicBezTo>
                <a:cubicBezTo>
                  <a:pt x="4797734" y="217270"/>
                  <a:pt x="4795453" y="222538"/>
                  <a:pt x="4793502" y="227855"/>
                </a:cubicBezTo>
                <a:cubicBezTo>
                  <a:pt x="4791549" y="233171"/>
                  <a:pt x="4789973" y="238033"/>
                  <a:pt x="4788773" y="242441"/>
                </a:cubicBezTo>
                <a:cubicBezTo>
                  <a:pt x="4788017" y="245031"/>
                  <a:pt x="4787313" y="248131"/>
                  <a:pt x="4786663" y="251744"/>
                </a:cubicBezTo>
                <a:cubicBezTo>
                  <a:pt x="4786012" y="255356"/>
                  <a:pt x="4785686" y="259051"/>
                  <a:pt x="4785686" y="262827"/>
                </a:cubicBezTo>
                <a:cubicBezTo>
                  <a:pt x="4785686" y="265392"/>
                  <a:pt x="4785871" y="267628"/>
                  <a:pt x="4786242" y="269536"/>
                </a:cubicBezTo>
                <a:cubicBezTo>
                  <a:pt x="4786613" y="271445"/>
                  <a:pt x="4787217" y="273050"/>
                  <a:pt x="4788055" y="274352"/>
                </a:cubicBezTo>
                <a:cubicBezTo>
                  <a:pt x="4788892" y="275654"/>
                  <a:pt x="4789976" y="276660"/>
                  <a:pt x="4791306" y="277370"/>
                </a:cubicBezTo>
                <a:cubicBezTo>
                  <a:pt x="4792635" y="278081"/>
                  <a:pt x="4794395" y="278436"/>
                  <a:pt x="4796585" y="278436"/>
                </a:cubicBezTo>
                <a:cubicBezTo>
                  <a:pt x="4800930" y="278436"/>
                  <a:pt x="4805213" y="277886"/>
                  <a:pt x="4809431" y="276786"/>
                </a:cubicBezTo>
                <a:cubicBezTo>
                  <a:pt x="4813650" y="275686"/>
                  <a:pt x="4817750" y="274292"/>
                  <a:pt x="4821731" y="272603"/>
                </a:cubicBezTo>
                <a:cubicBezTo>
                  <a:pt x="4825711" y="270915"/>
                  <a:pt x="4829731" y="268879"/>
                  <a:pt x="4833789" y="266494"/>
                </a:cubicBezTo>
                <a:cubicBezTo>
                  <a:pt x="4837847" y="264110"/>
                  <a:pt x="4841906" y="261633"/>
                  <a:pt x="4845966" y="259062"/>
                </a:cubicBezTo>
                <a:cubicBezTo>
                  <a:pt x="4848962" y="257168"/>
                  <a:pt x="4851621" y="255426"/>
                  <a:pt x="4853946" y="253836"/>
                </a:cubicBezTo>
                <a:cubicBezTo>
                  <a:pt x="4856269" y="252245"/>
                  <a:pt x="4858537" y="250800"/>
                  <a:pt x="4860748" y="249499"/>
                </a:cubicBezTo>
                <a:cubicBezTo>
                  <a:pt x="4862960" y="248198"/>
                  <a:pt x="4865193" y="247042"/>
                  <a:pt x="4867449" y="246032"/>
                </a:cubicBezTo>
                <a:cubicBezTo>
                  <a:pt x="4869706" y="245021"/>
                  <a:pt x="4871835" y="244516"/>
                  <a:pt x="4873840" y="244516"/>
                </a:cubicBezTo>
                <a:cubicBezTo>
                  <a:pt x="4876506" y="244516"/>
                  <a:pt x="4879213" y="245308"/>
                  <a:pt x="4881960" y="246892"/>
                </a:cubicBezTo>
                <a:cubicBezTo>
                  <a:pt x="4884706" y="248477"/>
                  <a:pt x="4886080" y="251174"/>
                  <a:pt x="4886080" y="254984"/>
                </a:cubicBezTo>
                <a:cubicBezTo>
                  <a:pt x="4886080" y="257059"/>
                  <a:pt x="4885687" y="258605"/>
                  <a:pt x="4884901" y="259621"/>
                </a:cubicBezTo>
                <a:cubicBezTo>
                  <a:pt x="4882774" y="266679"/>
                  <a:pt x="4880035" y="272374"/>
                  <a:pt x="4876681" y="276705"/>
                </a:cubicBezTo>
                <a:cubicBezTo>
                  <a:pt x="4873329" y="281036"/>
                  <a:pt x="4869619" y="284890"/>
                  <a:pt x="4865551" y="288268"/>
                </a:cubicBezTo>
                <a:cubicBezTo>
                  <a:pt x="4861484" y="291646"/>
                  <a:pt x="4857194" y="294615"/>
                  <a:pt x="4852682" y="297174"/>
                </a:cubicBezTo>
                <a:cubicBezTo>
                  <a:pt x="4848169" y="299733"/>
                  <a:pt x="4843964" y="301957"/>
                  <a:pt x="4840067" y="303847"/>
                </a:cubicBezTo>
                <a:cubicBezTo>
                  <a:pt x="4831292" y="308517"/>
                  <a:pt x="4822567" y="311980"/>
                  <a:pt x="4813891" y="314234"/>
                </a:cubicBezTo>
                <a:cubicBezTo>
                  <a:pt x="4805214" y="316488"/>
                  <a:pt x="4797877" y="317615"/>
                  <a:pt x="4791880" y="317615"/>
                </a:cubicBezTo>
                <a:cubicBezTo>
                  <a:pt x="4789632" y="317615"/>
                  <a:pt x="4787194" y="317407"/>
                  <a:pt x="4784568" y="316991"/>
                </a:cubicBezTo>
                <a:cubicBezTo>
                  <a:pt x="4781940" y="316576"/>
                  <a:pt x="4779521" y="315895"/>
                  <a:pt x="4777311" y="314949"/>
                </a:cubicBezTo>
                <a:cubicBezTo>
                  <a:pt x="4765960" y="310043"/>
                  <a:pt x="4757661" y="303406"/>
                  <a:pt x="4752415" y="295038"/>
                </a:cubicBezTo>
                <a:cubicBezTo>
                  <a:pt x="4747168" y="286670"/>
                  <a:pt x="4744545" y="276783"/>
                  <a:pt x="4744545" y="265377"/>
                </a:cubicBezTo>
                <a:cubicBezTo>
                  <a:pt x="4744545" y="260428"/>
                  <a:pt x="4744905" y="255451"/>
                  <a:pt x="4745623" y="250447"/>
                </a:cubicBezTo>
                <a:cubicBezTo>
                  <a:pt x="4746342" y="245443"/>
                  <a:pt x="4747420" y="241091"/>
                  <a:pt x="4748857" y="237392"/>
                </a:cubicBezTo>
                <a:cubicBezTo>
                  <a:pt x="4751430" y="225040"/>
                  <a:pt x="4755219" y="213258"/>
                  <a:pt x="4760223" y="202045"/>
                </a:cubicBezTo>
                <a:cubicBezTo>
                  <a:pt x="4765228" y="190832"/>
                  <a:pt x="4771249" y="180014"/>
                  <a:pt x="4778286" y="169591"/>
                </a:cubicBezTo>
                <a:cubicBezTo>
                  <a:pt x="4785323" y="159168"/>
                  <a:pt x="4793394" y="149471"/>
                  <a:pt x="4802499" y="140502"/>
                </a:cubicBezTo>
                <a:cubicBezTo>
                  <a:pt x="4811603" y="131533"/>
                  <a:pt x="4820848" y="124611"/>
                  <a:pt x="4830233" y="119736"/>
                </a:cubicBezTo>
                <a:cubicBezTo>
                  <a:pt x="4835327" y="116936"/>
                  <a:pt x="4840078" y="115039"/>
                  <a:pt x="4844487" y="114044"/>
                </a:cubicBezTo>
                <a:cubicBezTo>
                  <a:pt x="4848896" y="113050"/>
                  <a:pt x="4853321" y="112552"/>
                  <a:pt x="4857762" y="112552"/>
                </a:cubicBezTo>
                <a:close/>
                <a:moveTo>
                  <a:pt x="5515046" y="111768"/>
                </a:moveTo>
                <a:cubicBezTo>
                  <a:pt x="5520868" y="111768"/>
                  <a:pt x="5525867" y="113216"/>
                  <a:pt x="5530042" y="116113"/>
                </a:cubicBezTo>
                <a:cubicBezTo>
                  <a:pt x="5534216" y="119010"/>
                  <a:pt x="5536304" y="123208"/>
                  <a:pt x="5536304" y="128708"/>
                </a:cubicBezTo>
                <a:cubicBezTo>
                  <a:pt x="5536304" y="129418"/>
                  <a:pt x="5536142" y="130420"/>
                  <a:pt x="5535818" y="131715"/>
                </a:cubicBezTo>
                <a:cubicBezTo>
                  <a:pt x="5535494" y="133010"/>
                  <a:pt x="5534640" y="135171"/>
                  <a:pt x="5533254" y="138198"/>
                </a:cubicBezTo>
                <a:lnTo>
                  <a:pt x="5526108" y="150591"/>
                </a:lnTo>
                <a:cubicBezTo>
                  <a:pt x="5526832" y="147097"/>
                  <a:pt x="5530332" y="143075"/>
                  <a:pt x="5536604" y="138524"/>
                </a:cubicBezTo>
                <a:cubicBezTo>
                  <a:pt x="5542876" y="133973"/>
                  <a:pt x="5549187" y="129946"/>
                  <a:pt x="5555535" y="126442"/>
                </a:cubicBezTo>
                <a:cubicBezTo>
                  <a:pt x="5561884" y="122938"/>
                  <a:pt x="5568425" y="120041"/>
                  <a:pt x="5575156" y="117752"/>
                </a:cubicBezTo>
                <a:cubicBezTo>
                  <a:pt x="5581888" y="115463"/>
                  <a:pt x="5588519" y="114318"/>
                  <a:pt x="5595047" y="114318"/>
                </a:cubicBezTo>
                <a:cubicBezTo>
                  <a:pt x="5608736" y="114318"/>
                  <a:pt x="5619525" y="118080"/>
                  <a:pt x="5627414" y="125605"/>
                </a:cubicBezTo>
                <a:cubicBezTo>
                  <a:pt x="5635303" y="133129"/>
                  <a:pt x="5639248" y="144491"/>
                  <a:pt x="5639248" y="159690"/>
                </a:cubicBezTo>
                <a:cubicBezTo>
                  <a:pt x="5639248" y="168019"/>
                  <a:pt x="5637786" y="177556"/>
                  <a:pt x="5634862" y="188301"/>
                </a:cubicBezTo>
                <a:cubicBezTo>
                  <a:pt x="5631938" y="199046"/>
                  <a:pt x="5628409" y="209898"/>
                  <a:pt x="5624274" y="220858"/>
                </a:cubicBezTo>
                <a:cubicBezTo>
                  <a:pt x="5620139" y="231818"/>
                  <a:pt x="5615616" y="244075"/>
                  <a:pt x="5610707" y="257629"/>
                </a:cubicBezTo>
                <a:cubicBezTo>
                  <a:pt x="5605798" y="271184"/>
                  <a:pt x="5601259" y="283457"/>
                  <a:pt x="5597091" y="294451"/>
                </a:cubicBezTo>
                <a:cubicBezTo>
                  <a:pt x="5595637" y="301317"/>
                  <a:pt x="5594234" y="306101"/>
                  <a:pt x="5592883" y="308804"/>
                </a:cubicBezTo>
                <a:cubicBezTo>
                  <a:pt x="5591533" y="311507"/>
                  <a:pt x="5589777" y="313813"/>
                  <a:pt x="5587617" y="315723"/>
                </a:cubicBezTo>
                <a:cubicBezTo>
                  <a:pt x="5585456" y="317632"/>
                  <a:pt x="5582999" y="318980"/>
                  <a:pt x="5580247" y="319766"/>
                </a:cubicBezTo>
                <a:cubicBezTo>
                  <a:pt x="5577493" y="320553"/>
                  <a:pt x="5574257" y="320946"/>
                  <a:pt x="5570536" y="320946"/>
                </a:cubicBezTo>
                <a:cubicBezTo>
                  <a:pt x="5564297" y="320946"/>
                  <a:pt x="5559816" y="319630"/>
                  <a:pt x="5557093" y="316999"/>
                </a:cubicBezTo>
                <a:cubicBezTo>
                  <a:pt x="5554371" y="314368"/>
                  <a:pt x="5553009" y="310364"/>
                  <a:pt x="5553009" y="304987"/>
                </a:cubicBezTo>
                <a:cubicBezTo>
                  <a:pt x="5553009" y="300983"/>
                  <a:pt x="5553573" y="296293"/>
                  <a:pt x="5554699" y="290916"/>
                </a:cubicBezTo>
                <a:cubicBezTo>
                  <a:pt x="5555827" y="285540"/>
                  <a:pt x="5557434" y="279589"/>
                  <a:pt x="5559519" y="273064"/>
                </a:cubicBezTo>
                <a:cubicBezTo>
                  <a:pt x="5561606" y="266540"/>
                  <a:pt x="5563980" y="259706"/>
                  <a:pt x="5566641" y="252562"/>
                </a:cubicBezTo>
                <a:cubicBezTo>
                  <a:pt x="5569303" y="245419"/>
                  <a:pt x="5572144" y="239848"/>
                  <a:pt x="5575164" y="235848"/>
                </a:cubicBezTo>
                <a:cubicBezTo>
                  <a:pt x="5578412" y="224728"/>
                  <a:pt x="5581096" y="216530"/>
                  <a:pt x="5583217" y="211256"/>
                </a:cubicBezTo>
                <a:cubicBezTo>
                  <a:pt x="5585338" y="205981"/>
                  <a:pt x="5587314" y="200628"/>
                  <a:pt x="5589146" y="195197"/>
                </a:cubicBezTo>
                <a:cubicBezTo>
                  <a:pt x="5590978" y="189766"/>
                  <a:pt x="5592472" y="184546"/>
                  <a:pt x="5593628" y="179536"/>
                </a:cubicBezTo>
                <a:cubicBezTo>
                  <a:pt x="5594785" y="174526"/>
                  <a:pt x="5595363" y="170068"/>
                  <a:pt x="5595363" y="166162"/>
                </a:cubicBezTo>
                <a:cubicBezTo>
                  <a:pt x="5595363" y="162862"/>
                  <a:pt x="5594755" y="160154"/>
                  <a:pt x="5593539" y="158039"/>
                </a:cubicBezTo>
                <a:cubicBezTo>
                  <a:pt x="5592324" y="155923"/>
                  <a:pt x="5590082" y="154865"/>
                  <a:pt x="5586813" y="154865"/>
                </a:cubicBezTo>
                <a:cubicBezTo>
                  <a:pt x="5582883" y="154865"/>
                  <a:pt x="5578441" y="155887"/>
                  <a:pt x="5573489" y="157929"/>
                </a:cubicBezTo>
                <a:cubicBezTo>
                  <a:pt x="5568538" y="159972"/>
                  <a:pt x="5563407" y="162722"/>
                  <a:pt x="5558096" y="166180"/>
                </a:cubicBezTo>
                <a:cubicBezTo>
                  <a:pt x="5552787" y="169638"/>
                  <a:pt x="5547167" y="173732"/>
                  <a:pt x="5541236" y="178462"/>
                </a:cubicBezTo>
                <a:cubicBezTo>
                  <a:pt x="5535306" y="183192"/>
                  <a:pt x="5529581" y="187999"/>
                  <a:pt x="5524058" y="192882"/>
                </a:cubicBezTo>
                <a:cubicBezTo>
                  <a:pt x="5521100" y="195436"/>
                  <a:pt x="5518273" y="197757"/>
                  <a:pt x="5515577" y="199845"/>
                </a:cubicBezTo>
                <a:cubicBezTo>
                  <a:pt x="5512882" y="201934"/>
                  <a:pt x="5510465" y="203406"/>
                  <a:pt x="5508327" y="204262"/>
                </a:cubicBezTo>
                <a:cubicBezTo>
                  <a:pt x="5507130" y="206231"/>
                  <a:pt x="5505507" y="209694"/>
                  <a:pt x="5503459" y="214651"/>
                </a:cubicBezTo>
                <a:cubicBezTo>
                  <a:pt x="5501411" y="219608"/>
                  <a:pt x="5499448" y="224870"/>
                  <a:pt x="5497571" y="230437"/>
                </a:cubicBezTo>
                <a:cubicBezTo>
                  <a:pt x="5495693" y="236005"/>
                  <a:pt x="5493886" y="241776"/>
                  <a:pt x="5492152" y="247750"/>
                </a:cubicBezTo>
                <a:cubicBezTo>
                  <a:pt x="5490418" y="253725"/>
                  <a:pt x="5488948" y="259390"/>
                  <a:pt x="5487741" y="264746"/>
                </a:cubicBezTo>
                <a:cubicBezTo>
                  <a:pt x="5487120" y="267354"/>
                  <a:pt x="5486597" y="270080"/>
                  <a:pt x="5486171" y="272924"/>
                </a:cubicBezTo>
                <a:cubicBezTo>
                  <a:pt x="5485745" y="275767"/>
                  <a:pt x="5485301" y="278353"/>
                  <a:pt x="5484840" y="280681"/>
                </a:cubicBezTo>
                <a:cubicBezTo>
                  <a:pt x="5484379" y="283009"/>
                  <a:pt x="5483740" y="286218"/>
                  <a:pt x="5482923" y="290309"/>
                </a:cubicBezTo>
                <a:cubicBezTo>
                  <a:pt x="5482106" y="294399"/>
                  <a:pt x="5481218" y="298328"/>
                  <a:pt x="5480257" y="302097"/>
                </a:cubicBezTo>
                <a:cubicBezTo>
                  <a:pt x="5479405" y="305265"/>
                  <a:pt x="5478072" y="307798"/>
                  <a:pt x="5476258" y="309693"/>
                </a:cubicBezTo>
                <a:cubicBezTo>
                  <a:pt x="5474443" y="311589"/>
                  <a:pt x="5472533" y="313038"/>
                  <a:pt x="5470527" y="314042"/>
                </a:cubicBezTo>
                <a:cubicBezTo>
                  <a:pt x="5468520" y="315045"/>
                  <a:pt x="5466672" y="315662"/>
                  <a:pt x="5464979" y="315893"/>
                </a:cubicBezTo>
                <a:cubicBezTo>
                  <a:pt x="5463286" y="316124"/>
                  <a:pt x="5461870" y="316240"/>
                  <a:pt x="5460730" y="316240"/>
                </a:cubicBezTo>
                <a:cubicBezTo>
                  <a:pt x="5454805" y="316240"/>
                  <a:pt x="5449848" y="314743"/>
                  <a:pt x="5445856" y="311749"/>
                </a:cubicBezTo>
                <a:cubicBezTo>
                  <a:pt x="5441866" y="308756"/>
                  <a:pt x="5439870" y="303168"/>
                  <a:pt x="5439870" y="294985"/>
                </a:cubicBezTo>
                <a:cubicBezTo>
                  <a:pt x="5439870" y="292989"/>
                  <a:pt x="5439938" y="290919"/>
                  <a:pt x="5440076" y="288774"/>
                </a:cubicBezTo>
                <a:cubicBezTo>
                  <a:pt x="5440213" y="286630"/>
                  <a:pt x="5440602" y="284522"/>
                  <a:pt x="5441241" y="282451"/>
                </a:cubicBezTo>
                <a:cubicBezTo>
                  <a:pt x="5444118" y="269960"/>
                  <a:pt x="5446915" y="258604"/>
                  <a:pt x="5449631" y="248383"/>
                </a:cubicBezTo>
                <a:cubicBezTo>
                  <a:pt x="5452348" y="238162"/>
                  <a:pt x="5455098" y="228743"/>
                  <a:pt x="5457882" y="220127"/>
                </a:cubicBezTo>
                <a:cubicBezTo>
                  <a:pt x="5460666" y="211511"/>
                  <a:pt x="5463467" y="203434"/>
                  <a:pt x="5466284" y="195896"/>
                </a:cubicBezTo>
                <a:cubicBezTo>
                  <a:pt x="5469102" y="188358"/>
                  <a:pt x="5472203" y="180328"/>
                  <a:pt x="5475586" y="171806"/>
                </a:cubicBezTo>
                <a:cubicBezTo>
                  <a:pt x="5478969" y="163285"/>
                  <a:pt x="5481999" y="155640"/>
                  <a:pt x="5484678" y="148872"/>
                </a:cubicBezTo>
                <a:cubicBezTo>
                  <a:pt x="5487355" y="142104"/>
                  <a:pt x="5490749" y="132789"/>
                  <a:pt x="5494857" y="120927"/>
                </a:cubicBezTo>
                <a:cubicBezTo>
                  <a:pt x="5495696" y="118546"/>
                  <a:pt x="5498180" y="116424"/>
                  <a:pt x="5502307" y="114562"/>
                </a:cubicBezTo>
                <a:cubicBezTo>
                  <a:pt x="5506435" y="112699"/>
                  <a:pt x="5510682" y="111768"/>
                  <a:pt x="5515046" y="111768"/>
                </a:cubicBezTo>
                <a:close/>
                <a:moveTo>
                  <a:pt x="10851640" y="109415"/>
                </a:moveTo>
                <a:cubicBezTo>
                  <a:pt x="10855155" y="109415"/>
                  <a:pt x="10858539" y="109862"/>
                  <a:pt x="10861795" y="110757"/>
                </a:cubicBezTo>
                <a:cubicBezTo>
                  <a:pt x="10865052" y="111652"/>
                  <a:pt x="10867834" y="113254"/>
                  <a:pt x="10870143" y="115563"/>
                </a:cubicBezTo>
                <a:cubicBezTo>
                  <a:pt x="10872452" y="117872"/>
                  <a:pt x="10874143" y="120825"/>
                  <a:pt x="10875215" y="124420"/>
                </a:cubicBezTo>
                <a:cubicBezTo>
                  <a:pt x="10876287" y="128016"/>
                  <a:pt x="10876823" y="132386"/>
                  <a:pt x="10876823" y="137532"/>
                </a:cubicBezTo>
                <a:cubicBezTo>
                  <a:pt x="10876823" y="143332"/>
                  <a:pt x="10875887" y="150562"/>
                  <a:pt x="10874015" y="159223"/>
                </a:cubicBezTo>
                <a:cubicBezTo>
                  <a:pt x="10872143" y="167884"/>
                  <a:pt x="10870224" y="176085"/>
                  <a:pt x="10868257" y="183826"/>
                </a:cubicBezTo>
                <a:cubicBezTo>
                  <a:pt x="10866910" y="189376"/>
                  <a:pt x="10865631" y="194794"/>
                  <a:pt x="10864420" y="200080"/>
                </a:cubicBezTo>
                <a:cubicBezTo>
                  <a:pt x="10863210" y="205366"/>
                  <a:pt x="10862160" y="210469"/>
                  <a:pt x="10861271" y="215390"/>
                </a:cubicBezTo>
                <a:cubicBezTo>
                  <a:pt x="10860381" y="220310"/>
                  <a:pt x="10859645" y="225190"/>
                  <a:pt x="10859064" y="230028"/>
                </a:cubicBezTo>
                <a:cubicBezTo>
                  <a:pt x="10858484" y="234866"/>
                  <a:pt x="10858193" y="239263"/>
                  <a:pt x="10858193" y="243219"/>
                </a:cubicBezTo>
                <a:cubicBezTo>
                  <a:pt x="10858193" y="250356"/>
                  <a:pt x="10858422" y="257254"/>
                  <a:pt x="10858880" y="263913"/>
                </a:cubicBezTo>
                <a:cubicBezTo>
                  <a:pt x="10859338" y="270572"/>
                  <a:pt x="10859567" y="277401"/>
                  <a:pt x="10859567" y="284398"/>
                </a:cubicBezTo>
                <a:cubicBezTo>
                  <a:pt x="10859567" y="287423"/>
                  <a:pt x="10859451" y="290485"/>
                  <a:pt x="10859217" y="293583"/>
                </a:cubicBezTo>
                <a:cubicBezTo>
                  <a:pt x="10858984" y="296682"/>
                  <a:pt x="10858543" y="299318"/>
                  <a:pt x="10857893" y="301491"/>
                </a:cubicBezTo>
                <a:cubicBezTo>
                  <a:pt x="10856484" y="306482"/>
                  <a:pt x="10854334" y="310548"/>
                  <a:pt x="10851443" y="313688"/>
                </a:cubicBezTo>
                <a:cubicBezTo>
                  <a:pt x="10848552" y="316829"/>
                  <a:pt x="10843715" y="318399"/>
                  <a:pt x="10836935" y="318399"/>
                </a:cubicBezTo>
                <a:cubicBezTo>
                  <a:pt x="10832620" y="318399"/>
                  <a:pt x="10829081" y="317870"/>
                  <a:pt x="10826315" y="316812"/>
                </a:cubicBezTo>
                <a:cubicBezTo>
                  <a:pt x="10823550" y="315753"/>
                  <a:pt x="10821329" y="314254"/>
                  <a:pt x="10819655" y="312312"/>
                </a:cubicBezTo>
                <a:cubicBezTo>
                  <a:pt x="10817979" y="310370"/>
                  <a:pt x="10816904" y="308328"/>
                  <a:pt x="10816427" y="306184"/>
                </a:cubicBezTo>
                <a:cubicBezTo>
                  <a:pt x="10815949" y="304041"/>
                  <a:pt x="10815638" y="301972"/>
                  <a:pt x="10815495" y="299978"/>
                </a:cubicBezTo>
                <a:lnTo>
                  <a:pt x="10813932" y="271860"/>
                </a:lnTo>
                <a:lnTo>
                  <a:pt x="10812141" y="274175"/>
                </a:lnTo>
                <a:cubicBezTo>
                  <a:pt x="10809930" y="277070"/>
                  <a:pt x="10807509" y="280271"/>
                  <a:pt x="10804878" y="283779"/>
                </a:cubicBezTo>
                <a:cubicBezTo>
                  <a:pt x="10799615" y="290796"/>
                  <a:pt x="10793813" y="297340"/>
                  <a:pt x="10787470" y="303412"/>
                </a:cubicBezTo>
                <a:cubicBezTo>
                  <a:pt x="10781128" y="309485"/>
                  <a:pt x="10774092" y="314645"/>
                  <a:pt x="10766364" y="318891"/>
                </a:cubicBezTo>
                <a:cubicBezTo>
                  <a:pt x="10758635" y="323138"/>
                  <a:pt x="10750133" y="325261"/>
                  <a:pt x="10740856" y="325261"/>
                </a:cubicBezTo>
                <a:cubicBezTo>
                  <a:pt x="10738585" y="325261"/>
                  <a:pt x="10736032" y="324812"/>
                  <a:pt x="10733197" y="323913"/>
                </a:cubicBezTo>
                <a:cubicBezTo>
                  <a:pt x="10730362" y="323014"/>
                  <a:pt x="10727422" y="321872"/>
                  <a:pt x="10724375" y="320488"/>
                </a:cubicBezTo>
                <a:cubicBezTo>
                  <a:pt x="10721330" y="319104"/>
                  <a:pt x="10718374" y="317515"/>
                  <a:pt x="10715507" y="315723"/>
                </a:cubicBezTo>
                <a:cubicBezTo>
                  <a:pt x="10712641" y="313930"/>
                  <a:pt x="10712261" y="312599"/>
                  <a:pt x="10714367" y="311731"/>
                </a:cubicBezTo>
                <a:cubicBezTo>
                  <a:pt x="10702895" y="303892"/>
                  <a:pt x="10695571" y="295558"/>
                  <a:pt x="10692398" y="286729"/>
                </a:cubicBezTo>
                <a:cubicBezTo>
                  <a:pt x="10689224" y="277901"/>
                  <a:pt x="10687637" y="268888"/>
                  <a:pt x="10687637" y="259690"/>
                </a:cubicBezTo>
                <a:cubicBezTo>
                  <a:pt x="10687637" y="254438"/>
                  <a:pt x="10688029" y="249404"/>
                  <a:pt x="10688814" y="244588"/>
                </a:cubicBezTo>
                <a:cubicBezTo>
                  <a:pt x="10689599" y="239772"/>
                  <a:pt x="10690540" y="234984"/>
                  <a:pt x="10691640" y="230226"/>
                </a:cubicBezTo>
                <a:cubicBezTo>
                  <a:pt x="10692740" y="225468"/>
                  <a:pt x="10693905" y="221115"/>
                  <a:pt x="10695135" y="217168"/>
                </a:cubicBezTo>
                <a:cubicBezTo>
                  <a:pt x="10696366" y="213220"/>
                  <a:pt x="10697352" y="209762"/>
                  <a:pt x="10698093" y="206793"/>
                </a:cubicBezTo>
                <a:cubicBezTo>
                  <a:pt x="10700534" y="200050"/>
                  <a:pt x="10702757" y="192177"/>
                  <a:pt x="10704759" y="183175"/>
                </a:cubicBezTo>
                <a:cubicBezTo>
                  <a:pt x="10706763" y="174172"/>
                  <a:pt x="10708516" y="166860"/>
                  <a:pt x="10710018" y="161238"/>
                </a:cubicBezTo>
                <a:cubicBezTo>
                  <a:pt x="10711522" y="155617"/>
                  <a:pt x="10712796" y="150813"/>
                  <a:pt x="10713842" y="146827"/>
                </a:cubicBezTo>
                <a:cubicBezTo>
                  <a:pt x="10714888" y="142841"/>
                  <a:pt x="10715792" y="139354"/>
                  <a:pt x="10716557" y="136366"/>
                </a:cubicBezTo>
                <a:cubicBezTo>
                  <a:pt x="10717147" y="133944"/>
                  <a:pt x="10718068" y="131774"/>
                  <a:pt x="10719318" y="129857"/>
                </a:cubicBezTo>
                <a:cubicBezTo>
                  <a:pt x="10720569" y="127941"/>
                  <a:pt x="10721890" y="126410"/>
                  <a:pt x="10723279" y="125266"/>
                </a:cubicBezTo>
                <a:cubicBezTo>
                  <a:pt x="10724668" y="124121"/>
                  <a:pt x="10726056" y="123252"/>
                  <a:pt x="10727442" y="122658"/>
                </a:cubicBezTo>
                <a:cubicBezTo>
                  <a:pt x="10728826" y="122064"/>
                  <a:pt x="10730030" y="121767"/>
                  <a:pt x="10731051" y="121767"/>
                </a:cubicBezTo>
                <a:cubicBezTo>
                  <a:pt x="10732675" y="121767"/>
                  <a:pt x="10734607" y="121954"/>
                  <a:pt x="10736846" y="122327"/>
                </a:cubicBezTo>
                <a:cubicBezTo>
                  <a:pt x="10739084" y="122700"/>
                  <a:pt x="10740669" y="122970"/>
                  <a:pt x="10741600" y="123139"/>
                </a:cubicBezTo>
                <a:cubicBezTo>
                  <a:pt x="10744350" y="123616"/>
                  <a:pt x="10746640" y="124035"/>
                  <a:pt x="10748471" y="124395"/>
                </a:cubicBezTo>
                <a:cubicBezTo>
                  <a:pt x="10753173" y="124577"/>
                  <a:pt x="10756556" y="126464"/>
                  <a:pt x="10758622" y="130057"/>
                </a:cubicBezTo>
                <a:cubicBezTo>
                  <a:pt x="10760687" y="133651"/>
                  <a:pt x="10761720" y="137581"/>
                  <a:pt x="10761720" y="141847"/>
                </a:cubicBezTo>
                <a:cubicBezTo>
                  <a:pt x="10761720" y="145139"/>
                  <a:pt x="10761139" y="148628"/>
                  <a:pt x="10759977" y="152315"/>
                </a:cubicBezTo>
                <a:cubicBezTo>
                  <a:pt x="10755551" y="168575"/>
                  <a:pt x="10751566" y="182564"/>
                  <a:pt x="10748019" y="194282"/>
                </a:cubicBezTo>
                <a:cubicBezTo>
                  <a:pt x="10744473" y="206000"/>
                  <a:pt x="10741445" y="216040"/>
                  <a:pt x="10738936" y="224403"/>
                </a:cubicBezTo>
                <a:cubicBezTo>
                  <a:pt x="10736426" y="232766"/>
                  <a:pt x="10734498" y="239578"/>
                  <a:pt x="10733152" y="244838"/>
                </a:cubicBezTo>
                <a:cubicBezTo>
                  <a:pt x="10731805" y="250098"/>
                  <a:pt x="10731132" y="253938"/>
                  <a:pt x="10731132" y="256359"/>
                </a:cubicBezTo>
                <a:cubicBezTo>
                  <a:pt x="10731132" y="258974"/>
                  <a:pt x="10731453" y="261798"/>
                  <a:pt x="10732094" y="264832"/>
                </a:cubicBezTo>
                <a:cubicBezTo>
                  <a:pt x="10732735" y="267866"/>
                  <a:pt x="10733691" y="270683"/>
                  <a:pt x="10734962" y="273283"/>
                </a:cubicBezTo>
                <a:cubicBezTo>
                  <a:pt x="10736234" y="275883"/>
                  <a:pt x="10737661" y="277882"/>
                  <a:pt x="10739245" y="279281"/>
                </a:cubicBezTo>
                <a:cubicBezTo>
                  <a:pt x="10740829" y="280680"/>
                  <a:pt x="10742673" y="281379"/>
                  <a:pt x="10744778" y="281379"/>
                </a:cubicBezTo>
                <a:cubicBezTo>
                  <a:pt x="10749540" y="281379"/>
                  <a:pt x="10754484" y="279830"/>
                  <a:pt x="10759611" y="276730"/>
                </a:cubicBezTo>
                <a:cubicBezTo>
                  <a:pt x="10764738" y="273630"/>
                  <a:pt x="10769772" y="269705"/>
                  <a:pt x="10774712" y="264954"/>
                </a:cubicBezTo>
                <a:cubicBezTo>
                  <a:pt x="10779652" y="260203"/>
                  <a:pt x="10784149" y="255094"/>
                  <a:pt x="10788202" y="249625"/>
                </a:cubicBezTo>
                <a:cubicBezTo>
                  <a:pt x="10792254" y="244157"/>
                  <a:pt x="10795335" y="239692"/>
                  <a:pt x="10797443" y="236232"/>
                </a:cubicBezTo>
                <a:lnTo>
                  <a:pt x="10806365" y="224514"/>
                </a:lnTo>
                <a:cubicBezTo>
                  <a:pt x="10807212" y="220529"/>
                  <a:pt x="10808930" y="215099"/>
                  <a:pt x="10811515" y="208223"/>
                </a:cubicBezTo>
                <a:cubicBezTo>
                  <a:pt x="10814103" y="201347"/>
                  <a:pt x="10816394" y="194363"/>
                  <a:pt x="10818393" y="187271"/>
                </a:cubicBezTo>
                <a:cubicBezTo>
                  <a:pt x="10820393" y="180179"/>
                  <a:pt x="10822166" y="173218"/>
                  <a:pt x="10823714" y="166390"/>
                </a:cubicBezTo>
                <a:cubicBezTo>
                  <a:pt x="10825261" y="159561"/>
                  <a:pt x="10826330" y="154725"/>
                  <a:pt x="10826919" y="151881"/>
                </a:cubicBezTo>
                <a:lnTo>
                  <a:pt x="10832191" y="124911"/>
                </a:lnTo>
                <a:cubicBezTo>
                  <a:pt x="10833307" y="119607"/>
                  <a:pt x="10835295" y="115698"/>
                  <a:pt x="10838155" y="113185"/>
                </a:cubicBezTo>
                <a:cubicBezTo>
                  <a:pt x="10841014" y="110672"/>
                  <a:pt x="10845509" y="109415"/>
                  <a:pt x="10851640" y="109415"/>
                </a:cubicBezTo>
                <a:close/>
                <a:moveTo>
                  <a:pt x="10403965" y="109415"/>
                </a:moveTo>
                <a:cubicBezTo>
                  <a:pt x="10407480" y="109415"/>
                  <a:pt x="10410864" y="109862"/>
                  <a:pt x="10414120" y="110757"/>
                </a:cubicBezTo>
                <a:cubicBezTo>
                  <a:pt x="10417377" y="111652"/>
                  <a:pt x="10420159" y="113254"/>
                  <a:pt x="10422468" y="115563"/>
                </a:cubicBezTo>
                <a:cubicBezTo>
                  <a:pt x="10424777" y="117872"/>
                  <a:pt x="10426468" y="120825"/>
                  <a:pt x="10427540" y="124420"/>
                </a:cubicBezTo>
                <a:cubicBezTo>
                  <a:pt x="10428612" y="128016"/>
                  <a:pt x="10429148" y="132386"/>
                  <a:pt x="10429148" y="137532"/>
                </a:cubicBezTo>
                <a:cubicBezTo>
                  <a:pt x="10429148" y="143332"/>
                  <a:pt x="10428212" y="150562"/>
                  <a:pt x="10426340" y="159223"/>
                </a:cubicBezTo>
                <a:cubicBezTo>
                  <a:pt x="10424468" y="167884"/>
                  <a:pt x="10422549" y="176085"/>
                  <a:pt x="10420582" y="183826"/>
                </a:cubicBezTo>
                <a:cubicBezTo>
                  <a:pt x="10419235" y="189376"/>
                  <a:pt x="10417956" y="194794"/>
                  <a:pt x="10416745" y="200080"/>
                </a:cubicBezTo>
                <a:cubicBezTo>
                  <a:pt x="10415535" y="205366"/>
                  <a:pt x="10414485" y="210469"/>
                  <a:pt x="10413596" y="215390"/>
                </a:cubicBezTo>
                <a:cubicBezTo>
                  <a:pt x="10412706" y="220310"/>
                  <a:pt x="10411970" y="225190"/>
                  <a:pt x="10411389" y="230028"/>
                </a:cubicBezTo>
                <a:cubicBezTo>
                  <a:pt x="10410809" y="234866"/>
                  <a:pt x="10410518" y="239263"/>
                  <a:pt x="10410518" y="243219"/>
                </a:cubicBezTo>
                <a:cubicBezTo>
                  <a:pt x="10410518" y="250356"/>
                  <a:pt x="10410746" y="257254"/>
                  <a:pt x="10411205" y="263913"/>
                </a:cubicBezTo>
                <a:cubicBezTo>
                  <a:pt x="10411663" y="270572"/>
                  <a:pt x="10411892" y="277401"/>
                  <a:pt x="10411892" y="284398"/>
                </a:cubicBezTo>
                <a:cubicBezTo>
                  <a:pt x="10411892" y="287423"/>
                  <a:pt x="10411776" y="290485"/>
                  <a:pt x="10411542" y="293583"/>
                </a:cubicBezTo>
                <a:cubicBezTo>
                  <a:pt x="10411309" y="296682"/>
                  <a:pt x="10410868" y="299318"/>
                  <a:pt x="10410218" y="301491"/>
                </a:cubicBezTo>
                <a:cubicBezTo>
                  <a:pt x="10408809" y="306482"/>
                  <a:pt x="10406659" y="310548"/>
                  <a:pt x="10403768" y="313688"/>
                </a:cubicBezTo>
                <a:cubicBezTo>
                  <a:pt x="10400877" y="316829"/>
                  <a:pt x="10396040" y="318399"/>
                  <a:pt x="10389260" y="318399"/>
                </a:cubicBezTo>
                <a:cubicBezTo>
                  <a:pt x="10384945" y="318399"/>
                  <a:pt x="10381406" y="317870"/>
                  <a:pt x="10378640" y="316812"/>
                </a:cubicBezTo>
                <a:cubicBezTo>
                  <a:pt x="10375875" y="315753"/>
                  <a:pt x="10373654" y="314254"/>
                  <a:pt x="10371980" y="312312"/>
                </a:cubicBezTo>
                <a:cubicBezTo>
                  <a:pt x="10370304" y="310370"/>
                  <a:pt x="10369229" y="308328"/>
                  <a:pt x="10368752" y="306184"/>
                </a:cubicBezTo>
                <a:cubicBezTo>
                  <a:pt x="10368274" y="304041"/>
                  <a:pt x="10367963" y="301972"/>
                  <a:pt x="10367820" y="299978"/>
                </a:cubicBezTo>
                <a:lnTo>
                  <a:pt x="10366255" y="271860"/>
                </a:lnTo>
                <a:lnTo>
                  <a:pt x="10364466" y="274175"/>
                </a:lnTo>
                <a:cubicBezTo>
                  <a:pt x="10362255" y="277070"/>
                  <a:pt x="10359833" y="280271"/>
                  <a:pt x="10357201" y="283779"/>
                </a:cubicBezTo>
                <a:cubicBezTo>
                  <a:pt x="10351940" y="290796"/>
                  <a:pt x="10346138" y="297340"/>
                  <a:pt x="10339795" y="303412"/>
                </a:cubicBezTo>
                <a:cubicBezTo>
                  <a:pt x="10333453" y="309485"/>
                  <a:pt x="10326417" y="314645"/>
                  <a:pt x="10318689" y="318891"/>
                </a:cubicBezTo>
                <a:cubicBezTo>
                  <a:pt x="10310960" y="323138"/>
                  <a:pt x="10302458" y="325261"/>
                  <a:pt x="10293181" y="325261"/>
                </a:cubicBezTo>
                <a:cubicBezTo>
                  <a:pt x="10290910" y="325261"/>
                  <a:pt x="10288357" y="324812"/>
                  <a:pt x="10285522" y="323913"/>
                </a:cubicBezTo>
                <a:cubicBezTo>
                  <a:pt x="10282687" y="323014"/>
                  <a:pt x="10279747" y="321872"/>
                  <a:pt x="10276700" y="320488"/>
                </a:cubicBezTo>
                <a:cubicBezTo>
                  <a:pt x="10273654" y="319104"/>
                  <a:pt x="10270699" y="317515"/>
                  <a:pt x="10267832" y="315723"/>
                </a:cubicBezTo>
                <a:cubicBezTo>
                  <a:pt x="10264966" y="313930"/>
                  <a:pt x="10264586" y="312599"/>
                  <a:pt x="10266692" y="311731"/>
                </a:cubicBezTo>
                <a:cubicBezTo>
                  <a:pt x="10255220" y="303892"/>
                  <a:pt x="10247896" y="295558"/>
                  <a:pt x="10244723" y="286729"/>
                </a:cubicBezTo>
                <a:cubicBezTo>
                  <a:pt x="10241549" y="277901"/>
                  <a:pt x="10239962" y="268888"/>
                  <a:pt x="10239962" y="259690"/>
                </a:cubicBezTo>
                <a:cubicBezTo>
                  <a:pt x="10239962" y="254438"/>
                  <a:pt x="10240354" y="249404"/>
                  <a:pt x="10241139" y="244588"/>
                </a:cubicBezTo>
                <a:cubicBezTo>
                  <a:pt x="10241924" y="239772"/>
                  <a:pt x="10242865" y="234984"/>
                  <a:pt x="10243965" y="230226"/>
                </a:cubicBezTo>
                <a:cubicBezTo>
                  <a:pt x="10245065" y="225468"/>
                  <a:pt x="10246230" y="221115"/>
                  <a:pt x="10247460" y="217168"/>
                </a:cubicBezTo>
                <a:cubicBezTo>
                  <a:pt x="10248691" y="213220"/>
                  <a:pt x="10249677" y="209762"/>
                  <a:pt x="10250418" y="206793"/>
                </a:cubicBezTo>
                <a:cubicBezTo>
                  <a:pt x="10252859" y="200050"/>
                  <a:pt x="10255082" y="192177"/>
                  <a:pt x="10257084" y="183175"/>
                </a:cubicBezTo>
                <a:cubicBezTo>
                  <a:pt x="10259088" y="174172"/>
                  <a:pt x="10260841" y="166860"/>
                  <a:pt x="10262343" y="161238"/>
                </a:cubicBezTo>
                <a:cubicBezTo>
                  <a:pt x="10263847" y="155617"/>
                  <a:pt x="10265121" y="150813"/>
                  <a:pt x="10266167" y="146827"/>
                </a:cubicBezTo>
                <a:cubicBezTo>
                  <a:pt x="10267213" y="142841"/>
                  <a:pt x="10268117" y="139354"/>
                  <a:pt x="10268882" y="136366"/>
                </a:cubicBezTo>
                <a:cubicBezTo>
                  <a:pt x="10269472" y="133944"/>
                  <a:pt x="10270393" y="131774"/>
                  <a:pt x="10271643" y="129857"/>
                </a:cubicBezTo>
                <a:cubicBezTo>
                  <a:pt x="10272894" y="127941"/>
                  <a:pt x="10274215" y="126410"/>
                  <a:pt x="10275604" y="125266"/>
                </a:cubicBezTo>
                <a:cubicBezTo>
                  <a:pt x="10276993" y="124121"/>
                  <a:pt x="10278381" y="123252"/>
                  <a:pt x="10279767" y="122658"/>
                </a:cubicBezTo>
                <a:cubicBezTo>
                  <a:pt x="10281151" y="122064"/>
                  <a:pt x="10282354" y="121767"/>
                  <a:pt x="10283376" y="121767"/>
                </a:cubicBezTo>
                <a:cubicBezTo>
                  <a:pt x="10285000" y="121767"/>
                  <a:pt x="10286932" y="121954"/>
                  <a:pt x="10289171" y="122327"/>
                </a:cubicBezTo>
                <a:cubicBezTo>
                  <a:pt x="10291409" y="122700"/>
                  <a:pt x="10292994" y="122970"/>
                  <a:pt x="10293925" y="123139"/>
                </a:cubicBezTo>
                <a:cubicBezTo>
                  <a:pt x="10296675" y="123616"/>
                  <a:pt x="10298965" y="124035"/>
                  <a:pt x="10300796" y="124395"/>
                </a:cubicBezTo>
                <a:cubicBezTo>
                  <a:pt x="10305498" y="124577"/>
                  <a:pt x="10308881" y="126464"/>
                  <a:pt x="10310947" y="130057"/>
                </a:cubicBezTo>
                <a:cubicBezTo>
                  <a:pt x="10313012" y="133651"/>
                  <a:pt x="10314045" y="137581"/>
                  <a:pt x="10314045" y="141847"/>
                </a:cubicBezTo>
                <a:cubicBezTo>
                  <a:pt x="10314045" y="145139"/>
                  <a:pt x="10313464" y="148628"/>
                  <a:pt x="10312302" y="152315"/>
                </a:cubicBezTo>
                <a:cubicBezTo>
                  <a:pt x="10307876" y="168575"/>
                  <a:pt x="10303891" y="182564"/>
                  <a:pt x="10300344" y="194282"/>
                </a:cubicBezTo>
                <a:cubicBezTo>
                  <a:pt x="10296798" y="206000"/>
                  <a:pt x="10293770" y="216040"/>
                  <a:pt x="10291261" y="224403"/>
                </a:cubicBezTo>
                <a:cubicBezTo>
                  <a:pt x="10288751" y="232766"/>
                  <a:pt x="10286823" y="239578"/>
                  <a:pt x="10285477" y="244838"/>
                </a:cubicBezTo>
                <a:cubicBezTo>
                  <a:pt x="10284130" y="250098"/>
                  <a:pt x="10283457" y="253938"/>
                  <a:pt x="10283457" y="256359"/>
                </a:cubicBezTo>
                <a:cubicBezTo>
                  <a:pt x="10283457" y="258974"/>
                  <a:pt x="10283778" y="261798"/>
                  <a:pt x="10284419" y="264832"/>
                </a:cubicBezTo>
                <a:cubicBezTo>
                  <a:pt x="10285060" y="267866"/>
                  <a:pt x="10286016" y="270683"/>
                  <a:pt x="10287287" y="273283"/>
                </a:cubicBezTo>
                <a:cubicBezTo>
                  <a:pt x="10288559" y="275883"/>
                  <a:pt x="10289986" y="277882"/>
                  <a:pt x="10291570" y="279281"/>
                </a:cubicBezTo>
                <a:cubicBezTo>
                  <a:pt x="10293154" y="280680"/>
                  <a:pt x="10294998" y="281379"/>
                  <a:pt x="10297103" y="281379"/>
                </a:cubicBezTo>
                <a:cubicBezTo>
                  <a:pt x="10301865" y="281379"/>
                  <a:pt x="10306809" y="279830"/>
                  <a:pt x="10311936" y="276730"/>
                </a:cubicBezTo>
                <a:cubicBezTo>
                  <a:pt x="10317063" y="273630"/>
                  <a:pt x="10322097" y="269705"/>
                  <a:pt x="10327037" y="264954"/>
                </a:cubicBezTo>
                <a:cubicBezTo>
                  <a:pt x="10331977" y="260203"/>
                  <a:pt x="10336474" y="255094"/>
                  <a:pt x="10340527" y="249625"/>
                </a:cubicBezTo>
                <a:cubicBezTo>
                  <a:pt x="10344579" y="244157"/>
                  <a:pt x="10347660" y="239692"/>
                  <a:pt x="10349768" y="236232"/>
                </a:cubicBezTo>
                <a:lnTo>
                  <a:pt x="10358690" y="224514"/>
                </a:lnTo>
                <a:cubicBezTo>
                  <a:pt x="10359537" y="220529"/>
                  <a:pt x="10361255" y="215099"/>
                  <a:pt x="10363840" y="208223"/>
                </a:cubicBezTo>
                <a:cubicBezTo>
                  <a:pt x="10366428" y="201347"/>
                  <a:pt x="10368719" y="194363"/>
                  <a:pt x="10370718" y="187271"/>
                </a:cubicBezTo>
                <a:cubicBezTo>
                  <a:pt x="10372718" y="180179"/>
                  <a:pt x="10374491" y="173218"/>
                  <a:pt x="10376039" y="166390"/>
                </a:cubicBezTo>
                <a:cubicBezTo>
                  <a:pt x="10377586" y="159561"/>
                  <a:pt x="10378655" y="154725"/>
                  <a:pt x="10379244" y="151881"/>
                </a:cubicBezTo>
                <a:lnTo>
                  <a:pt x="10384516" y="124911"/>
                </a:lnTo>
                <a:cubicBezTo>
                  <a:pt x="10385632" y="119607"/>
                  <a:pt x="10387620" y="115698"/>
                  <a:pt x="10390480" y="113185"/>
                </a:cubicBezTo>
                <a:cubicBezTo>
                  <a:pt x="10393339" y="110672"/>
                  <a:pt x="10397834" y="109415"/>
                  <a:pt x="10403965" y="109415"/>
                </a:cubicBezTo>
                <a:close/>
                <a:moveTo>
                  <a:pt x="8813290" y="109415"/>
                </a:moveTo>
                <a:cubicBezTo>
                  <a:pt x="8816804" y="109415"/>
                  <a:pt x="8820189" y="109862"/>
                  <a:pt x="8823446" y="110757"/>
                </a:cubicBezTo>
                <a:cubicBezTo>
                  <a:pt x="8826702" y="111652"/>
                  <a:pt x="8829484" y="113254"/>
                  <a:pt x="8831793" y="115563"/>
                </a:cubicBezTo>
                <a:cubicBezTo>
                  <a:pt x="8834102" y="117872"/>
                  <a:pt x="8835793" y="120825"/>
                  <a:pt x="8836865" y="124420"/>
                </a:cubicBezTo>
                <a:cubicBezTo>
                  <a:pt x="8837937" y="128016"/>
                  <a:pt x="8838473" y="132386"/>
                  <a:pt x="8838473" y="137532"/>
                </a:cubicBezTo>
                <a:cubicBezTo>
                  <a:pt x="8838473" y="143332"/>
                  <a:pt x="8837537" y="150562"/>
                  <a:pt x="8835665" y="159223"/>
                </a:cubicBezTo>
                <a:cubicBezTo>
                  <a:pt x="8833793" y="167884"/>
                  <a:pt x="8831874" y="176085"/>
                  <a:pt x="8829907" y="183826"/>
                </a:cubicBezTo>
                <a:cubicBezTo>
                  <a:pt x="8828559" y="189376"/>
                  <a:pt x="8827280" y="194794"/>
                  <a:pt x="8826070" y="200080"/>
                </a:cubicBezTo>
                <a:cubicBezTo>
                  <a:pt x="8824859" y="205366"/>
                  <a:pt x="8823809" y="210469"/>
                  <a:pt x="8822921" y="215390"/>
                </a:cubicBezTo>
                <a:cubicBezTo>
                  <a:pt x="8822031" y="220310"/>
                  <a:pt x="8821296" y="225190"/>
                  <a:pt x="8820714" y="230028"/>
                </a:cubicBezTo>
                <a:cubicBezTo>
                  <a:pt x="8820134" y="234866"/>
                  <a:pt x="8819843" y="239263"/>
                  <a:pt x="8819843" y="243219"/>
                </a:cubicBezTo>
                <a:cubicBezTo>
                  <a:pt x="8819843" y="250356"/>
                  <a:pt x="8820071" y="257254"/>
                  <a:pt x="8820530" y="263913"/>
                </a:cubicBezTo>
                <a:cubicBezTo>
                  <a:pt x="8820988" y="270572"/>
                  <a:pt x="8821218" y="277401"/>
                  <a:pt x="8821218" y="284398"/>
                </a:cubicBezTo>
                <a:cubicBezTo>
                  <a:pt x="8821218" y="287423"/>
                  <a:pt x="8821100" y="290485"/>
                  <a:pt x="8820868" y="293583"/>
                </a:cubicBezTo>
                <a:cubicBezTo>
                  <a:pt x="8820634" y="296682"/>
                  <a:pt x="8820193" y="299318"/>
                  <a:pt x="8819543" y="301491"/>
                </a:cubicBezTo>
                <a:cubicBezTo>
                  <a:pt x="8818134" y="306482"/>
                  <a:pt x="8815984" y="310548"/>
                  <a:pt x="8813093" y="313688"/>
                </a:cubicBezTo>
                <a:cubicBezTo>
                  <a:pt x="8810201" y="316829"/>
                  <a:pt x="8805365" y="318399"/>
                  <a:pt x="8798585" y="318399"/>
                </a:cubicBezTo>
                <a:cubicBezTo>
                  <a:pt x="8794270" y="318399"/>
                  <a:pt x="8790730" y="317870"/>
                  <a:pt x="8787965" y="316812"/>
                </a:cubicBezTo>
                <a:cubicBezTo>
                  <a:pt x="8785200" y="315753"/>
                  <a:pt x="8782979" y="314254"/>
                  <a:pt x="8781305" y="312312"/>
                </a:cubicBezTo>
                <a:cubicBezTo>
                  <a:pt x="8779630" y="310370"/>
                  <a:pt x="8778553" y="308328"/>
                  <a:pt x="8778076" y="306184"/>
                </a:cubicBezTo>
                <a:cubicBezTo>
                  <a:pt x="8777599" y="304041"/>
                  <a:pt x="8777289" y="301972"/>
                  <a:pt x="8777145" y="299978"/>
                </a:cubicBezTo>
                <a:lnTo>
                  <a:pt x="8775582" y="271860"/>
                </a:lnTo>
                <a:lnTo>
                  <a:pt x="8773790" y="274175"/>
                </a:lnTo>
                <a:cubicBezTo>
                  <a:pt x="8771580" y="277070"/>
                  <a:pt x="8769158" y="280271"/>
                  <a:pt x="8766527" y="283779"/>
                </a:cubicBezTo>
                <a:cubicBezTo>
                  <a:pt x="8761265" y="290796"/>
                  <a:pt x="8755462" y="297340"/>
                  <a:pt x="8749120" y="303412"/>
                </a:cubicBezTo>
                <a:cubicBezTo>
                  <a:pt x="8742778" y="309485"/>
                  <a:pt x="8735742" y="314645"/>
                  <a:pt x="8728014" y="318891"/>
                </a:cubicBezTo>
                <a:cubicBezTo>
                  <a:pt x="8720284" y="323138"/>
                  <a:pt x="8711782" y="325261"/>
                  <a:pt x="8702506" y="325261"/>
                </a:cubicBezTo>
                <a:cubicBezTo>
                  <a:pt x="8700235" y="325261"/>
                  <a:pt x="8697682" y="324812"/>
                  <a:pt x="8694847" y="323913"/>
                </a:cubicBezTo>
                <a:cubicBezTo>
                  <a:pt x="8692011" y="323014"/>
                  <a:pt x="8689071" y="321872"/>
                  <a:pt x="8686026" y="320488"/>
                </a:cubicBezTo>
                <a:cubicBezTo>
                  <a:pt x="8682980" y="319104"/>
                  <a:pt x="8680024" y="317515"/>
                  <a:pt x="8677157" y="315723"/>
                </a:cubicBezTo>
                <a:cubicBezTo>
                  <a:pt x="8674291" y="313930"/>
                  <a:pt x="8673911" y="312599"/>
                  <a:pt x="8676017" y="311731"/>
                </a:cubicBezTo>
                <a:cubicBezTo>
                  <a:pt x="8664544" y="303892"/>
                  <a:pt x="8657221" y="295558"/>
                  <a:pt x="8654048" y="286729"/>
                </a:cubicBezTo>
                <a:cubicBezTo>
                  <a:pt x="8650874" y="277901"/>
                  <a:pt x="8649288" y="268888"/>
                  <a:pt x="8649288" y="259690"/>
                </a:cubicBezTo>
                <a:cubicBezTo>
                  <a:pt x="8649288" y="254438"/>
                  <a:pt x="8649679" y="249404"/>
                  <a:pt x="8650464" y="244588"/>
                </a:cubicBezTo>
                <a:cubicBezTo>
                  <a:pt x="8651249" y="239772"/>
                  <a:pt x="8652190" y="234984"/>
                  <a:pt x="8653290" y="230226"/>
                </a:cubicBezTo>
                <a:cubicBezTo>
                  <a:pt x="8654390" y="225468"/>
                  <a:pt x="8655555" y="221115"/>
                  <a:pt x="8656785" y="217168"/>
                </a:cubicBezTo>
                <a:cubicBezTo>
                  <a:pt x="8658015" y="213220"/>
                  <a:pt x="8659001" y="209762"/>
                  <a:pt x="8659743" y="206793"/>
                </a:cubicBezTo>
                <a:cubicBezTo>
                  <a:pt x="8662184" y="200050"/>
                  <a:pt x="8664407" y="192177"/>
                  <a:pt x="8666410" y="183175"/>
                </a:cubicBezTo>
                <a:cubicBezTo>
                  <a:pt x="8668413" y="174172"/>
                  <a:pt x="8670166" y="166860"/>
                  <a:pt x="8671669" y="161238"/>
                </a:cubicBezTo>
                <a:cubicBezTo>
                  <a:pt x="8673172" y="155617"/>
                  <a:pt x="8674446" y="150813"/>
                  <a:pt x="8675492" y="146827"/>
                </a:cubicBezTo>
                <a:cubicBezTo>
                  <a:pt x="8676537" y="142841"/>
                  <a:pt x="8677443" y="139354"/>
                  <a:pt x="8678207" y="136366"/>
                </a:cubicBezTo>
                <a:cubicBezTo>
                  <a:pt x="8678797" y="133944"/>
                  <a:pt x="8679717" y="131774"/>
                  <a:pt x="8680968" y="129857"/>
                </a:cubicBezTo>
                <a:cubicBezTo>
                  <a:pt x="8682219" y="127941"/>
                  <a:pt x="8683539" y="126410"/>
                  <a:pt x="8684929" y="125266"/>
                </a:cubicBezTo>
                <a:cubicBezTo>
                  <a:pt x="8686318" y="124121"/>
                  <a:pt x="8687706" y="123252"/>
                  <a:pt x="8689092" y="122658"/>
                </a:cubicBezTo>
                <a:cubicBezTo>
                  <a:pt x="8690476" y="122064"/>
                  <a:pt x="8691679" y="121767"/>
                  <a:pt x="8692701" y="121767"/>
                </a:cubicBezTo>
                <a:cubicBezTo>
                  <a:pt x="8694326" y="121767"/>
                  <a:pt x="8696256" y="121954"/>
                  <a:pt x="8698496" y="122327"/>
                </a:cubicBezTo>
                <a:cubicBezTo>
                  <a:pt x="8700733" y="122700"/>
                  <a:pt x="8702319" y="122970"/>
                  <a:pt x="8703250" y="123139"/>
                </a:cubicBezTo>
                <a:cubicBezTo>
                  <a:pt x="8706000" y="123616"/>
                  <a:pt x="8708290" y="124035"/>
                  <a:pt x="8710121" y="124395"/>
                </a:cubicBezTo>
                <a:cubicBezTo>
                  <a:pt x="8714823" y="124577"/>
                  <a:pt x="8718207" y="126464"/>
                  <a:pt x="8720272" y="130057"/>
                </a:cubicBezTo>
                <a:cubicBezTo>
                  <a:pt x="8722338" y="133651"/>
                  <a:pt x="8723370" y="137581"/>
                  <a:pt x="8723370" y="141847"/>
                </a:cubicBezTo>
                <a:cubicBezTo>
                  <a:pt x="8723370" y="145139"/>
                  <a:pt x="8722789" y="148628"/>
                  <a:pt x="8721627" y="152315"/>
                </a:cubicBezTo>
                <a:cubicBezTo>
                  <a:pt x="8717202" y="168575"/>
                  <a:pt x="8713216" y="182564"/>
                  <a:pt x="8709670" y="194282"/>
                </a:cubicBezTo>
                <a:cubicBezTo>
                  <a:pt x="8706123" y="206000"/>
                  <a:pt x="8703095" y="216040"/>
                  <a:pt x="8700586" y="224403"/>
                </a:cubicBezTo>
                <a:cubicBezTo>
                  <a:pt x="8698076" y="232766"/>
                  <a:pt x="8696149" y="239578"/>
                  <a:pt x="8694802" y="244838"/>
                </a:cubicBezTo>
                <a:cubicBezTo>
                  <a:pt x="8693455" y="250098"/>
                  <a:pt x="8692781" y="253938"/>
                  <a:pt x="8692781" y="256359"/>
                </a:cubicBezTo>
                <a:cubicBezTo>
                  <a:pt x="8692781" y="258974"/>
                  <a:pt x="8693102" y="261798"/>
                  <a:pt x="8693744" y="264832"/>
                </a:cubicBezTo>
                <a:cubicBezTo>
                  <a:pt x="8694385" y="267866"/>
                  <a:pt x="8695342" y="270683"/>
                  <a:pt x="8696613" y="273283"/>
                </a:cubicBezTo>
                <a:cubicBezTo>
                  <a:pt x="8697883" y="275883"/>
                  <a:pt x="8699311" y="277882"/>
                  <a:pt x="8700895" y="279281"/>
                </a:cubicBezTo>
                <a:cubicBezTo>
                  <a:pt x="8702480" y="280680"/>
                  <a:pt x="8704323" y="281379"/>
                  <a:pt x="8706428" y="281379"/>
                </a:cubicBezTo>
                <a:cubicBezTo>
                  <a:pt x="8711190" y="281379"/>
                  <a:pt x="8716134" y="279830"/>
                  <a:pt x="8721261" y="276730"/>
                </a:cubicBezTo>
                <a:cubicBezTo>
                  <a:pt x="8726388" y="273630"/>
                  <a:pt x="8731422" y="269705"/>
                  <a:pt x="8736362" y="264954"/>
                </a:cubicBezTo>
                <a:cubicBezTo>
                  <a:pt x="8741302" y="260203"/>
                  <a:pt x="8745799" y="255094"/>
                  <a:pt x="8749852" y="249625"/>
                </a:cubicBezTo>
                <a:cubicBezTo>
                  <a:pt x="8753904" y="244157"/>
                  <a:pt x="8756985" y="239692"/>
                  <a:pt x="8759093" y="236232"/>
                </a:cubicBezTo>
                <a:lnTo>
                  <a:pt x="8768015" y="224514"/>
                </a:lnTo>
                <a:cubicBezTo>
                  <a:pt x="8768862" y="220529"/>
                  <a:pt x="8770579" y="215099"/>
                  <a:pt x="8773166" y="208223"/>
                </a:cubicBezTo>
                <a:cubicBezTo>
                  <a:pt x="8775751" y="201347"/>
                  <a:pt x="8778044" y="194363"/>
                  <a:pt x="8780044" y="187271"/>
                </a:cubicBezTo>
                <a:cubicBezTo>
                  <a:pt x="8782042" y="180179"/>
                  <a:pt x="8783815" y="173218"/>
                  <a:pt x="8785364" y="166390"/>
                </a:cubicBezTo>
                <a:cubicBezTo>
                  <a:pt x="8786911" y="159561"/>
                  <a:pt x="8787980" y="154725"/>
                  <a:pt x="8788570" y="151881"/>
                </a:cubicBezTo>
                <a:lnTo>
                  <a:pt x="8793841" y="124911"/>
                </a:lnTo>
                <a:cubicBezTo>
                  <a:pt x="8794957" y="119607"/>
                  <a:pt x="8796945" y="115698"/>
                  <a:pt x="8799805" y="113185"/>
                </a:cubicBezTo>
                <a:cubicBezTo>
                  <a:pt x="8802664" y="110672"/>
                  <a:pt x="8807159" y="109415"/>
                  <a:pt x="8813290" y="109415"/>
                </a:cubicBezTo>
                <a:close/>
                <a:moveTo>
                  <a:pt x="1440941" y="109415"/>
                </a:moveTo>
                <a:cubicBezTo>
                  <a:pt x="1444455" y="109415"/>
                  <a:pt x="1447840" y="109862"/>
                  <a:pt x="1451096" y="110757"/>
                </a:cubicBezTo>
                <a:cubicBezTo>
                  <a:pt x="1454352" y="111652"/>
                  <a:pt x="1457135" y="113254"/>
                  <a:pt x="1459444" y="115563"/>
                </a:cubicBezTo>
                <a:cubicBezTo>
                  <a:pt x="1461753" y="117872"/>
                  <a:pt x="1463444" y="120825"/>
                  <a:pt x="1464515" y="124420"/>
                </a:cubicBezTo>
                <a:cubicBezTo>
                  <a:pt x="1465587" y="128016"/>
                  <a:pt x="1466123" y="132386"/>
                  <a:pt x="1466123" y="137532"/>
                </a:cubicBezTo>
                <a:cubicBezTo>
                  <a:pt x="1466123" y="143332"/>
                  <a:pt x="1465187" y="150562"/>
                  <a:pt x="1463315" y="159223"/>
                </a:cubicBezTo>
                <a:cubicBezTo>
                  <a:pt x="1461444" y="167884"/>
                  <a:pt x="1459525" y="176085"/>
                  <a:pt x="1457558" y="183826"/>
                </a:cubicBezTo>
                <a:cubicBezTo>
                  <a:pt x="1456211" y="189376"/>
                  <a:pt x="1454931" y="194794"/>
                  <a:pt x="1453721" y="200080"/>
                </a:cubicBezTo>
                <a:cubicBezTo>
                  <a:pt x="1452511" y="205366"/>
                  <a:pt x="1451461" y="210469"/>
                  <a:pt x="1450571" y="215390"/>
                </a:cubicBezTo>
                <a:cubicBezTo>
                  <a:pt x="1449682" y="220310"/>
                  <a:pt x="1448946" y="225190"/>
                  <a:pt x="1448365" y="230028"/>
                </a:cubicBezTo>
                <a:cubicBezTo>
                  <a:pt x="1447784" y="234866"/>
                  <a:pt x="1447493" y="239263"/>
                  <a:pt x="1447493" y="243219"/>
                </a:cubicBezTo>
                <a:cubicBezTo>
                  <a:pt x="1447493" y="250356"/>
                  <a:pt x="1447722" y="257254"/>
                  <a:pt x="1448181" y="263913"/>
                </a:cubicBezTo>
                <a:cubicBezTo>
                  <a:pt x="1448639" y="270572"/>
                  <a:pt x="1448868" y="277401"/>
                  <a:pt x="1448868" y="284398"/>
                </a:cubicBezTo>
                <a:cubicBezTo>
                  <a:pt x="1448868" y="287423"/>
                  <a:pt x="1448751" y="290485"/>
                  <a:pt x="1448518" y="293583"/>
                </a:cubicBezTo>
                <a:cubicBezTo>
                  <a:pt x="1448285" y="296682"/>
                  <a:pt x="1447843" y="299318"/>
                  <a:pt x="1447193" y="301491"/>
                </a:cubicBezTo>
                <a:cubicBezTo>
                  <a:pt x="1445785" y="306482"/>
                  <a:pt x="1443635" y="310548"/>
                  <a:pt x="1440744" y="313688"/>
                </a:cubicBezTo>
                <a:cubicBezTo>
                  <a:pt x="1437852" y="316829"/>
                  <a:pt x="1433016" y="318399"/>
                  <a:pt x="1426235" y="318399"/>
                </a:cubicBezTo>
                <a:cubicBezTo>
                  <a:pt x="1421921" y="318399"/>
                  <a:pt x="1418381" y="317870"/>
                  <a:pt x="1415615" y="316812"/>
                </a:cubicBezTo>
                <a:cubicBezTo>
                  <a:pt x="1412850" y="315753"/>
                  <a:pt x="1410630" y="314254"/>
                  <a:pt x="1408955" y="312312"/>
                </a:cubicBezTo>
                <a:cubicBezTo>
                  <a:pt x="1407280" y="310370"/>
                  <a:pt x="1406204" y="308328"/>
                  <a:pt x="1405727" y="306184"/>
                </a:cubicBezTo>
                <a:cubicBezTo>
                  <a:pt x="1405250" y="304041"/>
                  <a:pt x="1404939" y="301972"/>
                  <a:pt x="1404796" y="299978"/>
                </a:cubicBezTo>
                <a:lnTo>
                  <a:pt x="1403232" y="271860"/>
                </a:lnTo>
                <a:lnTo>
                  <a:pt x="1401441" y="274175"/>
                </a:lnTo>
                <a:cubicBezTo>
                  <a:pt x="1399230" y="277070"/>
                  <a:pt x="1396809" y="280271"/>
                  <a:pt x="1394178" y="283779"/>
                </a:cubicBezTo>
                <a:cubicBezTo>
                  <a:pt x="1388915" y="290796"/>
                  <a:pt x="1383113" y="297340"/>
                  <a:pt x="1376771" y="303412"/>
                </a:cubicBezTo>
                <a:cubicBezTo>
                  <a:pt x="1370429" y="309485"/>
                  <a:pt x="1363393" y="314645"/>
                  <a:pt x="1355664" y="318891"/>
                </a:cubicBezTo>
                <a:cubicBezTo>
                  <a:pt x="1347936" y="323138"/>
                  <a:pt x="1339433" y="325261"/>
                  <a:pt x="1330156" y="325261"/>
                </a:cubicBezTo>
                <a:cubicBezTo>
                  <a:pt x="1327886" y="325261"/>
                  <a:pt x="1325333" y="324812"/>
                  <a:pt x="1322498" y="323913"/>
                </a:cubicBezTo>
                <a:cubicBezTo>
                  <a:pt x="1319662" y="323014"/>
                  <a:pt x="1316722" y="321872"/>
                  <a:pt x="1313676" y="320488"/>
                </a:cubicBezTo>
                <a:cubicBezTo>
                  <a:pt x="1310631" y="319104"/>
                  <a:pt x="1307675" y="317515"/>
                  <a:pt x="1304808" y="315723"/>
                </a:cubicBezTo>
                <a:cubicBezTo>
                  <a:pt x="1301941" y="313930"/>
                  <a:pt x="1301562" y="312599"/>
                  <a:pt x="1303668" y="311731"/>
                </a:cubicBezTo>
                <a:cubicBezTo>
                  <a:pt x="1292195" y="303892"/>
                  <a:pt x="1284872" y="295558"/>
                  <a:pt x="1281699" y="286729"/>
                </a:cubicBezTo>
                <a:cubicBezTo>
                  <a:pt x="1278525" y="277901"/>
                  <a:pt x="1276938" y="268888"/>
                  <a:pt x="1276938" y="259690"/>
                </a:cubicBezTo>
                <a:cubicBezTo>
                  <a:pt x="1276938" y="254438"/>
                  <a:pt x="1277330" y="249404"/>
                  <a:pt x="1278114" y="244588"/>
                </a:cubicBezTo>
                <a:cubicBezTo>
                  <a:pt x="1278899" y="239772"/>
                  <a:pt x="1279841" y="234984"/>
                  <a:pt x="1280941" y="230226"/>
                </a:cubicBezTo>
                <a:cubicBezTo>
                  <a:pt x="1282041" y="225468"/>
                  <a:pt x="1283206" y="221115"/>
                  <a:pt x="1284436" y="217168"/>
                </a:cubicBezTo>
                <a:cubicBezTo>
                  <a:pt x="1285666" y="213220"/>
                  <a:pt x="1286652" y="209762"/>
                  <a:pt x="1287394" y="206793"/>
                </a:cubicBezTo>
                <a:cubicBezTo>
                  <a:pt x="1289835" y="200050"/>
                  <a:pt x="1292057" y="192177"/>
                  <a:pt x="1294061" y="183175"/>
                </a:cubicBezTo>
                <a:cubicBezTo>
                  <a:pt x="1296063" y="174172"/>
                  <a:pt x="1297816" y="166860"/>
                  <a:pt x="1299319" y="161238"/>
                </a:cubicBezTo>
                <a:cubicBezTo>
                  <a:pt x="1300822" y="155617"/>
                  <a:pt x="1302097" y="150813"/>
                  <a:pt x="1303143" y="146827"/>
                </a:cubicBezTo>
                <a:cubicBezTo>
                  <a:pt x="1304188" y="142841"/>
                  <a:pt x="1305093" y="139354"/>
                  <a:pt x="1305858" y="136366"/>
                </a:cubicBezTo>
                <a:cubicBezTo>
                  <a:pt x="1306447" y="133944"/>
                  <a:pt x="1307368" y="131774"/>
                  <a:pt x="1308619" y="129857"/>
                </a:cubicBezTo>
                <a:cubicBezTo>
                  <a:pt x="1309870" y="127941"/>
                  <a:pt x="1311190" y="126410"/>
                  <a:pt x="1312579" y="125266"/>
                </a:cubicBezTo>
                <a:cubicBezTo>
                  <a:pt x="1313969" y="124121"/>
                  <a:pt x="1315356" y="123252"/>
                  <a:pt x="1316742" y="122658"/>
                </a:cubicBezTo>
                <a:cubicBezTo>
                  <a:pt x="1318127" y="122064"/>
                  <a:pt x="1319330" y="121767"/>
                  <a:pt x="1320351" y="121767"/>
                </a:cubicBezTo>
                <a:cubicBezTo>
                  <a:pt x="1321976" y="121767"/>
                  <a:pt x="1323907" y="121954"/>
                  <a:pt x="1326146" y="122327"/>
                </a:cubicBezTo>
                <a:cubicBezTo>
                  <a:pt x="1328384" y="122700"/>
                  <a:pt x="1329969" y="122970"/>
                  <a:pt x="1330900" y="123139"/>
                </a:cubicBezTo>
                <a:cubicBezTo>
                  <a:pt x="1333650" y="123616"/>
                  <a:pt x="1335941" y="124035"/>
                  <a:pt x="1337772" y="124395"/>
                </a:cubicBezTo>
                <a:cubicBezTo>
                  <a:pt x="1342473" y="124577"/>
                  <a:pt x="1345857" y="126464"/>
                  <a:pt x="1347923" y="130057"/>
                </a:cubicBezTo>
                <a:cubicBezTo>
                  <a:pt x="1349988" y="133651"/>
                  <a:pt x="1351021" y="137581"/>
                  <a:pt x="1351021" y="141847"/>
                </a:cubicBezTo>
                <a:cubicBezTo>
                  <a:pt x="1351021" y="145139"/>
                  <a:pt x="1350440" y="148628"/>
                  <a:pt x="1349277" y="152315"/>
                </a:cubicBezTo>
                <a:cubicBezTo>
                  <a:pt x="1344853" y="168575"/>
                  <a:pt x="1340867" y="182564"/>
                  <a:pt x="1337320" y="194282"/>
                </a:cubicBezTo>
                <a:cubicBezTo>
                  <a:pt x="1333774" y="206000"/>
                  <a:pt x="1330746" y="216040"/>
                  <a:pt x="1328237" y="224403"/>
                </a:cubicBezTo>
                <a:cubicBezTo>
                  <a:pt x="1325727" y="232766"/>
                  <a:pt x="1323799" y="239578"/>
                  <a:pt x="1322452" y="244838"/>
                </a:cubicBezTo>
                <a:cubicBezTo>
                  <a:pt x="1321106" y="250098"/>
                  <a:pt x="1320432" y="253938"/>
                  <a:pt x="1320432" y="256359"/>
                </a:cubicBezTo>
                <a:cubicBezTo>
                  <a:pt x="1320432" y="258974"/>
                  <a:pt x="1320753" y="261798"/>
                  <a:pt x="1321395" y="264832"/>
                </a:cubicBezTo>
                <a:cubicBezTo>
                  <a:pt x="1322036" y="267866"/>
                  <a:pt x="1322992" y="270683"/>
                  <a:pt x="1324263" y="273283"/>
                </a:cubicBezTo>
                <a:cubicBezTo>
                  <a:pt x="1325534" y="275883"/>
                  <a:pt x="1326961" y="277882"/>
                  <a:pt x="1328546" y="279281"/>
                </a:cubicBezTo>
                <a:cubicBezTo>
                  <a:pt x="1330130" y="280680"/>
                  <a:pt x="1331974" y="281379"/>
                  <a:pt x="1334078" y="281379"/>
                </a:cubicBezTo>
                <a:cubicBezTo>
                  <a:pt x="1338840" y="281379"/>
                  <a:pt x="1343785" y="279830"/>
                  <a:pt x="1348912" y="276730"/>
                </a:cubicBezTo>
                <a:cubicBezTo>
                  <a:pt x="1354038" y="273630"/>
                  <a:pt x="1359072" y="269705"/>
                  <a:pt x="1364012" y="264954"/>
                </a:cubicBezTo>
                <a:cubicBezTo>
                  <a:pt x="1368953" y="260203"/>
                  <a:pt x="1373449" y="255094"/>
                  <a:pt x="1377502" y="249625"/>
                </a:cubicBezTo>
                <a:cubicBezTo>
                  <a:pt x="1381555" y="244157"/>
                  <a:pt x="1384635" y="239692"/>
                  <a:pt x="1386744" y="236232"/>
                </a:cubicBezTo>
                <a:lnTo>
                  <a:pt x="1395665" y="224514"/>
                </a:lnTo>
                <a:cubicBezTo>
                  <a:pt x="1396513" y="220529"/>
                  <a:pt x="1398230" y="215099"/>
                  <a:pt x="1400816" y="208223"/>
                </a:cubicBezTo>
                <a:cubicBezTo>
                  <a:pt x="1403403" y="201347"/>
                  <a:pt x="1405695" y="194363"/>
                  <a:pt x="1407694" y="187271"/>
                </a:cubicBezTo>
                <a:cubicBezTo>
                  <a:pt x="1409693" y="180179"/>
                  <a:pt x="1411466" y="173218"/>
                  <a:pt x="1413014" y="166390"/>
                </a:cubicBezTo>
                <a:cubicBezTo>
                  <a:pt x="1414562" y="159561"/>
                  <a:pt x="1415630" y="154725"/>
                  <a:pt x="1416220" y="151881"/>
                </a:cubicBezTo>
                <a:lnTo>
                  <a:pt x="1421492" y="124911"/>
                </a:lnTo>
                <a:cubicBezTo>
                  <a:pt x="1422608" y="119607"/>
                  <a:pt x="1424596" y="115698"/>
                  <a:pt x="1427455" y="113185"/>
                </a:cubicBezTo>
                <a:cubicBezTo>
                  <a:pt x="1430315" y="110672"/>
                  <a:pt x="1434810" y="109415"/>
                  <a:pt x="1440941" y="109415"/>
                </a:cubicBezTo>
                <a:close/>
                <a:moveTo>
                  <a:pt x="2758793" y="107453"/>
                </a:moveTo>
                <a:cubicBezTo>
                  <a:pt x="2762898" y="107453"/>
                  <a:pt x="2766434" y="107974"/>
                  <a:pt x="2769402" y="109018"/>
                </a:cubicBezTo>
                <a:cubicBezTo>
                  <a:pt x="2772371" y="110062"/>
                  <a:pt x="2774838" y="111523"/>
                  <a:pt x="2776803" y="113402"/>
                </a:cubicBezTo>
                <a:cubicBezTo>
                  <a:pt x="2778768" y="115281"/>
                  <a:pt x="2780128" y="117519"/>
                  <a:pt x="2780881" y="120114"/>
                </a:cubicBezTo>
                <a:cubicBezTo>
                  <a:pt x="2781634" y="122710"/>
                  <a:pt x="2782011" y="125379"/>
                  <a:pt x="2782011" y="128120"/>
                </a:cubicBezTo>
                <a:cubicBezTo>
                  <a:pt x="2782011" y="132849"/>
                  <a:pt x="2781223" y="137684"/>
                  <a:pt x="2779648" y="142624"/>
                </a:cubicBezTo>
                <a:cubicBezTo>
                  <a:pt x="2778073" y="147564"/>
                  <a:pt x="2776378" y="150808"/>
                  <a:pt x="2774561" y="152356"/>
                </a:cubicBezTo>
                <a:cubicBezTo>
                  <a:pt x="2776353" y="148013"/>
                  <a:pt x="2780506" y="143669"/>
                  <a:pt x="2787021" y="139326"/>
                </a:cubicBezTo>
                <a:cubicBezTo>
                  <a:pt x="2793537" y="134982"/>
                  <a:pt x="2800350" y="131116"/>
                  <a:pt x="2807462" y="127728"/>
                </a:cubicBezTo>
                <a:cubicBezTo>
                  <a:pt x="2814574" y="124340"/>
                  <a:pt x="2821904" y="121617"/>
                  <a:pt x="2829450" y="119560"/>
                </a:cubicBezTo>
                <a:cubicBezTo>
                  <a:pt x="2836997" y="117502"/>
                  <a:pt x="2844752" y="116474"/>
                  <a:pt x="2852716" y="116474"/>
                </a:cubicBezTo>
                <a:cubicBezTo>
                  <a:pt x="2856678" y="116474"/>
                  <a:pt x="2860670" y="117107"/>
                  <a:pt x="2864690" y="118372"/>
                </a:cubicBezTo>
                <a:cubicBezTo>
                  <a:pt x="2868711" y="119638"/>
                  <a:pt x="2872333" y="121620"/>
                  <a:pt x="2875558" y="124320"/>
                </a:cubicBezTo>
                <a:cubicBezTo>
                  <a:pt x="2878783" y="127020"/>
                  <a:pt x="2881464" y="130507"/>
                  <a:pt x="2883603" y="134782"/>
                </a:cubicBezTo>
                <a:cubicBezTo>
                  <a:pt x="2885742" y="139057"/>
                  <a:pt x="2886841" y="142955"/>
                  <a:pt x="2886901" y="146475"/>
                </a:cubicBezTo>
                <a:cubicBezTo>
                  <a:pt x="2887720" y="143665"/>
                  <a:pt x="2891413" y="140154"/>
                  <a:pt x="2897979" y="135943"/>
                </a:cubicBezTo>
                <a:cubicBezTo>
                  <a:pt x="2904545" y="131732"/>
                  <a:pt x="2910975" y="128070"/>
                  <a:pt x="2917268" y="124956"/>
                </a:cubicBezTo>
                <a:cubicBezTo>
                  <a:pt x="2923562" y="121843"/>
                  <a:pt x="2929968" y="119291"/>
                  <a:pt x="2936486" y="117302"/>
                </a:cubicBezTo>
                <a:cubicBezTo>
                  <a:pt x="2943004" y="115313"/>
                  <a:pt x="2949396" y="114318"/>
                  <a:pt x="2955659" y="114318"/>
                </a:cubicBezTo>
                <a:cubicBezTo>
                  <a:pt x="2964905" y="114318"/>
                  <a:pt x="2972671" y="115582"/>
                  <a:pt x="2978958" y="118111"/>
                </a:cubicBezTo>
                <a:cubicBezTo>
                  <a:pt x="2985245" y="120640"/>
                  <a:pt x="2990263" y="124073"/>
                  <a:pt x="2994010" y="128409"/>
                </a:cubicBezTo>
                <a:cubicBezTo>
                  <a:pt x="2997758" y="132745"/>
                  <a:pt x="3000389" y="137724"/>
                  <a:pt x="3001902" y="143346"/>
                </a:cubicBezTo>
                <a:cubicBezTo>
                  <a:pt x="3003416" y="148967"/>
                  <a:pt x="3004172" y="154742"/>
                  <a:pt x="3004172" y="160671"/>
                </a:cubicBezTo>
                <a:cubicBezTo>
                  <a:pt x="3004172" y="167198"/>
                  <a:pt x="3003582" y="173805"/>
                  <a:pt x="3002402" y="180492"/>
                </a:cubicBezTo>
                <a:cubicBezTo>
                  <a:pt x="3001222" y="187179"/>
                  <a:pt x="2999750" y="194209"/>
                  <a:pt x="2997985" y="201581"/>
                </a:cubicBezTo>
                <a:cubicBezTo>
                  <a:pt x="2994444" y="215753"/>
                  <a:pt x="2990317" y="229614"/>
                  <a:pt x="2985603" y="243163"/>
                </a:cubicBezTo>
                <a:cubicBezTo>
                  <a:pt x="2980890" y="256712"/>
                  <a:pt x="2975728" y="270564"/>
                  <a:pt x="2970118" y="284720"/>
                </a:cubicBezTo>
                <a:cubicBezTo>
                  <a:pt x="2968812" y="287988"/>
                  <a:pt x="2967423" y="291497"/>
                  <a:pt x="2965949" y="295244"/>
                </a:cubicBezTo>
                <a:cubicBezTo>
                  <a:pt x="2964477" y="298992"/>
                  <a:pt x="2962698" y="302554"/>
                  <a:pt x="2960614" y="305930"/>
                </a:cubicBezTo>
                <a:cubicBezTo>
                  <a:pt x="2958530" y="309305"/>
                  <a:pt x="2955936" y="312228"/>
                  <a:pt x="2952832" y="314696"/>
                </a:cubicBezTo>
                <a:cubicBezTo>
                  <a:pt x="2949728" y="317165"/>
                  <a:pt x="2945964" y="318399"/>
                  <a:pt x="2941542" y="318399"/>
                </a:cubicBezTo>
                <a:cubicBezTo>
                  <a:pt x="2932728" y="318399"/>
                  <a:pt x="2926491" y="316736"/>
                  <a:pt x="2922832" y="313409"/>
                </a:cubicBezTo>
                <a:cubicBezTo>
                  <a:pt x="2919173" y="310082"/>
                  <a:pt x="2917343" y="305379"/>
                  <a:pt x="2917343" y="299300"/>
                </a:cubicBezTo>
                <a:cubicBezTo>
                  <a:pt x="2917343" y="297825"/>
                  <a:pt x="2917416" y="296143"/>
                  <a:pt x="2917562" y="294254"/>
                </a:cubicBezTo>
                <a:cubicBezTo>
                  <a:pt x="2917708" y="292364"/>
                  <a:pt x="2918099" y="290466"/>
                  <a:pt x="2918734" y="288560"/>
                </a:cubicBezTo>
                <a:cubicBezTo>
                  <a:pt x="2919292" y="286467"/>
                  <a:pt x="2920505" y="283520"/>
                  <a:pt x="2922371" y="279720"/>
                </a:cubicBezTo>
                <a:cubicBezTo>
                  <a:pt x="2924238" y="275920"/>
                  <a:pt x="2926361" y="271641"/>
                  <a:pt x="2928741" y="266882"/>
                </a:cubicBezTo>
                <a:cubicBezTo>
                  <a:pt x="2931121" y="262123"/>
                  <a:pt x="2933231" y="257817"/>
                  <a:pt x="2935072" y="253964"/>
                </a:cubicBezTo>
                <a:cubicBezTo>
                  <a:pt x="2936913" y="250111"/>
                  <a:pt x="2938259" y="247497"/>
                  <a:pt x="2939111" y="246122"/>
                </a:cubicBezTo>
                <a:cubicBezTo>
                  <a:pt x="2940892" y="238862"/>
                  <a:pt x="2942954" y="231451"/>
                  <a:pt x="2945297" y="223888"/>
                </a:cubicBezTo>
                <a:cubicBezTo>
                  <a:pt x="2947641" y="216325"/>
                  <a:pt x="2949833" y="208880"/>
                  <a:pt x="2951871" y="201555"/>
                </a:cubicBezTo>
                <a:cubicBezTo>
                  <a:pt x="2953909" y="194229"/>
                  <a:pt x="2955592" y="187307"/>
                  <a:pt x="2956920" y="180789"/>
                </a:cubicBezTo>
                <a:cubicBezTo>
                  <a:pt x="2958249" y="174270"/>
                  <a:pt x="2958913" y="169068"/>
                  <a:pt x="2958913" y="165180"/>
                </a:cubicBezTo>
                <a:cubicBezTo>
                  <a:pt x="2958913" y="163553"/>
                  <a:pt x="2958755" y="161949"/>
                  <a:pt x="2958439" y="160367"/>
                </a:cubicBezTo>
                <a:cubicBezTo>
                  <a:pt x="2958124" y="158784"/>
                  <a:pt x="2957641" y="157517"/>
                  <a:pt x="2956992" y="156565"/>
                </a:cubicBezTo>
                <a:cubicBezTo>
                  <a:pt x="2956344" y="155613"/>
                  <a:pt x="2955427" y="154830"/>
                  <a:pt x="2954244" y="154217"/>
                </a:cubicBezTo>
                <a:cubicBezTo>
                  <a:pt x="2953061" y="153603"/>
                  <a:pt x="2951441" y="153297"/>
                  <a:pt x="2949385" y="153297"/>
                </a:cubicBezTo>
                <a:cubicBezTo>
                  <a:pt x="2946106" y="153297"/>
                  <a:pt x="2941897" y="154350"/>
                  <a:pt x="2936758" y="156456"/>
                </a:cubicBezTo>
                <a:cubicBezTo>
                  <a:pt x="2931619" y="158562"/>
                  <a:pt x="2926251" y="161344"/>
                  <a:pt x="2920656" y="164801"/>
                </a:cubicBezTo>
                <a:cubicBezTo>
                  <a:pt x="2915060" y="168258"/>
                  <a:pt x="2909585" y="172186"/>
                  <a:pt x="2904230" y="176584"/>
                </a:cubicBezTo>
                <a:cubicBezTo>
                  <a:pt x="2898875" y="180983"/>
                  <a:pt x="2894312" y="185332"/>
                  <a:pt x="2890539" y="189632"/>
                </a:cubicBezTo>
                <a:cubicBezTo>
                  <a:pt x="2887754" y="192842"/>
                  <a:pt x="2884997" y="195523"/>
                  <a:pt x="2882271" y="197675"/>
                </a:cubicBezTo>
                <a:cubicBezTo>
                  <a:pt x="2879546" y="199827"/>
                  <a:pt x="2877209" y="201314"/>
                  <a:pt x="2875261" y="202134"/>
                </a:cubicBezTo>
                <a:cubicBezTo>
                  <a:pt x="2875501" y="201655"/>
                  <a:pt x="2875107" y="202860"/>
                  <a:pt x="2874078" y="205750"/>
                </a:cubicBezTo>
                <a:cubicBezTo>
                  <a:pt x="2873051" y="208639"/>
                  <a:pt x="2871701" y="212477"/>
                  <a:pt x="2870029" y="217265"/>
                </a:cubicBezTo>
                <a:cubicBezTo>
                  <a:pt x="2868357" y="222052"/>
                  <a:pt x="2866587" y="226934"/>
                  <a:pt x="2864717" y="231911"/>
                </a:cubicBezTo>
                <a:cubicBezTo>
                  <a:pt x="2862847" y="236887"/>
                  <a:pt x="2861340" y="241435"/>
                  <a:pt x="2860197" y="245554"/>
                </a:cubicBezTo>
                <a:cubicBezTo>
                  <a:pt x="2859052" y="249672"/>
                  <a:pt x="2858220" y="252543"/>
                  <a:pt x="2857698" y="254165"/>
                </a:cubicBezTo>
                <a:cubicBezTo>
                  <a:pt x="2857176" y="255788"/>
                  <a:pt x="2856916" y="256742"/>
                  <a:pt x="2856916" y="257028"/>
                </a:cubicBezTo>
                <a:cubicBezTo>
                  <a:pt x="2855940" y="260934"/>
                  <a:pt x="2855120" y="264852"/>
                  <a:pt x="2854452" y="268783"/>
                </a:cubicBezTo>
                <a:cubicBezTo>
                  <a:pt x="2853784" y="272714"/>
                  <a:pt x="2853211" y="276297"/>
                  <a:pt x="2852731" y="279533"/>
                </a:cubicBezTo>
                <a:cubicBezTo>
                  <a:pt x="2852165" y="283351"/>
                  <a:pt x="2851654" y="287241"/>
                  <a:pt x="2851201" y="291201"/>
                </a:cubicBezTo>
                <a:cubicBezTo>
                  <a:pt x="2850747" y="295161"/>
                  <a:pt x="2849736" y="299118"/>
                  <a:pt x="2848169" y="303072"/>
                </a:cubicBezTo>
                <a:cubicBezTo>
                  <a:pt x="2846603" y="307026"/>
                  <a:pt x="2844086" y="310372"/>
                  <a:pt x="2840620" y="313112"/>
                </a:cubicBezTo>
                <a:cubicBezTo>
                  <a:pt x="2837153" y="315851"/>
                  <a:pt x="2832362" y="317221"/>
                  <a:pt x="2826245" y="317221"/>
                </a:cubicBezTo>
                <a:cubicBezTo>
                  <a:pt x="2822833" y="317221"/>
                  <a:pt x="2819788" y="316410"/>
                  <a:pt x="2817111" y="314787"/>
                </a:cubicBezTo>
                <a:cubicBezTo>
                  <a:pt x="2814432" y="313164"/>
                  <a:pt x="2812169" y="311159"/>
                  <a:pt x="2810320" y="308772"/>
                </a:cubicBezTo>
                <a:cubicBezTo>
                  <a:pt x="2808472" y="306384"/>
                  <a:pt x="2807028" y="303746"/>
                  <a:pt x="2805991" y="300856"/>
                </a:cubicBezTo>
                <a:cubicBezTo>
                  <a:pt x="2804953" y="297967"/>
                  <a:pt x="2804358" y="294720"/>
                  <a:pt x="2804206" y="291116"/>
                </a:cubicBezTo>
                <a:cubicBezTo>
                  <a:pt x="2807231" y="279167"/>
                  <a:pt x="2810177" y="268564"/>
                  <a:pt x="2813043" y="259306"/>
                </a:cubicBezTo>
                <a:cubicBezTo>
                  <a:pt x="2815910" y="250048"/>
                  <a:pt x="2818781" y="241122"/>
                  <a:pt x="2821657" y="232528"/>
                </a:cubicBezTo>
                <a:cubicBezTo>
                  <a:pt x="2824533" y="223933"/>
                  <a:pt x="2827317" y="215193"/>
                  <a:pt x="2830008" y="206306"/>
                </a:cubicBezTo>
                <a:cubicBezTo>
                  <a:pt x="2832699" y="197419"/>
                  <a:pt x="2835372" y="187701"/>
                  <a:pt x="2838026" y="177151"/>
                </a:cubicBezTo>
                <a:cubicBezTo>
                  <a:pt x="2838616" y="175064"/>
                  <a:pt x="2839107" y="172772"/>
                  <a:pt x="2839500" y="170274"/>
                </a:cubicBezTo>
                <a:cubicBezTo>
                  <a:pt x="2839892" y="167776"/>
                  <a:pt x="2840089" y="165817"/>
                  <a:pt x="2840089" y="164396"/>
                </a:cubicBezTo>
                <a:cubicBezTo>
                  <a:pt x="2840089" y="162071"/>
                  <a:pt x="2839734" y="160359"/>
                  <a:pt x="2839025" y="159260"/>
                </a:cubicBezTo>
                <a:cubicBezTo>
                  <a:pt x="2838315" y="158161"/>
                  <a:pt x="2837062" y="157612"/>
                  <a:pt x="2835264" y="157612"/>
                </a:cubicBezTo>
                <a:cubicBezTo>
                  <a:pt x="2830545" y="157612"/>
                  <a:pt x="2825733" y="158611"/>
                  <a:pt x="2820825" y="160609"/>
                </a:cubicBezTo>
                <a:cubicBezTo>
                  <a:pt x="2815918" y="162606"/>
                  <a:pt x="2810451" y="165851"/>
                  <a:pt x="2804422" y="170341"/>
                </a:cubicBezTo>
                <a:cubicBezTo>
                  <a:pt x="2798393" y="174831"/>
                  <a:pt x="2791864" y="180377"/>
                  <a:pt x="2784835" y="186979"/>
                </a:cubicBezTo>
                <a:cubicBezTo>
                  <a:pt x="2777807" y="193581"/>
                  <a:pt x="2769223" y="201951"/>
                  <a:pt x="2759084" y="212090"/>
                </a:cubicBezTo>
                <a:cubicBezTo>
                  <a:pt x="2758384" y="213398"/>
                  <a:pt x="2757155" y="216825"/>
                  <a:pt x="2755397" y="222371"/>
                </a:cubicBezTo>
                <a:cubicBezTo>
                  <a:pt x="2753639" y="227916"/>
                  <a:pt x="2751858" y="233763"/>
                  <a:pt x="2750053" y="239910"/>
                </a:cubicBezTo>
                <a:cubicBezTo>
                  <a:pt x="2748249" y="246058"/>
                  <a:pt x="2746707" y="251429"/>
                  <a:pt x="2745427" y="256023"/>
                </a:cubicBezTo>
                <a:cubicBezTo>
                  <a:pt x="2744147" y="260618"/>
                  <a:pt x="2743335" y="263497"/>
                  <a:pt x="2742991" y="264662"/>
                </a:cubicBezTo>
                <a:cubicBezTo>
                  <a:pt x="2741510" y="270611"/>
                  <a:pt x="2740509" y="275449"/>
                  <a:pt x="2739985" y="279175"/>
                </a:cubicBezTo>
                <a:cubicBezTo>
                  <a:pt x="2739463" y="282901"/>
                  <a:pt x="2738981" y="286448"/>
                  <a:pt x="2738542" y="289816"/>
                </a:cubicBezTo>
                <a:cubicBezTo>
                  <a:pt x="2738285" y="291348"/>
                  <a:pt x="2737902" y="293871"/>
                  <a:pt x="2737390" y="297388"/>
                </a:cubicBezTo>
                <a:cubicBezTo>
                  <a:pt x="2736879" y="300904"/>
                  <a:pt x="2735858" y="304700"/>
                  <a:pt x="2734329" y="308776"/>
                </a:cubicBezTo>
                <a:cubicBezTo>
                  <a:pt x="2732800" y="312852"/>
                  <a:pt x="2730509" y="316618"/>
                  <a:pt x="2727455" y="320076"/>
                </a:cubicBezTo>
                <a:cubicBezTo>
                  <a:pt x="2724401" y="323533"/>
                  <a:pt x="2720206" y="325261"/>
                  <a:pt x="2714871" y="325261"/>
                </a:cubicBezTo>
                <a:cubicBezTo>
                  <a:pt x="2707845" y="325261"/>
                  <a:pt x="2701990" y="323276"/>
                  <a:pt x="2697306" y="319307"/>
                </a:cubicBezTo>
                <a:cubicBezTo>
                  <a:pt x="2692624" y="315337"/>
                  <a:pt x="2690282" y="310237"/>
                  <a:pt x="2690282" y="304006"/>
                </a:cubicBezTo>
                <a:cubicBezTo>
                  <a:pt x="2690282" y="302675"/>
                  <a:pt x="2690347" y="301618"/>
                  <a:pt x="2690477" y="300835"/>
                </a:cubicBezTo>
                <a:cubicBezTo>
                  <a:pt x="2690607" y="300051"/>
                  <a:pt x="2690944" y="298714"/>
                  <a:pt x="2691485" y="296822"/>
                </a:cubicBezTo>
                <a:cubicBezTo>
                  <a:pt x="2695487" y="281211"/>
                  <a:pt x="2699249" y="267053"/>
                  <a:pt x="2702770" y="254350"/>
                </a:cubicBezTo>
                <a:cubicBezTo>
                  <a:pt x="2706292" y="241646"/>
                  <a:pt x="2709785" y="229249"/>
                  <a:pt x="2713249" y="217157"/>
                </a:cubicBezTo>
                <a:cubicBezTo>
                  <a:pt x="2716714" y="205065"/>
                  <a:pt x="2720059" y="193500"/>
                  <a:pt x="2723286" y="182464"/>
                </a:cubicBezTo>
                <a:cubicBezTo>
                  <a:pt x="2726513" y="171427"/>
                  <a:pt x="2729661" y="159732"/>
                  <a:pt x="2732730" y="147378"/>
                </a:cubicBezTo>
                <a:cubicBezTo>
                  <a:pt x="2733857" y="143079"/>
                  <a:pt x="2734520" y="138772"/>
                  <a:pt x="2734718" y="134457"/>
                </a:cubicBezTo>
                <a:cubicBezTo>
                  <a:pt x="2734918" y="130143"/>
                  <a:pt x="2735550" y="125651"/>
                  <a:pt x="2736617" y="120983"/>
                </a:cubicBezTo>
                <a:cubicBezTo>
                  <a:pt x="2737438" y="118516"/>
                  <a:pt x="2738741" y="116476"/>
                  <a:pt x="2740528" y="114862"/>
                </a:cubicBezTo>
                <a:cubicBezTo>
                  <a:pt x="2742314" y="113247"/>
                  <a:pt x="2744166" y="111923"/>
                  <a:pt x="2746082" y="110890"/>
                </a:cubicBezTo>
                <a:cubicBezTo>
                  <a:pt x="2747998" y="109857"/>
                  <a:pt x="2750098" y="109025"/>
                  <a:pt x="2752380" y="108396"/>
                </a:cubicBezTo>
                <a:cubicBezTo>
                  <a:pt x="2754662" y="107767"/>
                  <a:pt x="2756800" y="107453"/>
                  <a:pt x="2758793" y="107453"/>
                </a:cubicBezTo>
                <a:close/>
                <a:moveTo>
                  <a:pt x="10550016" y="49609"/>
                </a:moveTo>
                <a:cubicBezTo>
                  <a:pt x="10554297" y="49609"/>
                  <a:pt x="10557989" y="50508"/>
                  <a:pt x="10561092" y="52304"/>
                </a:cubicBezTo>
                <a:cubicBezTo>
                  <a:pt x="10564196" y="54101"/>
                  <a:pt x="10566672" y="56388"/>
                  <a:pt x="10568522" y="59165"/>
                </a:cubicBezTo>
                <a:cubicBezTo>
                  <a:pt x="10570372" y="61942"/>
                  <a:pt x="10571751" y="65069"/>
                  <a:pt x="10572658" y="68546"/>
                </a:cubicBezTo>
                <a:cubicBezTo>
                  <a:pt x="10573565" y="72022"/>
                  <a:pt x="10574018" y="75344"/>
                  <a:pt x="10574018" y="78511"/>
                </a:cubicBezTo>
                <a:cubicBezTo>
                  <a:pt x="10574018" y="82096"/>
                  <a:pt x="10573693" y="83920"/>
                  <a:pt x="10573041" y="83982"/>
                </a:cubicBezTo>
                <a:lnTo>
                  <a:pt x="10558725" y="138238"/>
                </a:lnTo>
                <a:cubicBezTo>
                  <a:pt x="10563977" y="137061"/>
                  <a:pt x="10568974" y="135971"/>
                  <a:pt x="10573718" y="134967"/>
                </a:cubicBezTo>
                <a:cubicBezTo>
                  <a:pt x="10578462" y="133962"/>
                  <a:pt x="10583569" y="132937"/>
                  <a:pt x="10589040" y="131892"/>
                </a:cubicBezTo>
                <a:cubicBezTo>
                  <a:pt x="10594561" y="130808"/>
                  <a:pt x="10599610" y="129721"/>
                  <a:pt x="10604182" y="128629"/>
                </a:cubicBezTo>
                <a:cubicBezTo>
                  <a:pt x="10608755" y="127538"/>
                  <a:pt x="10612470" y="126664"/>
                  <a:pt x="10615329" y="126008"/>
                </a:cubicBezTo>
                <a:cubicBezTo>
                  <a:pt x="10618187" y="125351"/>
                  <a:pt x="10620943" y="124742"/>
                  <a:pt x="10623598" y="124180"/>
                </a:cubicBezTo>
                <a:cubicBezTo>
                  <a:pt x="10626254" y="123617"/>
                  <a:pt x="10628393" y="123336"/>
                  <a:pt x="10630018" y="123336"/>
                </a:cubicBezTo>
                <a:cubicBezTo>
                  <a:pt x="10632228" y="123336"/>
                  <a:pt x="10634577" y="123525"/>
                  <a:pt x="10637065" y="123902"/>
                </a:cubicBezTo>
                <a:cubicBezTo>
                  <a:pt x="10639552" y="124279"/>
                  <a:pt x="10641883" y="124989"/>
                  <a:pt x="10644058" y="126033"/>
                </a:cubicBezTo>
                <a:cubicBezTo>
                  <a:pt x="10646233" y="127076"/>
                  <a:pt x="10648077" y="128639"/>
                  <a:pt x="10649592" y="130721"/>
                </a:cubicBezTo>
                <a:cubicBezTo>
                  <a:pt x="10651107" y="132804"/>
                  <a:pt x="10651864" y="135401"/>
                  <a:pt x="10651864" y="138513"/>
                </a:cubicBezTo>
                <a:cubicBezTo>
                  <a:pt x="10651864" y="142219"/>
                  <a:pt x="10651108" y="145545"/>
                  <a:pt x="10649596" y="148489"/>
                </a:cubicBezTo>
                <a:cubicBezTo>
                  <a:pt x="10648085" y="151434"/>
                  <a:pt x="10646163" y="153955"/>
                  <a:pt x="10643828" y="156054"/>
                </a:cubicBezTo>
                <a:cubicBezTo>
                  <a:pt x="10641494" y="158153"/>
                  <a:pt x="10638941" y="159823"/>
                  <a:pt x="10636169" y="161063"/>
                </a:cubicBezTo>
                <a:cubicBezTo>
                  <a:pt x="10633397" y="162304"/>
                  <a:pt x="10630952" y="163147"/>
                  <a:pt x="10628830" y="163593"/>
                </a:cubicBezTo>
                <a:cubicBezTo>
                  <a:pt x="10626571" y="164016"/>
                  <a:pt x="10623643" y="164650"/>
                  <a:pt x="10620050" y="165496"/>
                </a:cubicBezTo>
                <a:cubicBezTo>
                  <a:pt x="10616456" y="166342"/>
                  <a:pt x="10612878" y="167173"/>
                  <a:pt x="10609313" y="167991"/>
                </a:cubicBezTo>
                <a:cubicBezTo>
                  <a:pt x="10605749" y="168809"/>
                  <a:pt x="10600956" y="169799"/>
                  <a:pt x="10594935" y="170963"/>
                </a:cubicBezTo>
                <a:cubicBezTo>
                  <a:pt x="10588913" y="172126"/>
                  <a:pt x="10585193" y="173189"/>
                  <a:pt x="10583777" y="174152"/>
                </a:cubicBezTo>
                <a:cubicBezTo>
                  <a:pt x="10575617" y="175804"/>
                  <a:pt x="10569934" y="177145"/>
                  <a:pt x="10566725" y="178176"/>
                </a:cubicBezTo>
                <a:cubicBezTo>
                  <a:pt x="10563517" y="179208"/>
                  <a:pt x="10560447" y="179978"/>
                  <a:pt x="10557514" y="180487"/>
                </a:cubicBezTo>
                <a:cubicBezTo>
                  <a:pt x="10554580" y="180997"/>
                  <a:pt x="10552063" y="181396"/>
                  <a:pt x="10549961" y="181686"/>
                </a:cubicBezTo>
                <a:cubicBezTo>
                  <a:pt x="10547858" y="181975"/>
                  <a:pt x="10547061" y="182120"/>
                  <a:pt x="10547566" y="182120"/>
                </a:cubicBezTo>
                <a:cubicBezTo>
                  <a:pt x="10545827" y="187334"/>
                  <a:pt x="10543999" y="193708"/>
                  <a:pt x="10542081" y="201241"/>
                </a:cubicBezTo>
                <a:cubicBezTo>
                  <a:pt x="10540163" y="208773"/>
                  <a:pt x="10538624" y="215442"/>
                  <a:pt x="10537465" y="221247"/>
                </a:cubicBezTo>
                <a:cubicBezTo>
                  <a:pt x="10536304" y="227052"/>
                  <a:pt x="10535439" y="232320"/>
                  <a:pt x="10534871" y="237051"/>
                </a:cubicBezTo>
                <a:cubicBezTo>
                  <a:pt x="10534302" y="241782"/>
                  <a:pt x="10534017" y="245538"/>
                  <a:pt x="10534017" y="248319"/>
                </a:cubicBezTo>
                <a:cubicBezTo>
                  <a:pt x="10534017" y="251777"/>
                  <a:pt x="10534296" y="254868"/>
                  <a:pt x="10534852" y="257590"/>
                </a:cubicBezTo>
                <a:cubicBezTo>
                  <a:pt x="10535408" y="260313"/>
                  <a:pt x="10536314" y="262616"/>
                  <a:pt x="10537569" y="264499"/>
                </a:cubicBezTo>
                <a:cubicBezTo>
                  <a:pt x="10538824" y="266382"/>
                  <a:pt x="10540453" y="267837"/>
                  <a:pt x="10542453" y="268861"/>
                </a:cubicBezTo>
                <a:cubicBezTo>
                  <a:pt x="10544454" y="269886"/>
                  <a:pt x="10547171" y="270399"/>
                  <a:pt x="10550605" y="270399"/>
                </a:cubicBezTo>
                <a:cubicBezTo>
                  <a:pt x="10556858" y="270399"/>
                  <a:pt x="10563061" y="268650"/>
                  <a:pt x="10569213" y="265151"/>
                </a:cubicBezTo>
                <a:cubicBezTo>
                  <a:pt x="10575365" y="261652"/>
                  <a:pt x="10581414" y="257056"/>
                  <a:pt x="10587364" y="251363"/>
                </a:cubicBezTo>
                <a:cubicBezTo>
                  <a:pt x="10593314" y="245669"/>
                  <a:pt x="10599027" y="239326"/>
                  <a:pt x="10604504" y="232332"/>
                </a:cubicBezTo>
                <a:cubicBezTo>
                  <a:pt x="10609981" y="225339"/>
                  <a:pt x="10614689" y="219141"/>
                  <a:pt x="10618628" y="213737"/>
                </a:cubicBezTo>
                <a:cubicBezTo>
                  <a:pt x="10621245" y="209810"/>
                  <a:pt x="10624519" y="207846"/>
                  <a:pt x="10628450" y="207846"/>
                </a:cubicBezTo>
                <a:cubicBezTo>
                  <a:pt x="10629491" y="207846"/>
                  <a:pt x="10630775" y="208026"/>
                  <a:pt x="10632304" y="208385"/>
                </a:cubicBezTo>
                <a:cubicBezTo>
                  <a:pt x="10633832" y="208745"/>
                  <a:pt x="10635345" y="209394"/>
                  <a:pt x="10636845" y="210332"/>
                </a:cubicBezTo>
                <a:cubicBezTo>
                  <a:pt x="10638344" y="211271"/>
                  <a:pt x="10639653" y="212554"/>
                  <a:pt x="10640772" y="214182"/>
                </a:cubicBezTo>
                <a:lnTo>
                  <a:pt x="10642120" y="218760"/>
                </a:lnTo>
                <a:lnTo>
                  <a:pt x="10638037" y="234485"/>
                </a:lnTo>
                <a:cubicBezTo>
                  <a:pt x="10636389" y="239388"/>
                  <a:pt x="10634501" y="243780"/>
                  <a:pt x="10632371" y="247660"/>
                </a:cubicBezTo>
                <a:cubicBezTo>
                  <a:pt x="10628112" y="255420"/>
                  <a:pt x="10623507" y="263943"/>
                  <a:pt x="10618560" y="273230"/>
                </a:cubicBezTo>
                <a:cubicBezTo>
                  <a:pt x="10616919" y="276255"/>
                  <a:pt x="10614715" y="279260"/>
                  <a:pt x="10611943" y="282245"/>
                </a:cubicBezTo>
                <a:cubicBezTo>
                  <a:pt x="10609171" y="285230"/>
                  <a:pt x="10606229" y="288042"/>
                  <a:pt x="10603118" y="290679"/>
                </a:cubicBezTo>
                <a:cubicBezTo>
                  <a:pt x="10600006" y="293316"/>
                  <a:pt x="10596838" y="295765"/>
                  <a:pt x="10593609" y="298024"/>
                </a:cubicBezTo>
                <a:cubicBezTo>
                  <a:pt x="10590381" y="300283"/>
                  <a:pt x="10587183" y="302432"/>
                  <a:pt x="10584012" y="304472"/>
                </a:cubicBezTo>
                <a:cubicBezTo>
                  <a:pt x="10578720" y="307836"/>
                  <a:pt x="10572921" y="310149"/>
                  <a:pt x="10566613" y="311409"/>
                </a:cubicBezTo>
                <a:cubicBezTo>
                  <a:pt x="10560304" y="312669"/>
                  <a:pt x="10554250" y="313299"/>
                  <a:pt x="10548448" y="313299"/>
                </a:cubicBezTo>
                <a:cubicBezTo>
                  <a:pt x="10539274" y="313299"/>
                  <a:pt x="10531144" y="311651"/>
                  <a:pt x="10524059" y="308354"/>
                </a:cubicBezTo>
                <a:cubicBezTo>
                  <a:pt x="10516974" y="305058"/>
                  <a:pt x="10510992" y="300545"/>
                  <a:pt x="10506112" y="294818"/>
                </a:cubicBezTo>
                <a:cubicBezTo>
                  <a:pt x="10501231" y="289090"/>
                  <a:pt x="10497544" y="282484"/>
                  <a:pt x="10495050" y="275000"/>
                </a:cubicBezTo>
                <a:cubicBezTo>
                  <a:pt x="10492556" y="267516"/>
                  <a:pt x="10491308" y="259472"/>
                  <a:pt x="10491308" y="250869"/>
                </a:cubicBezTo>
                <a:cubicBezTo>
                  <a:pt x="10491308" y="239545"/>
                  <a:pt x="10492585" y="227800"/>
                  <a:pt x="10495138" y="215635"/>
                </a:cubicBezTo>
                <a:cubicBezTo>
                  <a:pt x="10497693" y="203470"/>
                  <a:pt x="10500273" y="193739"/>
                  <a:pt x="10502879" y="186442"/>
                </a:cubicBezTo>
                <a:cubicBezTo>
                  <a:pt x="10501710" y="186425"/>
                  <a:pt x="10499196" y="185916"/>
                  <a:pt x="10495337" y="184913"/>
                </a:cubicBezTo>
                <a:cubicBezTo>
                  <a:pt x="10491478" y="183911"/>
                  <a:pt x="10487962" y="182545"/>
                  <a:pt x="10484789" y="180815"/>
                </a:cubicBezTo>
                <a:cubicBezTo>
                  <a:pt x="10481617" y="179085"/>
                  <a:pt x="10478871" y="176771"/>
                  <a:pt x="10476552" y="173874"/>
                </a:cubicBezTo>
                <a:cubicBezTo>
                  <a:pt x="10474234" y="170976"/>
                  <a:pt x="10473075" y="167555"/>
                  <a:pt x="10473075" y="163612"/>
                </a:cubicBezTo>
                <a:cubicBezTo>
                  <a:pt x="10473075" y="162018"/>
                  <a:pt x="10473377" y="160164"/>
                  <a:pt x="10473980" y="158051"/>
                </a:cubicBezTo>
                <a:cubicBezTo>
                  <a:pt x="10474585" y="155938"/>
                  <a:pt x="10475485" y="153804"/>
                  <a:pt x="10476682" y="151650"/>
                </a:cubicBezTo>
                <a:cubicBezTo>
                  <a:pt x="10477879" y="149496"/>
                  <a:pt x="10479547" y="147572"/>
                  <a:pt x="10481687" y="145878"/>
                </a:cubicBezTo>
                <a:cubicBezTo>
                  <a:pt x="10483826" y="144185"/>
                  <a:pt x="10486340" y="143338"/>
                  <a:pt x="10489229" y="143338"/>
                </a:cubicBezTo>
                <a:lnTo>
                  <a:pt x="10515507" y="143338"/>
                </a:lnTo>
                <a:cubicBezTo>
                  <a:pt x="10516237" y="143338"/>
                  <a:pt x="10516839" y="142782"/>
                  <a:pt x="10517311" y="141669"/>
                </a:cubicBezTo>
                <a:cubicBezTo>
                  <a:pt x="10517782" y="140557"/>
                  <a:pt x="10518331" y="138750"/>
                  <a:pt x="10518957" y="136248"/>
                </a:cubicBezTo>
                <a:cubicBezTo>
                  <a:pt x="10520525" y="129481"/>
                  <a:pt x="10522082" y="123197"/>
                  <a:pt x="10523626" y="117394"/>
                </a:cubicBezTo>
                <a:cubicBezTo>
                  <a:pt x="10525170" y="111591"/>
                  <a:pt x="10526446" y="107055"/>
                  <a:pt x="10527449" y="103786"/>
                </a:cubicBezTo>
                <a:cubicBezTo>
                  <a:pt x="10528454" y="100516"/>
                  <a:pt x="10529250" y="97432"/>
                  <a:pt x="10529838" y="94533"/>
                </a:cubicBezTo>
                <a:cubicBezTo>
                  <a:pt x="10530427" y="91634"/>
                  <a:pt x="10530721" y="89692"/>
                  <a:pt x="10530721" y="88707"/>
                </a:cubicBezTo>
                <a:cubicBezTo>
                  <a:pt x="10530721" y="87259"/>
                  <a:pt x="10530656" y="85751"/>
                  <a:pt x="10530526" y="84184"/>
                </a:cubicBezTo>
                <a:cubicBezTo>
                  <a:pt x="10530395" y="82616"/>
                  <a:pt x="10530330" y="80333"/>
                  <a:pt x="10530330" y="77336"/>
                </a:cubicBezTo>
                <a:lnTo>
                  <a:pt x="10530330" y="75373"/>
                </a:lnTo>
                <a:cubicBezTo>
                  <a:pt x="10530330" y="74036"/>
                  <a:pt x="10530436" y="72454"/>
                  <a:pt x="10530647" y="70628"/>
                </a:cubicBezTo>
                <a:cubicBezTo>
                  <a:pt x="10530856" y="68802"/>
                  <a:pt x="10531470" y="66967"/>
                  <a:pt x="10532486" y="65121"/>
                </a:cubicBezTo>
                <a:cubicBezTo>
                  <a:pt x="10533512" y="60596"/>
                  <a:pt x="10535392" y="56880"/>
                  <a:pt x="10538129" y="53971"/>
                </a:cubicBezTo>
                <a:cubicBezTo>
                  <a:pt x="10540865" y="51063"/>
                  <a:pt x="10544827" y="49609"/>
                  <a:pt x="10550016" y="49609"/>
                </a:cubicBezTo>
                <a:close/>
                <a:moveTo>
                  <a:pt x="9330817" y="49609"/>
                </a:moveTo>
                <a:cubicBezTo>
                  <a:pt x="9335098" y="49609"/>
                  <a:pt x="9338790" y="50508"/>
                  <a:pt x="9341893" y="52304"/>
                </a:cubicBezTo>
                <a:cubicBezTo>
                  <a:pt x="9344996" y="54101"/>
                  <a:pt x="9347472" y="56388"/>
                  <a:pt x="9349322" y="59165"/>
                </a:cubicBezTo>
                <a:cubicBezTo>
                  <a:pt x="9351172" y="61942"/>
                  <a:pt x="9352550" y="65069"/>
                  <a:pt x="9353458" y="68546"/>
                </a:cubicBezTo>
                <a:cubicBezTo>
                  <a:pt x="9354365" y="72022"/>
                  <a:pt x="9354818" y="75344"/>
                  <a:pt x="9354818" y="78511"/>
                </a:cubicBezTo>
                <a:cubicBezTo>
                  <a:pt x="9354818" y="82096"/>
                  <a:pt x="9354492" y="83920"/>
                  <a:pt x="9353841" y="83982"/>
                </a:cubicBezTo>
                <a:lnTo>
                  <a:pt x="9339526" y="138238"/>
                </a:lnTo>
                <a:cubicBezTo>
                  <a:pt x="9344777" y="137061"/>
                  <a:pt x="9349775" y="135971"/>
                  <a:pt x="9354518" y="134967"/>
                </a:cubicBezTo>
                <a:cubicBezTo>
                  <a:pt x="9359262" y="133962"/>
                  <a:pt x="9364369" y="132937"/>
                  <a:pt x="9369840" y="131892"/>
                </a:cubicBezTo>
                <a:cubicBezTo>
                  <a:pt x="9375362" y="130808"/>
                  <a:pt x="9380409" y="129721"/>
                  <a:pt x="9384982" y="128629"/>
                </a:cubicBezTo>
                <a:cubicBezTo>
                  <a:pt x="9389555" y="127538"/>
                  <a:pt x="9393270" y="126664"/>
                  <a:pt x="9396129" y="126008"/>
                </a:cubicBezTo>
                <a:cubicBezTo>
                  <a:pt x="9398986" y="125351"/>
                  <a:pt x="9401743" y="124742"/>
                  <a:pt x="9404398" y="124180"/>
                </a:cubicBezTo>
                <a:cubicBezTo>
                  <a:pt x="9407053" y="123617"/>
                  <a:pt x="9409194" y="123336"/>
                  <a:pt x="9410818" y="123336"/>
                </a:cubicBezTo>
                <a:cubicBezTo>
                  <a:pt x="9413028" y="123336"/>
                  <a:pt x="9415377" y="123525"/>
                  <a:pt x="9417865" y="123902"/>
                </a:cubicBezTo>
                <a:cubicBezTo>
                  <a:pt x="9420352" y="124279"/>
                  <a:pt x="9422683" y="124989"/>
                  <a:pt x="9424858" y="126033"/>
                </a:cubicBezTo>
                <a:cubicBezTo>
                  <a:pt x="9427033" y="127076"/>
                  <a:pt x="9428877" y="128639"/>
                  <a:pt x="9430392" y="130721"/>
                </a:cubicBezTo>
                <a:cubicBezTo>
                  <a:pt x="9431906" y="132804"/>
                  <a:pt x="9432664" y="135401"/>
                  <a:pt x="9432664" y="138513"/>
                </a:cubicBezTo>
                <a:cubicBezTo>
                  <a:pt x="9432664" y="142219"/>
                  <a:pt x="9431908" y="145545"/>
                  <a:pt x="9430397" y="148489"/>
                </a:cubicBezTo>
                <a:cubicBezTo>
                  <a:pt x="9428885" y="151434"/>
                  <a:pt x="9426963" y="153955"/>
                  <a:pt x="9424629" y="156054"/>
                </a:cubicBezTo>
                <a:cubicBezTo>
                  <a:pt x="9422294" y="158153"/>
                  <a:pt x="9419741" y="159823"/>
                  <a:pt x="9416969" y="161063"/>
                </a:cubicBezTo>
                <a:cubicBezTo>
                  <a:pt x="9414198" y="162304"/>
                  <a:pt x="9411751" y="163147"/>
                  <a:pt x="9409631" y="163593"/>
                </a:cubicBezTo>
                <a:cubicBezTo>
                  <a:pt x="9407370" y="164016"/>
                  <a:pt x="9404444" y="164650"/>
                  <a:pt x="9400850" y="165496"/>
                </a:cubicBezTo>
                <a:cubicBezTo>
                  <a:pt x="9397256" y="166342"/>
                  <a:pt x="9393677" y="167173"/>
                  <a:pt x="9390113" y="167991"/>
                </a:cubicBezTo>
                <a:cubicBezTo>
                  <a:pt x="9386549" y="168809"/>
                  <a:pt x="9381756" y="169799"/>
                  <a:pt x="9375735" y="170963"/>
                </a:cubicBezTo>
                <a:cubicBezTo>
                  <a:pt x="9369713" y="172126"/>
                  <a:pt x="9365994" y="173189"/>
                  <a:pt x="9364578" y="174152"/>
                </a:cubicBezTo>
                <a:cubicBezTo>
                  <a:pt x="9356417" y="175804"/>
                  <a:pt x="9350733" y="177145"/>
                  <a:pt x="9347525" y="178176"/>
                </a:cubicBezTo>
                <a:cubicBezTo>
                  <a:pt x="9344317" y="179208"/>
                  <a:pt x="9341246" y="179978"/>
                  <a:pt x="9338314" y="180487"/>
                </a:cubicBezTo>
                <a:cubicBezTo>
                  <a:pt x="9335380" y="180997"/>
                  <a:pt x="9332862" y="181396"/>
                  <a:pt x="9330761" y="181686"/>
                </a:cubicBezTo>
                <a:cubicBezTo>
                  <a:pt x="9328658" y="181975"/>
                  <a:pt x="9327861" y="182120"/>
                  <a:pt x="9328367" y="182120"/>
                </a:cubicBezTo>
                <a:cubicBezTo>
                  <a:pt x="9326627" y="187334"/>
                  <a:pt x="9324799" y="193708"/>
                  <a:pt x="9322881" y="201241"/>
                </a:cubicBezTo>
                <a:cubicBezTo>
                  <a:pt x="9320963" y="208773"/>
                  <a:pt x="9319425" y="215442"/>
                  <a:pt x="9318265" y="221247"/>
                </a:cubicBezTo>
                <a:cubicBezTo>
                  <a:pt x="9317104" y="227052"/>
                  <a:pt x="9316240" y="232320"/>
                  <a:pt x="9315671" y="237051"/>
                </a:cubicBezTo>
                <a:cubicBezTo>
                  <a:pt x="9315102" y="241782"/>
                  <a:pt x="9314818" y="245538"/>
                  <a:pt x="9314818" y="248319"/>
                </a:cubicBezTo>
                <a:cubicBezTo>
                  <a:pt x="9314818" y="251777"/>
                  <a:pt x="9315096" y="254868"/>
                  <a:pt x="9315652" y="257590"/>
                </a:cubicBezTo>
                <a:cubicBezTo>
                  <a:pt x="9316209" y="260313"/>
                  <a:pt x="9317114" y="262616"/>
                  <a:pt x="9318369" y="264499"/>
                </a:cubicBezTo>
                <a:cubicBezTo>
                  <a:pt x="9319624" y="266382"/>
                  <a:pt x="9321252" y="267837"/>
                  <a:pt x="9323253" y="268861"/>
                </a:cubicBezTo>
                <a:cubicBezTo>
                  <a:pt x="9325254" y="269886"/>
                  <a:pt x="9327971" y="270399"/>
                  <a:pt x="9331405" y="270399"/>
                </a:cubicBezTo>
                <a:cubicBezTo>
                  <a:pt x="9337658" y="270399"/>
                  <a:pt x="9343861" y="268650"/>
                  <a:pt x="9350013" y="265151"/>
                </a:cubicBezTo>
                <a:cubicBezTo>
                  <a:pt x="9356164" y="261652"/>
                  <a:pt x="9362215" y="257056"/>
                  <a:pt x="9368165" y="251363"/>
                </a:cubicBezTo>
                <a:cubicBezTo>
                  <a:pt x="9374114" y="245669"/>
                  <a:pt x="9379827" y="239326"/>
                  <a:pt x="9385304" y="232332"/>
                </a:cubicBezTo>
                <a:cubicBezTo>
                  <a:pt x="9390781" y="225339"/>
                  <a:pt x="9395489" y="219141"/>
                  <a:pt x="9399428" y="213737"/>
                </a:cubicBezTo>
                <a:cubicBezTo>
                  <a:pt x="9402045" y="209810"/>
                  <a:pt x="9405319" y="207846"/>
                  <a:pt x="9409250" y="207846"/>
                </a:cubicBezTo>
                <a:cubicBezTo>
                  <a:pt x="9410291" y="207846"/>
                  <a:pt x="9411576" y="208026"/>
                  <a:pt x="9413104" y="208385"/>
                </a:cubicBezTo>
                <a:cubicBezTo>
                  <a:pt x="9414632" y="208745"/>
                  <a:pt x="9416145" y="209394"/>
                  <a:pt x="9417644" y="210332"/>
                </a:cubicBezTo>
                <a:cubicBezTo>
                  <a:pt x="9419143" y="211271"/>
                  <a:pt x="9420452" y="212554"/>
                  <a:pt x="9421572" y="214182"/>
                </a:cubicBezTo>
                <a:lnTo>
                  <a:pt x="9422920" y="218759"/>
                </a:lnTo>
                <a:lnTo>
                  <a:pt x="9418837" y="234485"/>
                </a:lnTo>
                <a:cubicBezTo>
                  <a:pt x="9417190" y="239388"/>
                  <a:pt x="9415301" y="243780"/>
                  <a:pt x="9413171" y="247660"/>
                </a:cubicBezTo>
                <a:cubicBezTo>
                  <a:pt x="9408910" y="255420"/>
                  <a:pt x="9404307" y="263943"/>
                  <a:pt x="9399360" y="273230"/>
                </a:cubicBezTo>
                <a:cubicBezTo>
                  <a:pt x="9397720" y="276255"/>
                  <a:pt x="9395515" y="279260"/>
                  <a:pt x="9392743" y="282245"/>
                </a:cubicBezTo>
                <a:cubicBezTo>
                  <a:pt x="9389971" y="285230"/>
                  <a:pt x="9387029" y="288042"/>
                  <a:pt x="9383918" y="290679"/>
                </a:cubicBezTo>
                <a:cubicBezTo>
                  <a:pt x="9380807" y="293316"/>
                  <a:pt x="9377637" y="295765"/>
                  <a:pt x="9374410" y="298024"/>
                </a:cubicBezTo>
                <a:cubicBezTo>
                  <a:pt x="9371182" y="300283"/>
                  <a:pt x="9367982" y="302432"/>
                  <a:pt x="9364812" y="304472"/>
                </a:cubicBezTo>
                <a:cubicBezTo>
                  <a:pt x="9359520" y="307836"/>
                  <a:pt x="9353720" y="310149"/>
                  <a:pt x="9347413" y="311409"/>
                </a:cubicBezTo>
                <a:cubicBezTo>
                  <a:pt x="9341105" y="312669"/>
                  <a:pt x="9335049" y="313299"/>
                  <a:pt x="9329248" y="313299"/>
                </a:cubicBezTo>
                <a:cubicBezTo>
                  <a:pt x="9320074" y="313299"/>
                  <a:pt x="9311944" y="311651"/>
                  <a:pt x="9304859" y="308354"/>
                </a:cubicBezTo>
                <a:cubicBezTo>
                  <a:pt x="9297774" y="305058"/>
                  <a:pt x="9291791" y="300545"/>
                  <a:pt x="9286912" y="294818"/>
                </a:cubicBezTo>
                <a:cubicBezTo>
                  <a:pt x="9282032" y="289090"/>
                  <a:pt x="9278345" y="282484"/>
                  <a:pt x="9275850" y="275000"/>
                </a:cubicBezTo>
                <a:cubicBezTo>
                  <a:pt x="9273355" y="267516"/>
                  <a:pt x="9272108" y="259472"/>
                  <a:pt x="9272108" y="250869"/>
                </a:cubicBezTo>
                <a:cubicBezTo>
                  <a:pt x="9272108" y="239545"/>
                  <a:pt x="9273384" y="227800"/>
                  <a:pt x="9275939" y="215635"/>
                </a:cubicBezTo>
                <a:cubicBezTo>
                  <a:pt x="9278493" y="203470"/>
                  <a:pt x="9281073" y="193739"/>
                  <a:pt x="9283679" y="186442"/>
                </a:cubicBezTo>
                <a:cubicBezTo>
                  <a:pt x="9282511" y="186425"/>
                  <a:pt x="9279997" y="185916"/>
                  <a:pt x="9276138" y="184913"/>
                </a:cubicBezTo>
                <a:cubicBezTo>
                  <a:pt x="9272278" y="183911"/>
                  <a:pt x="9268762" y="182545"/>
                  <a:pt x="9265590" y="180815"/>
                </a:cubicBezTo>
                <a:cubicBezTo>
                  <a:pt x="9262416" y="179085"/>
                  <a:pt x="9259671" y="176771"/>
                  <a:pt x="9257353" y="173874"/>
                </a:cubicBezTo>
                <a:cubicBezTo>
                  <a:pt x="9255034" y="170976"/>
                  <a:pt x="9253875" y="167555"/>
                  <a:pt x="9253875" y="163612"/>
                </a:cubicBezTo>
                <a:cubicBezTo>
                  <a:pt x="9253875" y="162018"/>
                  <a:pt x="9254176" y="160164"/>
                  <a:pt x="9254781" y="158051"/>
                </a:cubicBezTo>
                <a:cubicBezTo>
                  <a:pt x="9255385" y="155938"/>
                  <a:pt x="9256285" y="153804"/>
                  <a:pt x="9257482" y="151650"/>
                </a:cubicBezTo>
                <a:cubicBezTo>
                  <a:pt x="9258679" y="149496"/>
                  <a:pt x="9260347" y="147572"/>
                  <a:pt x="9262487" y="145878"/>
                </a:cubicBezTo>
                <a:cubicBezTo>
                  <a:pt x="9264626" y="144185"/>
                  <a:pt x="9267141" y="143338"/>
                  <a:pt x="9270030" y="143338"/>
                </a:cubicBezTo>
                <a:lnTo>
                  <a:pt x="9296307" y="143338"/>
                </a:lnTo>
                <a:cubicBezTo>
                  <a:pt x="9297038" y="143338"/>
                  <a:pt x="9297639" y="142782"/>
                  <a:pt x="9298111" y="141669"/>
                </a:cubicBezTo>
                <a:cubicBezTo>
                  <a:pt x="9298583" y="140557"/>
                  <a:pt x="9299132" y="138750"/>
                  <a:pt x="9299757" y="136248"/>
                </a:cubicBezTo>
                <a:cubicBezTo>
                  <a:pt x="9301325" y="129481"/>
                  <a:pt x="9302881" y="123197"/>
                  <a:pt x="9304426" y="117394"/>
                </a:cubicBezTo>
                <a:cubicBezTo>
                  <a:pt x="9305971" y="111591"/>
                  <a:pt x="9307245" y="107055"/>
                  <a:pt x="9308250" y="103786"/>
                </a:cubicBezTo>
                <a:cubicBezTo>
                  <a:pt x="9309254" y="100516"/>
                  <a:pt x="9310050" y="97432"/>
                  <a:pt x="9310638" y="94533"/>
                </a:cubicBezTo>
                <a:cubicBezTo>
                  <a:pt x="9311227" y="91634"/>
                  <a:pt x="9311521" y="89692"/>
                  <a:pt x="9311521" y="88707"/>
                </a:cubicBezTo>
                <a:cubicBezTo>
                  <a:pt x="9311521" y="87259"/>
                  <a:pt x="9311456" y="85751"/>
                  <a:pt x="9311326" y="84184"/>
                </a:cubicBezTo>
                <a:cubicBezTo>
                  <a:pt x="9311195" y="82616"/>
                  <a:pt x="9311131" y="80333"/>
                  <a:pt x="9311131" y="77336"/>
                </a:cubicBezTo>
                <a:lnTo>
                  <a:pt x="9311131" y="75373"/>
                </a:lnTo>
                <a:cubicBezTo>
                  <a:pt x="9311131" y="74036"/>
                  <a:pt x="9311236" y="72454"/>
                  <a:pt x="9311446" y="70628"/>
                </a:cubicBezTo>
                <a:cubicBezTo>
                  <a:pt x="9311656" y="68802"/>
                  <a:pt x="9312270" y="66967"/>
                  <a:pt x="9313287" y="65121"/>
                </a:cubicBezTo>
                <a:cubicBezTo>
                  <a:pt x="9314312" y="60596"/>
                  <a:pt x="9316192" y="56880"/>
                  <a:pt x="9318929" y="53971"/>
                </a:cubicBezTo>
                <a:cubicBezTo>
                  <a:pt x="9321665" y="51063"/>
                  <a:pt x="9325627" y="49609"/>
                  <a:pt x="9330817" y="49609"/>
                </a:cubicBezTo>
                <a:close/>
                <a:moveTo>
                  <a:pt x="8949817" y="49609"/>
                </a:moveTo>
                <a:cubicBezTo>
                  <a:pt x="8954097" y="49609"/>
                  <a:pt x="8957790" y="50508"/>
                  <a:pt x="8960892" y="52304"/>
                </a:cubicBezTo>
                <a:cubicBezTo>
                  <a:pt x="8963996" y="54101"/>
                  <a:pt x="8966472" y="56388"/>
                  <a:pt x="8968322" y="59165"/>
                </a:cubicBezTo>
                <a:cubicBezTo>
                  <a:pt x="8970171" y="61942"/>
                  <a:pt x="8971550" y="65069"/>
                  <a:pt x="8972457" y="68546"/>
                </a:cubicBezTo>
                <a:cubicBezTo>
                  <a:pt x="8973364" y="72022"/>
                  <a:pt x="8973818" y="75344"/>
                  <a:pt x="8973818" y="78511"/>
                </a:cubicBezTo>
                <a:cubicBezTo>
                  <a:pt x="8973818" y="82096"/>
                  <a:pt x="8973493" y="83920"/>
                  <a:pt x="8972841" y="83982"/>
                </a:cubicBezTo>
                <a:lnTo>
                  <a:pt x="8958526" y="138238"/>
                </a:lnTo>
                <a:cubicBezTo>
                  <a:pt x="8963778" y="137061"/>
                  <a:pt x="8968775" y="135971"/>
                  <a:pt x="8973518" y="134967"/>
                </a:cubicBezTo>
                <a:cubicBezTo>
                  <a:pt x="8978262" y="133962"/>
                  <a:pt x="8983368" y="132937"/>
                  <a:pt x="8988840" y="131892"/>
                </a:cubicBezTo>
                <a:cubicBezTo>
                  <a:pt x="8994362" y="130808"/>
                  <a:pt x="8999410" y="129721"/>
                  <a:pt x="9003982" y="128629"/>
                </a:cubicBezTo>
                <a:cubicBezTo>
                  <a:pt x="9008555" y="127538"/>
                  <a:pt x="9012270" y="126664"/>
                  <a:pt x="9015129" y="126008"/>
                </a:cubicBezTo>
                <a:cubicBezTo>
                  <a:pt x="9017987" y="125351"/>
                  <a:pt x="9020743" y="124742"/>
                  <a:pt x="9023398" y="124180"/>
                </a:cubicBezTo>
                <a:cubicBezTo>
                  <a:pt x="9026054" y="123617"/>
                  <a:pt x="9028193" y="123336"/>
                  <a:pt x="9029818" y="123336"/>
                </a:cubicBezTo>
                <a:cubicBezTo>
                  <a:pt x="9032028" y="123336"/>
                  <a:pt x="9034377" y="123525"/>
                  <a:pt x="9036865" y="123902"/>
                </a:cubicBezTo>
                <a:cubicBezTo>
                  <a:pt x="9039352" y="124279"/>
                  <a:pt x="9041683" y="124989"/>
                  <a:pt x="9043858" y="126033"/>
                </a:cubicBezTo>
                <a:cubicBezTo>
                  <a:pt x="9046033" y="127076"/>
                  <a:pt x="9047877" y="128639"/>
                  <a:pt x="9049392" y="130721"/>
                </a:cubicBezTo>
                <a:cubicBezTo>
                  <a:pt x="9050906" y="132804"/>
                  <a:pt x="9051664" y="135401"/>
                  <a:pt x="9051664" y="138513"/>
                </a:cubicBezTo>
                <a:cubicBezTo>
                  <a:pt x="9051664" y="142219"/>
                  <a:pt x="9050907" y="145545"/>
                  <a:pt x="9049397" y="148489"/>
                </a:cubicBezTo>
                <a:cubicBezTo>
                  <a:pt x="9047885" y="151434"/>
                  <a:pt x="9045962" y="153955"/>
                  <a:pt x="9043628" y="156054"/>
                </a:cubicBezTo>
                <a:cubicBezTo>
                  <a:pt x="9041294" y="158153"/>
                  <a:pt x="9038741" y="159823"/>
                  <a:pt x="9035969" y="161063"/>
                </a:cubicBezTo>
                <a:cubicBezTo>
                  <a:pt x="9033198" y="162304"/>
                  <a:pt x="9030751" y="163147"/>
                  <a:pt x="9028631" y="163593"/>
                </a:cubicBezTo>
                <a:cubicBezTo>
                  <a:pt x="9026371" y="164016"/>
                  <a:pt x="9023443" y="164650"/>
                  <a:pt x="9019850" y="165496"/>
                </a:cubicBezTo>
                <a:cubicBezTo>
                  <a:pt x="9016256" y="166342"/>
                  <a:pt x="9012678" y="167173"/>
                  <a:pt x="9009113" y="167991"/>
                </a:cubicBezTo>
                <a:cubicBezTo>
                  <a:pt x="9005548" y="168809"/>
                  <a:pt x="9000756" y="169799"/>
                  <a:pt x="8994735" y="170963"/>
                </a:cubicBezTo>
                <a:cubicBezTo>
                  <a:pt x="8988713" y="172126"/>
                  <a:pt x="8984993" y="173189"/>
                  <a:pt x="8983577" y="174152"/>
                </a:cubicBezTo>
                <a:cubicBezTo>
                  <a:pt x="8975418" y="175804"/>
                  <a:pt x="8969734" y="177145"/>
                  <a:pt x="8966525" y="178176"/>
                </a:cubicBezTo>
                <a:cubicBezTo>
                  <a:pt x="8963317" y="179208"/>
                  <a:pt x="8960247" y="179978"/>
                  <a:pt x="8957313" y="180487"/>
                </a:cubicBezTo>
                <a:cubicBezTo>
                  <a:pt x="8954380" y="180997"/>
                  <a:pt x="8951863" y="181396"/>
                  <a:pt x="8949761" y="181686"/>
                </a:cubicBezTo>
                <a:cubicBezTo>
                  <a:pt x="8947658" y="181975"/>
                  <a:pt x="8946861" y="182120"/>
                  <a:pt x="8947367" y="182120"/>
                </a:cubicBezTo>
                <a:cubicBezTo>
                  <a:pt x="8945627" y="187334"/>
                  <a:pt x="8943799" y="193708"/>
                  <a:pt x="8941881" y="201241"/>
                </a:cubicBezTo>
                <a:cubicBezTo>
                  <a:pt x="8939963" y="208773"/>
                  <a:pt x="8938425" y="215442"/>
                  <a:pt x="8937264" y="221247"/>
                </a:cubicBezTo>
                <a:cubicBezTo>
                  <a:pt x="8936104" y="227052"/>
                  <a:pt x="8935239" y="232320"/>
                  <a:pt x="8934671" y="237051"/>
                </a:cubicBezTo>
                <a:cubicBezTo>
                  <a:pt x="8934102" y="241782"/>
                  <a:pt x="8933818" y="245538"/>
                  <a:pt x="8933818" y="248319"/>
                </a:cubicBezTo>
                <a:cubicBezTo>
                  <a:pt x="8933818" y="251777"/>
                  <a:pt x="8934096" y="254868"/>
                  <a:pt x="8934652" y="257590"/>
                </a:cubicBezTo>
                <a:cubicBezTo>
                  <a:pt x="8935209" y="260313"/>
                  <a:pt x="8936114" y="262616"/>
                  <a:pt x="8937369" y="264499"/>
                </a:cubicBezTo>
                <a:cubicBezTo>
                  <a:pt x="8938625" y="266382"/>
                  <a:pt x="8940252" y="267837"/>
                  <a:pt x="8942253" y="268861"/>
                </a:cubicBezTo>
                <a:cubicBezTo>
                  <a:pt x="8944254" y="269886"/>
                  <a:pt x="8946971" y="270399"/>
                  <a:pt x="8950404" y="270399"/>
                </a:cubicBezTo>
                <a:cubicBezTo>
                  <a:pt x="8956658" y="270399"/>
                  <a:pt x="8962860" y="268650"/>
                  <a:pt x="8969012" y="265151"/>
                </a:cubicBezTo>
                <a:cubicBezTo>
                  <a:pt x="8975164" y="261652"/>
                  <a:pt x="8981215" y="257056"/>
                  <a:pt x="8987165" y="251363"/>
                </a:cubicBezTo>
                <a:cubicBezTo>
                  <a:pt x="8993114" y="245669"/>
                  <a:pt x="8998827" y="239326"/>
                  <a:pt x="9004304" y="232332"/>
                </a:cubicBezTo>
                <a:cubicBezTo>
                  <a:pt x="9009781" y="225339"/>
                  <a:pt x="9014489" y="219141"/>
                  <a:pt x="9018428" y="213737"/>
                </a:cubicBezTo>
                <a:cubicBezTo>
                  <a:pt x="9021045" y="209810"/>
                  <a:pt x="9024318" y="207846"/>
                  <a:pt x="9028249" y="207846"/>
                </a:cubicBezTo>
                <a:cubicBezTo>
                  <a:pt x="9029291" y="207846"/>
                  <a:pt x="9030576" y="208026"/>
                  <a:pt x="9032104" y="208385"/>
                </a:cubicBezTo>
                <a:cubicBezTo>
                  <a:pt x="9033632" y="208745"/>
                  <a:pt x="9035145" y="209394"/>
                  <a:pt x="9036644" y="210332"/>
                </a:cubicBezTo>
                <a:cubicBezTo>
                  <a:pt x="9038142" y="211271"/>
                  <a:pt x="9039452" y="212554"/>
                  <a:pt x="9040572" y="214182"/>
                </a:cubicBezTo>
                <a:lnTo>
                  <a:pt x="9041920" y="218759"/>
                </a:lnTo>
                <a:lnTo>
                  <a:pt x="9037837" y="234485"/>
                </a:lnTo>
                <a:cubicBezTo>
                  <a:pt x="9036190" y="239388"/>
                  <a:pt x="9034301" y="243780"/>
                  <a:pt x="9032171" y="247660"/>
                </a:cubicBezTo>
                <a:cubicBezTo>
                  <a:pt x="9027911" y="255420"/>
                  <a:pt x="9023307" y="263943"/>
                  <a:pt x="9018359" y="273230"/>
                </a:cubicBezTo>
                <a:cubicBezTo>
                  <a:pt x="9016720" y="276255"/>
                  <a:pt x="9014514" y="279260"/>
                  <a:pt x="9011743" y="282245"/>
                </a:cubicBezTo>
                <a:cubicBezTo>
                  <a:pt x="9008971" y="285230"/>
                  <a:pt x="9006030" y="288042"/>
                  <a:pt x="9002918" y="290679"/>
                </a:cubicBezTo>
                <a:cubicBezTo>
                  <a:pt x="8999807" y="293316"/>
                  <a:pt x="8996637" y="295765"/>
                  <a:pt x="8993410" y="298024"/>
                </a:cubicBezTo>
                <a:cubicBezTo>
                  <a:pt x="8990181" y="300283"/>
                  <a:pt x="8986983" y="302432"/>
                  <a:pt x="8983811" y="304472"/>
                </a:cubicBezTo>
                <a:cubicBezTo>
                  <a:pt x="8978520" y="307836"/>
                  <a:pt x="8972721" y="310149"/>
                  <a:pt x="8966412" y="311409"/>
                </a:cubicBezTo>
                <a:cubicBezTo>
                  <a:pt x="8960105" y="312669"/>
                  <a:pt x="8954050" y="313299"/>
                  <a:pt x="8948248" y="313299"/>
                </a:cubicBezTo>
                <a:cubicBezTo>
                  <a:pt x="8939073" y="313299"/>
                  <a:pt x="8930944" y="311651"/>
                  <a:pt x="8923859" y="308354"/>
                </a:cubicBezTo>
                <a:cubicBezTo>
                  <a:pt x="8916774" y="305058"/>
                  <a:pt x="8910792" y="300545"/>
                  <a:pt x="8905911" y="294818"/>
                </a:cubicBezTo>
                <a:cubicBezTo>
                  <a:pt x="8901032" y="289090"/>
                  <a:pt x="8897344" y="282484"/>
                  <a:pt x="8894850" y="275000"/>
                </a:cubicBezTo>
                <a:cubicBezTo>
                  <a:pt x="8892355" y="267516"/>
                  <a:pt x="8891108" y="259472"/>
                  <a:pt x="8891108" y="250869"/>
                </a:cubicBezTo>
                <a:cubicBezTo>
                  <a:pt x="8891108" y="239545"/>
                  <a:pt x="8892385" y="227800"/>
                  <a:pt x="8894939" y="215635"/>
                </a:cubicBezTo>
                <a:cubicBezTo>
                  <a:pt x="8897493" y="203470"/>
                  <a:pt x="8900073" y="193739"/>
                  <a:pt x="8902679" y="186442"/>
                </a:cubicBezTo>
                <a:cubicBezTo>
                  <a:pt x="8901511" y="186425"/>
                  <a:pt x="8898996" y="185916"/>
                  <a:pt x="8895137" y="184913"/>
                </a:cubicBezTo>
                <a:cubicBezTo>
                  <a:pt x="8891278" y="183911"/>
                  <a:pt x="8887762" y="182545"/>
                  <a:pt x="8884590" y="180815"/>
                </a:cubicBezTo>
                <a:cubicBezTo>
                  <a:pt x="8881417" y="179085"/>
                  <a:pt x="8878671" y="176771"/>
                  <a:pt x="8876352" y="173874"/>
                </a:cubicBezTo>
                <a:cubicBezTo>
                  <a:pt x="8874034" y="170976"/>
                  <a:pt x="8872875" y="167555"/>
                  <a:pt x="8872875" y="163612"/>
                </a:cubicBezTo>
                <a:cubicBezTo>
                  <a:pt x="8872875" y="162018"/>
                  <a:pt x="8873177" y="160164"/>
                  <a:pt x="8873781" y="158051"/>
                </a:cubicBezTo>
                <a:cubicBezTo>
                  <a:pt x="8874385" y="155938"/>
                  <a:pt x="8875285" y="153804"/>
                  <a:pt x="8876482" y="151650"/>
                </a:cubicBezTo>
                <a:cubicBezTo>
                  <a:pt x="8877679" y="149496"/>
                  <a:pt x="8879347" y="147572"/>
                  <a:pt x="8881487" y="145878"/>
                </a:cubicBezTo>
                <a:cubicBezTo>
                  <a:pt x="8883626" y="144185"/>
                  <a:pt x="8886140" y="143338"/>
                  <a:pt x="8889030" y="143338"/>
                </a:cubicBezTo>
                <a:lnTo>
                  <a:pt x="8915306" y="143338"/>
                </a:lnTo>
                <a:cubicBezTo>
                  <a:pt x="8916038" y="143338"/>
                  <a:pt x="8916639" y="142782"/>
                  <a:pt x="8917111" y="141669"/>
                </a:cubicBezTo>
                <a:cubicBezTo>
                  <a:pt x="8917583" y="140557"/>
                  <a:pt x="8918131" y="138750"/>
                  <a:pt x="8918756" y="136248"/>
                </a:cubicBezTo>
                <a:cubicBezTo>
                  <a:pt x="8920325" y="129481"/>
                  <a:pt x="8921882" y="123197"/>
                  <a:pt x="8923426" y="117394"/>
                </a:cubicBezTo>
                <a:cubicBezTo>
                  <a:pt x="8924971" y="111591"/>
                  <a:pt x="8926246" y="107055"/>
                  <a:pt x="8927249" y="103786"/>
                </a:cubicBezTo>
                <a:cubicBezTo>
                  <a:pt x="8928253" y="100516"/>
                  <a:pt x="8929050" y="97432"/>
                  <a:pt x="8929638" y="94533"/>
                </a:cubicBezTo>
                <a:cubicBezTo>
                  <a:pt x="8930227" y="91634"/>
                  <a:pt x="8930521" y="89692"/>
                  <a:pt x="8930521" y="88707"/>
                </a:cubicBezTo>
                <a:cubicBezTo>
                  <a:pt x="8930521" y="87259"/>
                  <a:pt x="8930456" y="85751"/>
                  <a:pt x="8930326" y="84184"/>
                </a:cubicBezTo>
                <a:cubicBezTo>
                  <a:pt x="8930195" y="82616"/>
                  <a:pt x="8930130" y="80333"/>
                  <a:pt x="8930130" y="77336"/>
                </a:cubicBezTo>
                <a:lnTo>
                  <a:pt x="8930130" y="75373"/>
                </a:lnTo>
                <a:cubicBezTo>
                  <a:pt x="8930130" y="74036"/>
                  <a:pt x="8930236" y="72454"/>
                  <a:pt x="8930446" y="70628"/>
                </a:cubicBezTo>
                <a:cubicBezTo>
                  <a:pt x="8930656" y="68802"/>
                  <a:pt x="8931270" y="66967"/>
                  <a:pt x="8932287" y="65121"/>
                </a:cubicBezTo>
                <a:cubicBezTo>
                  <a:pt x="8933312" y="60596"/>
                  <a:pt x="8935192" y="56880"/>
                  <a:pt x="8937929" y="53971"/>
                </a:cubicBezTo>
                <a:cubicBezTo>
                  <a:pt x="8940665" y="51063"/>
                  <a:pt x="8944627" y="49609"/>
                  <a:pt x="8949817" y="49609"/>
                </a:cubicBezTo>
                <a:close/>
                <a:moveTo>
                  <a:pt x="5006467" y="49609"/>
                </a:moveTo>
                <a:cubicBezTo>
                  <a:pt x="5010748" y="49609"/>
                  <a:pt x="5014439" y="50508"/>
                  <a:pt x="5017543" y="52304"/>
                </a:cubicBezTo>
                <a:cubicBezTo>
                  <a:pt x="5020645" y="54101"/>
                  <a:pt x="5023122" y="56388"/>
                  <a:pt x="5024972" y="59165"/>
                </a:cubicBezTo>
                <a:cubicBezTo>
                  <a:pt x="5026822" y="61942"/>
                  <a:pt x="5028201" y="65069"/>
                  <a:pt x="5029108" y="68546"/>
                </a:cubicBezTo>
                <a:cubicBezTo>
                  <a:pt x="5030015" y="72022"/>
                  <a:pt x="5030469" y="75344"/>
                  <a:pt x="5030469" y="78511"/>
                </a:cubicBezTo>
                <a:cubicBezTo>
                  <a:pt x="5030469" y="82096"/>
                  <a:pt x="5030142" y="83920"/>
                  <a:pt x="5029490" y="83982"/>
                </a:cubicBezTo>
                <a:lnTo>
                  <a:pt x="5015175" y="138238"/>
                </a:lnTo>
                <a:cubicBezTo>
                  <a:pt x="5020427" y="137061"/>
                  <a:pt x="5025425" y="135971"/>
                  <a:pt x="5030169" y="134967"/>
                </a:cubicBezTo>
                <a:cubicBezTo>
                  <a:pt x="5034912" y="133962"/>
                  <a:pt x="5040019" y="132937"/>
                  <a:pt x="5045489" y="131892"/>
                </a:cubicBezTo>
                <a:cubicBezTo>
                  <a:pt x="5051012" y="130808"/>
                  <a:pt x="5056059" y="129721"/>
                  <a:pt x="5060632" y="128629"/>
                </a:cubicBezTo>
                <a:cubicBezTo>
                  <a:pt x="5065205" y="127538"/>
                  <a:pt x="5068920" y="126664"/>
                  <a:pt x="5071778" y="126008"/>
                </a:cubicBezTo>
                <a:cubicBezTo>
                  <a:pt x="5074637" y="125351"/>
                  <a:pt x="5077393" y="124742"/>
                  <a:pt x="5080048" y="124180"/>
                </a:cubicBezTo>
                <a:cubicBezTo>
                  <a:pt x="5082703" y="123617"/>
                  <a:pt x="5084843" y="123336"/>
                  <a:pt x="5086468" y="123336"/>
                </a:cubicBezTo>
                <a:cubicBezTo>
                  <a:pt x="5088679" y="123336"/>
                  <a:pt x="5091027" y="123525"/>
                  <a:pt x="5093515" y="123902"/>
                </a:cubicBezTo>
                <a:cubicBezTo>
                  <a:pt x="5096002" y="124279"/>
                  <a:pt x="5098333" y="124989"/>
                  <a:pt x="5100508" y="126033"/>
                </a:cubicBezTo>
                <a:cubicBezTo>
                  <a:pt x="5102683" y="127076"/>
                  <a:pt x="5104528" y="128639"/>
                  <a:pt x="5106042" y="130721"/>
                </a:cubicBezTo>
                <a:cubicBezTo>
                  <a:pt x="5107556" y="132804"/>
                  <a:pt x="5108314" y="135401"/>
                  <a:pt x="5108314" y="138513"/>
                </a:cubicBezTo>
                <a:cubicBezTo>
                  <a:pt x="5108314" y="142219"/>
                  <a:pt x="5107558" y="145545"/>
                  <a:pt x="5106047" y="148489"/>
                </a:cubicBezTo>
                <a:cubicBezTo>
                  <a:pt x="5104535" y="151434"/>
                  <a:pt x="5102613" y="153955"/>
                  <a:pt x="5100278" y="156054"/>
                </a:cubicBezTo>
                <a:cubicBezTo>
                  <a:pt x="5097944" y="158153"/>
                  <a:pt x="5095391" y="159823"/>
                  <a:pt x="5092619" y="161063"/>
                </a:cubicBezTo>
                <a:cubicBezTo>
                  <a:pt x="5089848" y="162304"/>
                  <a:pt x="5087402" y="163147"/>
                  <a:pt x="5085280" y="163593"/>
                </a:cubicBezTo>
                <a:cubicBezTo>
                  <a:pt x="5083021" y="164016"/>
                  <a:pt x="5080093" y="164650"/>
                  <a:pt x="5076500" y="165496"/>
                </a:cubicBezTo>
                <a:cubicBezTo>
                  <a:pt x="5072906" y="166342"/>
                  <a:pt x="5069328" y="167173"/>
                  <a:pt x="5065763" y="167991"/>
                </a:cubicBezTo>
                <a:cubicBezTo>
                  <a:pt x="5062199" y="168809"/>
                  <a:pt x="5057406" y="169799"/>
                  <a:pt x="5051384" y="170963"/>
                </a:cubicBezTo>
                <a:cubicBezTo>
                  <a:pt x="5045362" y="172126"/>
                  <a:pt x="5041644" y="173189"/>
                  <a:pt x="5040227" y="174152"/>
                </a:cubicBezTo>
                <a:cubicBezTo>
                  <a:pt x="5032067" y="175804"/>
                  <a:pt x="5026383" y="177145"/>
                  <a:pt x="5023175" y="178176"/>
                </a:cubicBezTo>
                <a:cubicBezTo>
                  <a:pt x="5019967" y="179208"/>
                  <a:pt x="5016897" y="179978"/>
                  <a:pt x="5013963" y="180487"/>
                </a:cubicBezTo>
                <a:cubicBezTo>
                  <a:pt x="5011030" y="180997"/>
                  <a:pt x="5008512" y="181396"/>
                  <a:pt x="5006411" y="181686"/>
                </a:cubicBezTo>
                <a:cubicBezTo>
                  <a:pt x="5004309" y="181975"/>
                  <a:pt x="5003510" y="182120"/>
                  <a:pt x="5004017" y="182120"/>
                </a:cubicBezTo>
                <a:cubicBezTo>
                  <a:pt x="5002277" y="187334"/>
                  <a:pt x="5000449" y="193708"/>
                  <a:pt x="4998531" y="201241"/>
                </a:cubicBezTo>
                <a:cubicBezTo>
                  <a:pt x="4996614" y="208773"/>
                  <a:pt x="4995075" y="215442"/>
                  <a:pt x="4993914" y="221247"/>
                </a:cubicBezTo>
                <a:cubicBezTo>
                  <a:pt x="4992754" y="227052"/>
                  <a:pt x="4991890" y="232320"/>
                  <a:pt x="4991321" y="237051"/>
                </a:cubicBezTo>
                <a:cubicBezTo>
                  <a:pt x="4990752" y="241782"/>
                  <a:pt x="4990468" y="245538"/>
                  <a:pt x="4990468" y="248319"/>
                </a:cubicBezTo>
                <a:cubicBezTo>
                  <a:pt x="4990468" y="251777"/>
                  <a:pt x="4990746" y="254868"/>
                  <a:pt x="4991302" y="257590"/>
                </a:cubicBezTo>
                <a:cubicBezTo>
                  <a:pt x="4991858" y="260313"/>
                  <a:pt x="4992764" y="262616"/>
                  <a:pt x="4994019" y="264499"/>
                </a:cubicBezTo>
                <a:cubicBezTo>
                  <a:pt x="4995274" y="266382"/>
                  <a:pt x="4996903" y="267837"/>
                  <a:pt x="4998903" y="268861"/>
                </a:cubicBezTo>
                <a:cubicBezTo>
                  <a:pt x="5000904" y="269886"/>
                  <a:pt x="5003621" y="270399"/>
                  <a:pt x="5007054" y="270399"/>
                </a:cubicBezTo>
                <a:cubicBezTo>
                  <a:pt x="5013308" y="270399"/>
                  <a:pt x="5019511" y="268650"/>
                  <a:pt x="5025663" y="265151"/>
                </a:cubicBezTo>
                <a:cubicBezTo>
                  <a:pt x="5031814" y="261652"/>
                  <a:pt x="5037865" y="257056"/>
                  <a:pt x="5043814" y="251363"/>
                </a:cubicBezTo>
                <a:cubicBezTo>
                  <a:pt x="5049764" y="245669"/>
                  <a:pt x="5055478" y="239326"/>
                  <a:pt x="5060954" y="232332"/>
                </a:cubicBezTo>
                <a:cubicBezTo>
                  <a:pt x="5066431" y="225339"/>
                  <a:pt x="5071139" y="219141"/>
                  <a:pt x="5075078" y="213737"/>
                </a:cubicBezTo>
                <a:cubicBezTo>
                  <a:pt x="5077695" y="209810"/>
                  <a:pt x="5080969" y="207846"/>
                  <a:pt x="5084900" y="207846"/>
                </a:cubicBezTo>
                <a:cubicBezTo>
                  <a:pt x="5085941" y="207846"/>
                  <a:pt x="5087226" y="208026"/>
                  <a:pt x="5088754" y="208385"/>
                </a:cubicBezTo>
                <a:cubicBezTo>
                  <a:pt x="5090282" y="208745"/>
                  <a:pt x="5091796" y="209394"/>
                  <a:pt x="5093294" y="210332"/>
                </a:cubicBezTo>
                <a:cubicBezTo>
                  <a:pt x="5094793" y="211271"/>
                  <a:pt x="5096102" y="212554"/>
                  <a:pt x="5097222" y="214182"/>
                </a:cubicBezTo>
                <a:lnTo>
                  <a:pt x="5098570" y="218759"/>
                </a:lnTo>
                <a:lnTo>
                  <a:pt x="5094487" y="234485"/>
                </a:lnTo>
                <a:cubicBezTo>
                  <a:pt x="5092840" y="239388"/>
                  <a:pt x="5090951" y="243780"/>
                  <a:pt x="5088821" y="247660"/>
                </a:cubicBezTo>
                <a:cubicBezTo>
                  <a:pt x="5084561" y="255420"/>
                  <a:pt x="5079957" y="263943"/>
                  <a:pt x="5075009" y="273230"/>
                </a:cubicBezTo>
                <a:cubicBezTo>
                  <a:pt x="5073370" y="276255"/>
                  <a:pt x="5071164" y="279260"/>
                  <a:pt x="5068392" y="282245"/>
                </a:cubicBezTo>
                <a:cubicBezTo>
                  <a:pt x="5065621" y="285230"/>
                  <a:pt x="5062679" y="288042"/>
                  <a:pt x="5059568" y="290679"/>
                </a:cubicBezTo>
                <a:cubicBezTo>
                  <a:pt x="5056457" y="293316"/>
                  <a:pt x="5053287" y="295765"/>
                  <a:pt x="5050059" y="298024"/>
                </a:cubicBezTo>
                <a:cubicBezTo>
                  <a:pt x="5046832" y="300283"/>
                  <a:pt x="5043632" y="302432"/>
                  <a:pt x="5040462" y="304472"/>
                </a:cubicBezTo>
                <a:cubicBezTo>
                  <a:pt x="5035171" y="307836"/>
                  <a:pt x="5029371" y="310149"/>
                  <a:pt x="5023063" y="311409"/>
                </a:cubicBezTo>
                <a:cubicBezTo>
                  <a:pt x="5016755" y="312669"/>
                  <a:pt x="5010700" y="313299"/>
                  <a:pt x="5004898" y="313299"/>
                </a:cubicBezTo>
                <a:cubicBezTo>
                  <a:pt x="4995724" y="313299"/>
                  <a:pt x="4987594" y="311651"/>
                  <a:pt x="4980509" y="308354"/>
                </a:cubicBezTo>
                <a:cubicBezTo>
                  <a:pt x="4973424" y="305058"/>
                  <a:pt x="4967442" y="300545"/>
                  <a:pt x="4962562" y="294818"/>
                </a:cubicBezTo>
                <a:cubicBezTo>
                  <a:pt x="4957682" y="289090"/>
                  <a:pt x="4953994" y="282484"/>
                  <a:pt x="4951500" y="275000"/>
                </a:cubicBezTo>
                <a:cubicBezTo>
                  <a:pt x="4949006" y="267516"/>
                  <a:pt x="4947758" y="259472"/>
                  <a:pt x="4947758" y="250869"/>
                </a:cubicBezTo>
                <a:cubicBezTo>
                  <a:pt x="4947758" y="239545"/>
                  <a:pt x="4949035" y="227800"/>
                  <a:pt x="4951589" y="215635"/>
                </a:cubicBezTo>
                <a:cubicBezTo>
                  <a:pt x="4954143" y="203470"/>
                  <a:pt x="4956723" y="193739"/>
                  <a:pt x="4959329" y="186442"/>
                </a:cubicBezTo>
                <a:cubicBezTo>
                  <a:pt x="4958160" y="186425"/>
                  <a:pt x="4955646" y="185916"/>
                  <a:pt x="4951787" y="184913"/>
                </a:cubicBezTo>
                <a:cubicBezTo>
                  <a:pt x="4947928" y="183911"/>
                  <a:pt x="4944412" y="182545"/>
                  <a:pt x="4941239" y="180815"/>
                </a:cubicBezTo>
                <a:cubicBezTo>
                  <a:pt x="4938067" y="179085"/>
                  <a:pt x="4935321" y="176771"/>
                  <a:pt x="4933002" y="173874"/>
                </a:cubicBezTo>
                <a:cubicBezTo>
                  <a:pt x="4930684" y="170976"/>
                  <a:pt x="4929525" y="167555"/>
                  <a:pt x="4929525" y="163612"/>
                </a:cubicBezTo>
                <a:cubicBezTo>
                  <a:pt x="4929525" y="162018"/>
                  <a:pt x="4929827" y="160164"/>
                  <a:pt x="4930431" y="158051"/>
                </a:cubicBezTo>
                <a:cubicBezTo>
                  <a:pt x="4931035" y="155938"/>
                  <a:pt x="4931935" y="153804"/>
                  <a:pt x="4933132" y="151650"/>
                </a:cubicBezTo>
                <a:cubicBezTo>
                  <a:pt x="4934329" y="149496"/>
                  <a:pt x="4935997" y="147572"/>
                  <a:pt x="4938136" y="145878"/>
                </a:cubicBezTo>
                <a:cubicBezTo>
                  <a:pt x="4940276" y="144185"/>
                  <a:pt x="4942790" y="143338"/>
                  <a:pt x="4945680" y="143338"/>
                </a:cubicBezTo>
                <a:lnTo>
                  <a:pt x="4971956" y="143338"/>
                </a:lnTo>
                <a:cubicBezTo>
                  <a:pt x="4972687" y="143338"/>
                  <a:pt x="4973289" y="142782"/>
                  <a:pt x="4973761" y="141669"/>
                </a:cubicBezTo>
                <a:cubicBezTo>
                  <a:pt x="4974233" y="140557"/>
                  <a:pt x="4974781" y="138750"/>
                  <a:pt x="4975406" y="136248"/>
                </a:cubicBezTo>
                <a:cubicBezTo>
                  <a:pt x="4976975" y="129481"/>
                  <a:pt x="4978532" y="123197"/>
                  <a:pt x="4980076" y="117394"/>
                </a:cubicBezTo>
                <a:cubicBezTo>
                  <a:pt x="4981621" y="111591"/>
                  <a:pt x="4982895" y="107055"/>
                  <a:pt x="4983899" y="103786"/>
                </a:cubicBezTo>
                <a:cubicBezTo>
                  <a:pt x="4984903" y="100516"/>
                  <a:pt x="4985700" y="97432"/>
                  <a:pt x="4986288" y="94533"/>
                </a:cubicBezTo>
                <a:cubicBezTo>
                  <a:pt x="4986877" y="91634"/>
                  <a:pt x="4987171" y="89692"/>
                  <a:pt x="4987171" y="88707"/>
                </a:cubicBezTo>
                <a:cubicBezTo>
                  <a:pt x="4987171" y="87259"/>
                  <a:pt x="4987106" y="85751"/>
                  <a:pt x="4986976" y="84184"/>
                </a:cubicBezTo>
                <a:cubicBezTo>
                  <a:pt x="4986846" y="82616"/>
                  <a:pt x="4986781" y="80333"/>
                  <a:pt x="4986781" y="77336"/>
                </a:cubicBezTo>
                <a:lnTo>
                  <a:pt x="4986781" y="75373"/>
                </a:lnTo>
                <a:cubicBezTo>
                  <a:pt x="4986781" y="74036"/>
                  <a:pt x="4986886" y="72454"/>
                  <a:pt x="4987096" y="70628"/>
                </a:cubicBezTo>
                <a:cubicBezTo>
                  <a:pt x="4987307" y="68802"/>
                  <a:pt x="4987920" y="66967"/>
                  <a:pt x="4988936" y="65121"/>
                </a:cubicBezTo>
                <a:cubicBezTo>
                  <a:pt x="4989961" y="60596"/>
                  <a:pt x="4991842" y="56880"/>
                  <a:pt x="4994578" y="53971"/>
                </a:cubicBezTo>
                <a:cubicBezTo>
                  <a:pt x="4997315" y="51063"/>
                  <a:pt x="5001277" y="49609"/>
                  <a:pt x="5006467" y="49609"/>
                </a:cubicBezTo>
                <a:close/>
                <a:moveTo>
                  <a:pt x="2158492" y="49609"/>
                </a:moveTo>
                <a:cubicBezTo>
                  <a:pt x="2162773" y="49609"/>
                  <a:pt x="2166465" y="50508"/>
                  <a:pt x="2169568" y="52304"/>
                </a:cubicBezTo>
                <a:cubicBezTo>
                  <a:pt x="2172671" y="54101"/>
                  <a:pt x="2175148" y="56388"/>
                  <a:pt x="2176997" y="59165"/>
                </a:cubicBezTo>
                <a:cubicBezTo>
                  <a:pt x="2178847" y="61942"/>
                  <a:pt x="2180226" y="65069"/>
                  <a:pt x="2181133" y="68546"/>
                </a:cubicBezTo>
                <a:cubicBezTo>
                  <a:pt x="2182040" y="72022"/>
                  <a:pt x="2182494" y="75344"/>
                  <a:pt x="2182494" y="78511"/>
                </a:cubicBezTo>
                <a:cubicBezTo>
                  <a:pt x="2182494" y="82096"/>
                  <a:pt x="2182168" y="83920"/>
                  <a:pt x="2181516" y="83982"/>
                </a:cubicBezTo>
                <a:lnTo>
                  <a:pt x="2167201" y="138238"/>
                </a:lnTo>
                <a:cubicBezTo>
                  <a:pt x="2172453" y="137061"/>
                  <a:pt x="2177451" y="135971"/>
                  <a:pt x="2182194" y="134967"/>
                </a:cubicBezTo>
                <a:cubicBezTo>
                  <a:pt x="2186938" y="133962"/>
                  <a:pt x="2192044" y="132937"/>
                  <a:pt x="2197515" y="131892"/>
                </a:cubicBezTo>
                <a:cubicBezTo>
                  <a:pt x="2203038" y="130808"/>
                  <a:pt x="2208085" y="129721"/>
                  <a:pt x="2212658" y="128629"/>
                </a:cubicBezTo>
                <a:cubicBezTo>
                  <a:pt x="2217230" y="127538"/>
                  <a:pt x="2220946" y="126664"/>
                  <a:pt x="2223804" y="126008"/>
                </a:cubicBezTo>
                <a:cubicBezTo>
                  <a:pt x="2226662" y="125351"/>
                  <a:pt x="2229419" y="124742"/>
                  <a:pt x="2232074" y="124180"/>
                </a:cubicBezTo>
                <a:cubicBezTo>
                  <a:pt x="2234729" y="123617"/>
                  <a:pt x="2236869" y="123336"/>
                  <a:pt x="2238494" y="123336"/>
                </a:cubicBezTo>
                <a:cubicBezTo>
                  <a:pt x="2240704" y="123336"/>
                  <a:pt x="2243053" y="123525"/>
                  <a:pt x="2245540" y="123902"/>
                </a:cubicBezTo>
                <a:cubicBezTo>
                  <a:pt x="2248028" y="124279"/>
                  <a:pt x="2250359" y="124989"/>
                  <a:pt x="2252534" y="126033"/>
                </a:cubicBezTo>
                <a:cubicBezTo>
                  <a:pt x="2254709" y="127076"/>
                  <a:pt x="2256553" y="128639"/>
                  <a:pt x="2258068" y="130721"/>
                </a:cubicBezTo>
                <a:cubicBezTo>
                  <a:pt x="2259582" y="132804"/>
                  <a:pt x="2260339" y="135401"/>
                  <a:pt x="2260339" y="138513"/>
                </a:cubicBezTo>
                <a:cubicBezTo>
                  <a:pt x="2260339" y="142219"/>
                  <a:pt x="2259584" y="145545"/>
                  <a:pt x="2258072" y="148489"/>
                </a:cubicBezTo>
                <a:cubicBezTo>
                  <a:pt x="2256561" y="151434"/>
                  <a:pt x="2254638" y="153955"/>
                  <a:pt x="2252304" y="156054"/>
                </a:cubicBezTo>
                <a:cubicBezTo>
                  <a:pt x="2249970" y="158153"/>
                  <a:pt x="2247416" y="159823"/>
                  <a:pt x="2244645" y="161063"/>
                </a:cubicBezTo>
                <a:cubicBezTo>
                  <a:pt x="2241873" y="162304"/>
                  <a:pt x="2239427" y="163147"/>
                  <a:pt x="2237306" y="163593"/>
                </a:cubicBezTo>
                <a:cubicBezTo>
                  <a:pt x="2235046" y="164016"/>
                  <a:pt x="2232119" y="164650"/>
                  <a:pt x="2228525" y="165496"/>
                </a:cubicBezTo>
                <a:cubicBezTo>
                  <a:pt x="2224932" y="166342"/>
                  <a:pt x="2221353" y="167173"/>
                  <a:pt x="2217789" y="167991"/>
                </a:cubicBezTo>
                <a:cubicBezTo>
                  <a:pt x="2214224" y="168809"/>
                  <a:pt x="2209431" y="169799"/>
                  <a:pt x="2203410" y="170963"/>
                </a:cubicBezTo>
                <a:cubicBezTo>
                  <a:pt x="2197388" y="172126"/>
                  <a:pt x="2193669" y="173189"/>
                  <a:pt x="2192253" y="174152"/>
                </a:cubicBezTo>
                <a:cubicBezTo>
                  <a:pt x="2184093" y="175804"/>
                  <a:pt x="2178409" y="177145"/>
                  <a:pt x="2175201" y="178176"/>
                </a:cubicBezTo>
                <a:cubicBezTo>
                  <a:pt x="2171993" y="179208"/>
                  <a:pt x="2168922" y="179978"/>
                  <a:pt x="2165989" y="180487"/>
                </a:cubicBezTo>
                <a:cubicBezTo>
                  <a:pt x="2163056" y="180997"/>
                  <a:pt x="2160538" y="181396"/>
                  <a:pt x="2158436" y="181686"/>
                </a:cubicBezTo>
                <a:cubicBezTo>
                  <a:pt x="2156334" y="181975"/>
                  <a:pt x="2155536" y="182120"/>
                  <a:pt x="2156043" y="182120"/>
                </a:cubicBezTo>
                <a:cubicBezTo>
                  <a:pt x="2154303" y="187334"/>
                  <a:pt x="2152475" y="193708"/>
                  <a:pt x="2150557" y="201241"/>
                </a:cubicBezTo>
                <a:cubicBezTo>
                  <a:pt x="2148639" y="208773"/>
                  <a:pt x="2147100" y="215442"/>
                  <a:pt x="2145940" y="221247"/>
                </a:cubicBezTo>
                <a:cubicBezTo>
                  <a:pt x="2144780" y="227052"/>
                  <a:pt x="2143915" y="232320"/>
                  <a:pt x="2143346" y="237051"/>
                </a:cubicBezTo>
                <a:cubicBezTo>
                  <a:pt x="2142778" y="241782"/>
                  <a:pt x="2142493" y="245538"/>
                  <a:pt x="2142493" y="248319"/>
                </a:cubicBezTo>
                <a:cubicBezTo>
                  <a:pt x="2142493" y="251777"/>
                  <a:pt x="2142772" y="254868"/>
                  <a:pt x="2143328" y="257590"/>
                </a:cubicBezTo>
                <a:cubicBezTo>
                  <a:pt x="2143884" y="260313"/>
                  <a:pt x="2144790" y="262616"/>
                  <a:pt x="2146045" y="264499"/>
                </a:cubicBezTo>
                <a:cubicBezTo>
                  <a:pt x="2147300" y="266382"/>
                  <a:pt x="2148928" y="267837"/>
                  <a:pt x="2150929" y="268861"/>
                </a:cubicBezTo>
                <a:cubicBezTo>
                  <a:pt x="2152930" y="269886"/>
                  <a:pt x="2155647" y="270399"/>
                  <a:pt x="2159080" y="270399"/>
                </a:cubicBezTo>
                <a:cubicBezTo>
                  <a:pt x="2165334" y="270399"/>
                  <a:pt x="2171537" y="268650"/>
                  <a:pt x="2177688" y="265151"/>
                </a:cubicBezTo>
                <a:cubicBezTo>
                  <a:pt x="2183840" y="261652"/>
                  <a:pt x="2189891" y="257056"/>
                  <a:pt x="2195840" y="251363"/>
                </a:cubicBezTo>
                <a:cubicBezTo>
                  <a:pt x="2201790" y="245669"/>
                  <a:pt x="2207503" y="239326"/>
                  <a:pt x="2212980" y="232332"/>
                </a:cubicBezTo>
                <a:cubicBezTo>
                  <a:pt x="2218456" y="225339"/>
                  <a:pt x="2223165" y="219141"/>
                  <a:pt x="2227104" y="213737"/>
                </a:cubicBezTo>
                <a:cubicBezTo>
                  <a:pt x="2229720" y="209810"/>
                  <a:pt x="2232994" y="207846"/>
                  <a:pt x="2236925" y="207846"/>
                </a:cubicBezTo>
                <a:cubicBezTo>
                  <a:pt x="2237967" y="207846"/>
                  <a:pt x="2239252" y="208026"/>
                  <a:pt x="2240779" y="208385"/>
                </a:cubicBezTo>
                <a:cubicBezTo>
                  <a:pt x="2242308" y="208745"/>
                  <a:pt x="2243821" y="209394"/>
                  <a:pt x="2245320" y="210332"/>
                </a:cubicBezTo>
                <a:cubicBezTo>
                  <a:pt x="2246819" y="211271"/>
                  <a:pt x="2248128" y="212554"/>
                  <a:pt x="2249248" y="214182"/>
                </a:cubicBezTo>
                <a:lnTo>
                  <a:pt x="2250596" y="218759"/>
                </a:lnTo>
                <a:lnTo>
                  <a:pt x="2246513" y="234485"/>
                </a:lnTo>
                <a:cubicBezTo>
                  <a:pt x="2244866" y="239388"/>
                  <a:pt x="2242977" y="243780"/>
                  <a:pt x="2240847" y="247660"/>
                </a:cubicBezTo>
                <a:cubicBezTo>
                  <a:pt x="2236586" y="255420"/>
                  <a:pt x="2231983" y="263943"/>
                  <a:pt x="2227035" y="273230"/>
                </a:cubicBezTo>
                <a:cubicBezTo>
                  <a:pt x="2225396" y="276255"/>
                  <a:pt x="2223190" y="279260"/>
                  <a:pt x="2220418" y="282245"/>
                </a:cubicBezTo>
                <a:cubicBezTo>
                  <a:pt x="2217647" y="285230"/>
                  <a:pt x="2214705" y="288042"/>
                  <a:pt x="2211594" y="290679"/>
                </a:cubicBezTo>
                <a:cubicBezTo>
                  <a:pt x="2208483" y="293316"/>
                  <a:pt x="2205313" y="295765"/>
                  <a:pt x="2202085" y="298024"/>
                </a:cubicBezTo>
                <a:cubicBezTo>
                  <a:pt x="2198857" y="300283"/>
                  <a:pt x="2195658" y="302432"/>
                  <a:pt x="2192487" y="304472"/>
                </a:cubicBezTo>
                <a:cubicBezTo>
                  <a:pt x="2187196" y="307836"/>
                  <a:pt x="2181396" y="310149"/>
                  <a:pt x="2175088" y="311409"/>
                </a:cubicBezTo>
                <a:cubicBezTo>
                  <a:pt x="2168780" y="312669"/>
                  <a:pt x="2162726" y="313299"/>
                  <a:pt x="2156924" y="313299"/>
                </a:cubicBezTo>
                <a:cubicBezTo>
                  <a:pt x="2147749" y="313299"/>
                  <a:pt x="2139620" y="311651"/>
                  <a:pt x="2132535" y="308354"/>
                </a:cubicBezTo>
                <a:cubicBezTo>
                  <a:pt x="2125450" y="305058"/>
                  <a:pt x="2119467" y="300545"/>
                  <a:pt x="2114587" y="294818"/>
                </a:cubicBezTo>
                <a:cubicBezTo>
                  <a:pt x="2109707" y="289090"/>
                  <a:pt x="2106020" y="282484"/>
                  <a:pt x="2103525" y="275000"/>
                </a:cubicBezTo>
                <a:cubicBezTo>
                  <a:pt x="2101031" y="267516"/>
                  <a:pt x="2099783" y="259472"/>
                  <a:pt x="2099783" y="250869"/>
                </a:cubicBezTo>
                <a:cubicBezTo>
                  <a:pt x="2099783" y="239545"/>
                  <a:pt x="2101061" y="227800"/>
                  <a:pt x="2103615" y="215635"/>
                </a:cubicBezTo>
                <a:cubicBezTo>
                  <a:pt x="2106168" y="203470"/>
                  <a:pt x="2108748" y="193739"/>
                  <a:pt x="2111355" y="186442"/>
                </a:cubicBezTo>
                <a:cubicBezTo>
                  <a:pt x="2110186" y="186425"/>
                  <a:pt x="2107672" y="185916"/>
                  <a:pt x="2103813" y="184913"/>
                </a:cubicBezTo>
                <a:cubicBezTo>
                  <a:pt x="2099954" y="183911"/>
                  <a:pt x="2096438" y="182545"/>
                  <a:pt x="2093265" y="180815"/>
                </a:cubicBezTo>
                <a:cubicBezTo>
                  <a:pt x="2090093" y="179085"/>
                  <a:pt x="2087347" y="176771"/>
                  <a:pt x="2085028" y="173874"/>
                </a:cubicBezTo>
                <a:cubicBezTo>
                  <a:pt x="2082710" y="170976"/>
                  <a:pt x="2081550" y="167555"/>
                  <a:pt x="2081550" y="163612"/>
                </a:cubicBezTo>
                <a:cubicBezTo>
                  <a:pt x="2081550" y="162018"/>
                  <a:pt x="2081852" y="160164"/>
                  <a:pt x="2082457" y="158051"/>
                </a:cubicBezTo>
                <a:cubicBezTo>
                  <a:pt x="2083061" y="155938"/>
                  <a:pt x="2083961" y="153804"/>
                  <a:pt x="2085158" y="151650"/>
                </a:cubicBezTo>
                <a:cubicBezTo>
                  <a:pt x="2086355" y="149496"/>
                  <a:pt x="2088023" y="147572"/>
                  <a:pt x="2090162" y="145878"/>
                </a:cubicBezTo>
                <a:cubicBezTo>
                  <a:pt x="2092301" y="144185"/>
                  <a:pt x="2094816" y="143338"/>
                  <a:pt x="2097706" y="143338"/>
                </a:cubicBezTo>
                <a:lnTo>
                  <a:pt x="2123982" y="143338"/>
                </a:lnTo>
                <a:cubicBezTo>
                  <a:pt x="2124713" y="143338"/>
                  <a:pt x="2125315" y="142782"/>
                  <a:pt x="2125786" y="141669"/>
                </a:cubicBezTo>
                <a:cubicBezTo>
                  <a:pt x="2126259" y="140557"/>
                  <a:pt x="2126807" y="138750"/>
                  <a:pt x="2127432" y="136248"/>
                </a:cubicBezTo>
                <a:cubicBezTo>
                  <a:pt x="2129000" y="129481"/>
                  <a:pt x="2130557" y="123197"/>
                  <a:pt x="2132102" y="117394"/>
                </a:cubicBezTo>
                <a:cubicBezTo>
                  <a:pt x="2133647" y="111591"/>
                  <a:pt x="2134921" y="107055"/>
                  <a:pt x="2135925" y="103786"/>
                </a:cubicBezTo>
                <a:cubicBezTo>
                  <a:pt x="2136929" y="100516"/>
                  <a:pt x="2137726" y="97432"/>
                  <a:pt x="2138314" y="94533"/>
                </a:cubicBezTo>
                <a:cubicBezTo>
                  <a:pt x="2138902" y="91634"/>
                  <a:pt x="2139197" y="89692"/>
                  <a:pt x="2139197" y="88707"/>
                </a:cubicBezTo>
                <a:cubicBezTo>
                  <a:pt x="2139197" y="87259"/>
                  <a:pt x="2139132" y="85751"/>
                  <a:pt x="2139002" y="84184"/>
                </a:cubicBezTo>
                <a:cubicBezTo>
                  <a:pt x="2138871" y="82616"/>
                  <a:pt x="2138806" y="80333"/>
                  <a:pt x="2138806" y="77336"/>
                </a:cubicBezTo>
                <a:lnTo>
                  <a:pt x="2138806" y="75373"/>
                </a:lnTo>
                <a:cubicBezTo>
                  <a:pt x="2138806" y="74036"/>
                  <a:pt x="2138912" y="72454"/>
                  <a:pt x="2139122" y="70628"/>
                </a:cubicBezTo>
                <a:cubicBezTo>
                  <a:pt x="2139332" y="68802"/>
                  <a:pt x="2139946" y="66967"/>
                  <a:pt x="2140962" y="65121"/>
                </a:cubicBezTo>
                <a:cubicBezTo>
                  <a:pt x="2141987" y="60596"/>
                  <a:pt x="2143867" y="56880"/>
                  <a:pt x="2146604" y="53971"/>
                </a:cubicBezTo>
                <a:cubicBezTo>
                  <a:pt x="2149341" y="51063"/>
                  <a:pt x="2153303" y="49609"/>
                  <a:pt x="2158492" y="49609"/>
                </a:cubicBezTo>
                <a:close/>
                <a:moveTo>
                  <a:pt x="910717" y="49609"/>
                </a:moveTo>
                <a:cubicBezTo>
                  <a:pt x="914998" y="49609"/>
                  <a:pt x="918690" y="50508"/>
                  <a:pt x="921793" y="52304"/>
                </a:cubicBezTo>
                <a:cubicBezTo>
                  <a:pt x="924896" y="54101"/>
                  <a:pt x="927372" y="56388"/>
                  <a:pt x="929222" y="59165"/>
                </a:cubicBezTo>
                <a:cubicBezTo>
                  <a:pt x="931072" y="61942"/>
                  <a:pt x="932451" y="65069"/>
                  <a:pt x="933358" y="68546"/>
                </a:cubicBezTo>
                <a:cubicBezTo>
                  <a:pt x="934265" y="72022"/>
                  <a:pt x="934719" y="75344"/>
                  <a:pt x="934719" y="78511"/>
                </a:cubicBezTo>
                <a:cubicBezTo>
                  <a:pt x="934719" y="82096"/>
                  <a:pt x="934393" y="83920"/>
                  <a:pt x="933741" y="83982"/>
                </a:cubicBezTo>
                <a:lnTo>
                  <a:pt x="919426" y="138238"/>
                </a:lnTo>
                <a:cubicBezTo>
                  <a:pt x="924678" y="137061"/>
                  <a:pt x="929676" y="135971"/>
                  <a:pt x="934419" y="134967"/>
                </a:cubicBezTo>
                <a:cubicBezTo>
                  <a:pt x="939162" y="133962"/>
                  <a:pt x="944269" y="132937"/>
                  <a:pt x="949740" y="131892"/>
                </a:cubicBezTo>
                <a:cubicBezTo>
                  <a:pt x="955263" y="130808"/>
                  <a:pt x="960310" y="129721"/>
                  <a:pt x="964883" y="128629"/>
                </a:cubicBezTo>
                <a:cubicBezTo>
                  <a:pt x="969455" y="127538"/>
                  <a:pt x="973171" y="126664"/>
                  <a:pt x="976029" y="126008"/>
                </a:cubicBezTo>
                <a:cubicBezTo>
                  <a:pt x="978887" y="125351"/>
                  <a:pt x="981644" y="124742"/>
                  <a:pt x="984299" y="124180"/>
                </a:cubicBezTo>
                <a:cubicBezTo>
                  <a:pt x="986954" y="123617"/>
                  <a:pt x="989094" y="123336"/>
                  <a:pt x="990719" y="123336"/>
                </a:cubicBezTo>
                <a:cubicBezTo>
                  <a:pt x="992929" y="123336"/>
                  <a:pt x="995278" y="123525"/>
                  <a:pt x="997765" y="123902"/>
                </a:cubicBezTo>
                <a:cubicBezTo>
                  <a:pt x="1000252" y="124279"/>
                  <a:pt x="1002583" y="124989"/>
                  <a:pt x="1004759" y="126033"/>
                </a:cubicBezTo>
                <a:cubicBezTo>
                  <a:pt x="1006933" y="127076"/>
                  <a:pt x="1008778" y="128639"/>
                  <a:pt x="1010292" y="130721"/>
                </a:cubicBezTo>
                <a:cubicBezTo>
                  <a:pt x="1011807" y="132804"/>
                  <a:pt x="1012564" y="135401"/>
                  <a:pt x="1012564" y="138513"/>
                </a:cubicBezTo>
                <a:cubicBezTo>
                  <a:pt x="1012564" y="142219"/>
                  <a:pt x="1011808" y="145545"/>
                  <a:pt x="1010297" y="148489"/>
                </a:cubicBezTo>
                <a:cubicBezTo>
                  <a:pt x="1008786" y="151434"/>
                  <a:pt x="1006863" y="153955"/>
                  <a:pt x="1004529" y="156054"/>
                </a:cubicBezTo>
                <a:cubicBezTo>
                  <a:pt x="1002194" y="158153"/>
                  <a:pt x="999641" y="159823"/>
                  <a:pt x="996870" y="161063"/>
                </a:cubicBezTo>
                <a:cubicBezTo>
                  <a:pt x="994098" y="162304"/>
                  <a:pt x="991652" y="163147"/>
                  <a:pt x="989531" y="163593"/>
                </a:cubicBezTo>
                <a:cubicBezTo>
                  <a:pt x="987271" y="164016"/>
                  <a:pt x="984344" y="164650"/>
                  <a:pt x="980750" y="165496"/>
                </a:cubicBezTo>
                <a:cubicBezTo>
                  <a:pt x="977157" y="166342"/>
                  <a:pt x="973578" y="167173"/>
                  <a:pt x="970013" y="167991"/>
                </a:cubicBezTo>
                <a:cubicBezTo>
                  <a:pt x="966449" y="168809"/>
                  <a:pt x="961656" y="169799"/>
                  <a:pt x="955635" y="170963"/>
                </a:cubicBezTo>
                <a:cubicBezTo>
                  <a:pt x="949613" y="172126"/>
                  <a:pt x="945894" y="173189"/>
                  <a:pt x="944478" y="174152"/>
                </a:cubicBezTo>
                <a:cubicBezTo>
                  <a:pt x="936318" y="175804"/>
                  <a:pt x="930634" y="177145"/>
                  <a:pt x="927426" y="178176"/>
                </a:cubicBezTo>
                <a:cubicBezTo>
                  <a:pt x="924218" y="179208"/>
                  <a:pt x="921147" y="179978"/>
                  <a:pt x="918214" y="180487"/>
                </a:cubicBezTo>
                <a:cubicBezTo>
                  <a:pt x="915280" y="180997"/>
                  <a:pt x="912763" y="181396"/>
                  <a:pt x="910661" y="181686"/>
                </a:cubicBezTo>
                <a:cubicBezTo>
                  <a:pt x="908559" y="181975"/>
                  <a:pt x="907761" y="182120"/>
                  <a:pt x="908267" y="182120"/>
                </a:cubicBezTo>
                <a:cubicBezTo>
                  <a:pt x="906528" y="187334"/>
                  <a:pt x="904699" y="193708"/>
                  <a:pt x="902782" y="201241"/>
                </a:cubicBezTo>
                <a:cubicBezTo>
                  <a:pt x="900864" y="208773"/>
                  <a:pt x="899325" y="215442"/>
                  <a:pt x="898165" y="221247"/>
                </a:cubicBezTo>
                <a:cubicBezTo>
                  <a:pt x="897004" y="227052"/>
                  <a:pt x="896140" y="232320"/>
                  <a:pt x="895571" y="237051"/>
                </a:cubicBezTo>
                <a:cubicBezTo>
                  <a:pt x="895002" y="241782"/>
                  <a:pt x="894718" y="245538"/>
                  <a:pt x="894718" y="248319"/>
                </a:cubicBezTo>
                <a:cubicBezTo>
                  <a:pt x="894718" y="251777"/>
                  <a:pt x="894996" y="254868"/>
                  <a:pt x="895552" y="257590"/>
                </a:cubicBezTo>
                <a:cubicBezTo>
                  <a:pt x="896109" y="260313"/>
                  <a:pt x="897014" y="262616"/>
                  <a:pt x="898270" y="264499"/>
                </a:cubicBezTo>
                <a:cubicBezTo>
                  <a:pt x="899525" y="266382"/>
                  <a:pt x="901153" y="267837"/>
                  <a:pt x="903154" y="268861"/>
                </a:cubicBezTo>
                <a:cubicBezTo>
                  <a:pt x="905155" y="269886"/>
                  <a:pt x="907872" y="270399"/>
                  <a:pt x="911305" y="270399"/>
                </a:cubicBezTo>
                <a:cubicBezTo>
                  <a:pt x="917559" y="270399"/>
                  <a:pt x="923761" y="268650"/>
                  <a:pt x="929913" y="265151"/>
                </a:cubicBezTo>
                <a:cubicBezTo>
                  <a:pt x="936065" y="261652"/>
                  <a:pt x="942115" y="257056"/>
                  <a:pt x="948065" y="251363"/>
                </a:cubicBezTo>
                <a:cubicBezTo>
                  <a:pt x="954015" y="245669"/>
                  <a:pt x="959728" y="239326"/>
                  <a:pt x="965205" y="232332"/>
                </a:cubicBezTo>
                <a:cubicBezTo>
                  <a:pt x="970681" y="225339"/>
                  <a:pt x="975390" y="219141"/>
                  <a:pt x="979329" y="213737"/>
                </a:cubicBezTo>
                <a:cubicBezTo>
                  <a:pt x="981945" y="209810"/>
                  <a:pt x="985219" y="207846"/>
                  <a:pt x="989150" y="207846"/>
                </a:cubicBezTo>
                <a:cubicBezTo>
                  <a:pt x="990192" y="207846"/>
                  <a:pt x="991476" y="208026"/>
                  <a:pt x="993004" y="208385"/>
                </a:cubicBezTo>
                <a:cubicBezTo>
                  <a:pt x="994532" y="208745"/>
                  <a:pt x="996046" y="209394"/>
                  <a:pt x="997545" y="210332"/>
                </a:cubicBezTo>
                <a:cubicBezTo>
                  <a:pt x="999044" y="211271"/>
                  <a:pt x="1000353" y="212554"/>
                  <a:pt x="1001473" y="214182"/>
                </a:cubicBezTo>
                <a:lnTo>
                  <a:pt x="1002820" y="218759"/>
                </a:lnTo>
                <a:lnTo>
                  <a:pt x="998738" y="234485"/>
                </a:lnTo>
                <a:cubicBezTo>
                  <a:pt x="997090" y="239388"/>
                  <a:pt x="995202" y="243780"/>
                  <a:pt x="993072" y="247660"/>
                </a:cubicBezTo>
                <a:cubicBezTo>
                  <a:pt x="988811" y="255420"/>
                  <a:pt x="984208" y="263943"/>
                  <a:pt x="979260" y="273230"/>
                </a:cubicBezTo>
                <a:cubicBezTo>
                  <a:pt x="977621" y="276255"/>
                  <a:pt x="975415" y="279260"/>
                  <a:pt x="972643" y="282245"/>
                </a:cubicBezTo>
                <a:cubicBezTo>
                  <a:pt x="969872" y="285230"/>
                  <a:pt x="966930" y="288042"/>
                  <a:pt x="963819" y="290679"/>
                </a:cubicBezTo>
                <a:cubicBezTo>
                  <a:pt x="960707" y="293316"/>
                  <a:pt x="957538" y="295765"/>
                  <a:pt x="954310" y="298024"/>
                </a:cubicBezTo>
                <a:cubicBezTo>
                  <a:pt x="951082" y="300283"/>
                  <a:pt x="947883" y="302432"/>
                  <a:pt x="944712" y="304472"/>
                </a:cubicBezTo>
                <a:cubicBezTo>
                  <a:pt x="939421" y="307836"/>
                  <a:pt x="933621" y="310149"/>
                  <a:pt x="927313" y="311409"/>
                </a:cubicBezTo>
                <a:cubicBezTo>
                  <a:pt x="921005" y="312669"/>
                  <a:pt x="914950" y="313299"/>
                  <a:pt x="909149" y="313299"/>
                </a:cubicBezTo>
                <a:cubicBezTo>
                  <a:pt x="899974" y="313299"/>
                  <a:pt x="891844" y="311651"/>
                  <a:pt x="884759" y="308354"/>
                </a:cubicBezTo>
                <a:cubicBezTo>
                  <a:pt x="877675" y="305058"/>
                  <a:pt x="871692" y="300545"/>
                  <a:pt x="866812" y="294818"/>
                </a:cubicBezTo>
                <a:cubicBezTo>
                  <a:pt x="861932" y="289090"/>
                  <a:pt x="858245" y="282484"/>
                  <a:pt x="855750" y="275000"/>
                </a:cubicBezTo>
                <a:cubicBezTo>
                  <a:pt x="853256" y="267516"/>
                  <a:pt x="852008" y="259472"/>
                  <a:pt x="852008" y="250869"/>
                </a:cubicBezTo>
                <a:cubicBezTo>
                  <a:pt x="852008" y="239545"/>
                  <a:pt x="853285" y="227800"/>
                  <a:pt x="855839" y="215635"/>
                </a:cubicBezTo>
                <a:cubicBezTo>
                  <a:pt x="858393" y="203470"/>
                  <a:pt x="860973" y="193739"/>
                  <a:pt x="863579" y="186442"/>
                </a:cubicBezTo>
                <a:cubicBezTo>
                  <a:pt x="862411" y="186425"/>
                  <a:pt x="859897" y="185916"/>
                  <a:pt x="856038" y="184913"/>
                </a:cubicBezTo>
                <a:cubicBezTo>
                  <a:pt x="852179" y="183911"/>
                  <a:pt x="848663" y="182545"/>
                  <a:pt x="845490" y="180815"/>
                </a:cubicBezTo>
                <a:cubicBezTo>
                  <a:pt x="842317" y="179085"/>
                  <a:pt x="839572" y="176771"/>
                  <a:pt x="837253" y="173874"/>
                </a:cubicBezTo>
                <a:cubicBezTo>
                  <a:pt x="834934" y="170976"/>
                  <a:pt x="833775" y="167555"/>
                  <a:pt x="833775" y="163612"/>
                </a:cubicBezTo>
                <a:cubicBezTo>
                  <a:pt x="833775" y="162018"/>
                  <a:pt x="834077" y="160164"/>
                  <a:pt x="834681" y="158051"/>
                </a:cubicBezTo>
                <a:cubicBezTo>
                  <a:pt x="835286" y="155938"/>
                  <a:pt x="836186" y="153804"/>
                  <a:pt x="837383" y="151650"/>
                </a:cubicBezTo>
                <a:cubicBezTo>
                  <a:pt x="838579" y="149496"/>
                  <a:pt x="840248" y="147572"/>
                  <a:pt x="842387" y="145878"/>
                </a:cubicBezTo>
                <a:cubicBezTo>
                  <a:pt x="844526" y="144185"/>
                  <a:pt x="847041" y="143338"/>
                  <a:pt x="849930" y="143338"/>
                </a:cubicBezTo>
                <a:lnTo>
                  <a:pt x="876207" y="143338"/>
                </a:lnTo>
                <a:cubicBezTo>
                  <a:pt x="876938" y="143338"/>
                  <a:pt x="877540" y="142782"/>
                  <a:pt x="878011" y="141669"/>
                </a:cubicBezTo>
                <a:cubicBezTo>
                  <a:pt x="878483" y="140557"/>
                  <a:pt x="879032" y="138750"/>
                  <a:pt x="879657" y="136248"/>
                </a:cubicBezTo>
                <a:cubicBezTo>
                  <a:pt x="881225" y="129481"/>
                  <a:pt x="882782" y="123197"/>
                  <a:pt x="884327" y="117394"/>
                </a:cubicBezTo>
                <a:cubicBezTo>
                  <a:pt x="885871" y="111591"/>
                  <a:pt x="887146" y="107055"/>
                  <a:pt x="888150" y="103786"/>
                </a:cubicBezTo>
                <a:cubicBezTo>
                  <a:pt x="889154" y="100516"/>
                  <a:pt x="889950" y="97432"/>
                  <a:pt x="890539" y="94533"/>
                </a:cubicBezTo>
                <a:cubicBezTo>
                  <a:pt x="891127" y="91634"/>
                  <a:pt x="891421" y="89692"/>
                  <a:pt x="891421" y="88707"/>
                </a:cubicBezTo>
                <a:cubicBezTo>
                  <a:pt x="891421" y="87259"/>
                  <a:pt x="891357" y="85751"/>
                  <a:pt x="891226" y="84184"/>
                </a:cubicBezTo>
                <a:cubicBezTo>
                  <a:pt x="891096" y="82616"/>
                  <a:pt x="891031" y="80333"/>
                  <a:pt x="891031" y="77336"/>
                </a:cubicBezTo>
                <a:lnTo>
                  <a:pt x="891031" y="75373"/>
                </a:lnTo>
                <a:cubicBezTo>
                  <a:pt x="891031" y="74036"/>
                  <a:pt x="891136" y="72454"/>
                  <a:pt x="891346" y="70628"/>
                </a:cubicBezTo>
                <a:cubicBezTo>
                  <a:pt x="891557" y="68802"/>
                  <a:pt x="892170" y="66967"/>
                  <a:pt x="893187" y="65121"/>
                </a:cubicBezTo>
                <a:cubicBezTo>
                  <a:pt x="894212" y="60596"/>
                  <a:pt x="896093" y="56880"/>
                  <a:pt x="898829" y="53971"/>
                </a:cubicBezTo>
                <a:cubicBezTo>
                  <a:pt x="901565" y="51063"/>
                  <a:pt x="905528" y="49609"/>
                  <a:pt x="910717" y="49609"/>
                </a:cubicBezTo>
                <a:close/>
                <a:moveTo>
                  <a:pt x="215392" y="49609"/>
                </a:moveTo>
                <a:cubicBezTo>
                  <a:pt x="219673" y="49609"/>
                  <a:pt x="223365" y="50508"/>
                  <a:pt x="226468" y="52304"/>
                </a:cubicBezTo>
                <a:cubicBezTo>
                  <a:pt x="229571" y="54101"/>
                  <a:pt x="232048" y="56388"/>
                  <a:pt x="233897" y="59165"/>
                </a:cubicBezTo>
                <a:cubicBezTo>
                  <a:pt x="235747" y="61942"/>
                  <a:pt x="237126" y="65069"/>
                  <a:pt x="238033" y="68546"/>
                </a:cubicBezTo>
                <a:cubicBezTo>
                  <a:pt x="238940" y="72022"/>
                  <a:pt x="239394" y="75344"/>
                  <a:pt x="239394" y="78511"/>
                </a:cubicBezTo>
                <a:cubicBezTo>
                  <a:pt x="239394" y="82096"/>
                  <a:pt x="239068" y="83920"/>
                  <a:pt x="238416" y="83982"/>
                </a:cubicBezTo>
                <a:lnTo>
                  <a:pt x="224101" y="138238"/>
                </a:lnTo>
                <a:cubicBezTo>
                  <a:pt x="229353" y="137061"/>
                  <a:pt x="234350" y="135971"/>
                  <a:pt x="239094" y="134967"/>
                </a:cubicBezTo>
                <a:cubicBezTo>
                  <a:pt x="243837" y="133962"/>
                  <a:pt x="248944" y="132937"/>
                  <a:pt x="254415" y="131892"/>
                </a:cubicBezTo>
                <a:cubicBezTo>
                  <a:pt x="259937" y="130808"/>
                  <a:pt x="264985" y="129721"/>
                  <a:pt x="269558" y="128629"/>
                </a:cubicBezTo>
                <a:cubicBezTo>
                  <a:pt x="274130" y="127538"/>
                  <a:pt x="277846" y="126664"/>
                  <a:pt x="280704" y="126008"/>
                </a:cubicBezTo>
                <a:cubicBezTo>
                  <a:pt x="283562" y="125351"/>
                  <a:pt x="286319" y="124742"/>
                  <a:pt x="288974" y="124180"/>
                </a:cubicBezTo>
                <a:cubicBezTo>
                  <a:pt x="291629" y="123617"/>
                  <a:pt x="293769" y="123336"/>
                  <a:pt x="295394" y="123336"/>
                </a:cubicBezTo>
                <a:cubicBezTo>
                  <a:pt x="297604" y="123336"/>
                  <a:pt x="299953" y="123525"/>
                  <a:pt x="302440" y="123902"/>
                </a:cubicBezTo>
                <a:cubicBezTo>
                  <a:pt x="304927" y="124279"/>
                  <a:pt x="307258" y="124989"/>
                  <a:pt x="309433" y="126033"/>
                </a:cubicBezTo>
                <a:cubicBezTo>
                  <a:pt x="311608" y="127076"/>
                  <a:pt x="313453" y="128639"/>
                  <a:pt x="314967" y="130721"/>
                </a:cubicBezTo>
                <a:cubicBezTo>
                  <a:pt x="316482" y="132804"/>
                  <a:pt x="317239" y="135401"/>
                  <a:pt x="317239" y="138513"/>
                </a:cubicBezTo>
                <a:cubicBezTo>
                  <a:pt x="317239" y="142219"/>
                  <a:pt x="316483" y="145545"/>
                  <a:pt x="314972" y="148489"/>
                </a:cubicBezTo>
                <a:cubicBezTo>
                  <a:pt x="313461" y="151434"/>
                  <a:pt x="311538" y="153955"/>
                  <a:pt x="309204" y="156054"/>
                </a:cubicBezTo>
                <a:cubicBezTo>
                  <a:pt x="306870" y="158153"/>
                  <a:pt x="304316" y="159823"/>
                  <a:pt x="301545" y="161063"/>
                </a:cubicBezTo>
                <a:cubicBezTo>
                  <a:pt x="298773" y="162304"/>
                  <a:pt x="296327" y="163147"/>
                  <a:pt x="294206" y="163593"/>
                </a:cubicBezTo>
                <a:cubicBezTo>
                  <a:pt x="291946" y="164016"/>
                  <a:pt x="289019" y="164650"/>
                  <a:pt x="285425" y="165496"/>
                </a:cubicBezTo>
                <a:cubicBezTo>
                  <a:pt x="281832" y="166342"/>
                  <a:pt x="278253" y="167173"/>
                  <a:pt x="274689" y="167991"/>
                </a:cubicBezTo>
                <a:cubicBezTo>
                  <a:pt x="271124" y="168809"/>
                  <a:pt x="266331" y="169799"/>
                  <a:pt x="260310" y="170963"/>
                </a:cubicBezTo>
                <a:cubicBezTo>
                  <a:pt x="254288" y="172126"/>
                  <a:pt x="250569" y="173189"/>
                  <a:pt x="249153" y="174152"/>
                </a:cubicBezTo>
                <a:cubicBezTo>
                  <a:pt x="240993" y="175804"/>
                  <a:pt x="235309" y="177145"/>
                  <a:pt x="232101" y="178176"/>
                </a:cubicBezTo>
                <a:cubicBezTo>
                  <a:pt x="228892" y="179208"/>
                  <a:pt x="225822" y="179978"/>
                  <a:pt x="222889" y="180487"/>
                </a:cubicBezTo>
                <a:cubicBezTo>
                  <a:pt x="219956" y="180997"/>
                  <a:pt x="217438" y="181396"/>
                  <a:pt x="215336" y="181686"/>
                </a:cubicBezTo>
                <a:cubicBezTo>
                  <a:pt x="213234" y="181975"/>
                  <a:pt x="212436" y="182120"/>
                  <a:pt x="212942" y="182120"/>
                </a:cubicBezTo>
                <a:cubicBezTo>
                  <a:pt x="211203" y="187334"/>
                  <a:pt x="209374" y="193708"/>
                  <a:pt x="207457" y="201241"/>
                </a:cubicBezTo>
                <a:cubicBezTo>
                  <a:pt x="205539" y="208773"/>
                  <a:pt x="204000" y="215442"/>
                  <a:pt x="202840" y="221247"/>
                </a:cubicBezTo>
                <a:cubicBezTo>
                  <a:pt x="201679" y="227052"/>
                  <a:pt x="200815" y="232320"/>
                  <a:pt x="200246" y="237051"/>
                </a:cubicBezTo>
                <a:cubicBezTo>
                  <a:pt x="199678" y="241782"/>
                  <a:pt x="199393" y="245538"/>
                  <a:pt x="199393" y="248319"/>
                </a:cubicBezTo>
                <a:cubicBezTo>
                  <a:pt x="199393" y="251777"/>
                  <a:pt x="199671" y="254868"/>
                  <a:pt x="200227" y="257590"/>
                </a:cubicBezTo>
                <a:cubicBezTo>
                  <a:pt x="200784" y="260313"/>
                  <a:pt x="201690" y="262616"/>
                  <a:pt x="202945" y="264499"/>
                </a:cubicBezTo>
                <a:cubicBezTo>
                  <a:pt x="204200" y="266382"/>
                  <a:pt x="205828" y="267837"/>
                  <a:pt x="207829" y="268861"/>
                </a:cubicBezTo>
                <a:cubicBezTo>
                  <a:pt x="209829" y="269886"/>
                  <a:pt x="212547" y="270399"/>
                  <a:pt x="215980" y="270399"/>
                </a:cubicBezTo>
                <a:cubicBezTo>
                  <a:pt x="222234" y="270399"/>
                  <a:pt x="228436" y="268650"/>
                  <a:pt x="234588" y="265151"/>
                </a:cubicBezTo>
                <a:cubicBezTo>
                  <a:pt x="240740" y="261652"/>
                  <a:pt x="246790" y="257056"/>
                  <a:pt x="252740" y="251363"/>
                </a:cubicBezTo>
                <a:cubicBezTo>
                  <a:pt x="258690" y="245669"/>
                  <a:pt x="264403" y="239326"/>
                  <a:pt x="269879" y="232332"/>
                </a:cubicBezTo>
                <a:cubicBezTo>
                  <a:pt x="275356" y="225339"/>
                  <a:pt x="280064" y="219141"/>
                  <a:pt x="284004" y="213737"/>
                </a:cubicBezTo>
                <a:cubicBezTo>
                  <a:pt x="286620" y="209810"/>
                  <a:pt x="289894" y="207846"/>
                  <a:pt x="293825" y="207846"/>
                </a:cubicBezTo>
                <a:cubicBezTo>
                  <a:pt x="294867" y="207846"/>
                  <a:pt x="296151" y="208026"/>
                  <a:pt x="297679" y="208385"/>
                </a:cubicBezTo>
                <a:cubicBezTo>
                  <a:pt x="299208" y="208745"/>
                  <a:pt x="300721" y="209394"/>
                  <a:pt x="302220" y="210332"/>
                </a:cubicBezTo>
                <a:cubicBezTo>
                  <a:pt x="303719" y="211271"/>
                  <a:pt x="305028" y="212554"/>
                  <a:pt x="306148" y="214182"/>
                </a:cubicBezTo>
                <a:lnTo>
                  <a:pt x="307495" y="218759"/>
                </a:lnTo>
                <a:lnTo>
                  <a:pt x="303413" y="234485"/>
                </a:lnTo>
                <a:cubicBezTo>
                  <a:pt x="301765" y="239388"/>
                  <a:pt x="299877" y="243780"/>
                  <a:pt x="297747" y="247660"/>
                </a:cubicBezTo>
                <a:cubicBezTo>
                  <a:pt x="293486" y="255420"/>
                  <a:pt x="288882" y="263943"/>
                  <a:pt x="283935" y="273230"/>
                </a:cubicBezTo>
                <a:cubicBezTo>
                  <a:pt x="282295" y="276255"/>
                  <a:pt x="280090" y="279260"/>
                  <a:pt x="277318" y="282245"/>
                </a:cubicBezTo>
                <a:cubicBezTo>
                  <a:pt x="274546" y="285230"/>
                  <a:pt x="271605" y="288042"/>
                  <a:pt x="268494" y="290679"/>
                </a:cubicBezTo>
                <a:cubicBezTo>
                  <a:pt x="265383" y="293316"/>
                  <a:pt x="262213" y="295765"/>
                  <a:pt x="258985" y="298024"/>
                </a:cubicBezTo>
                <a:cubicBezTo>
                  <a:pt x="255757" y="300283"/>
                  <a:pt x="252558" y="302432"/>
                  <a:pt x="249387" y="304472"/>
                </a:cubicBezTo>
                <a:cubicBezTo>
                  <a:pt x="244096" y="307836"/>
                  <a:pt x="238296" y="310149"/>
                  <a:pt x="231988" y="311409"/>
                </a:cubicBezTo>
                <a:cubicBezTo>
                  <a:pt x="225680" y="312669"/>
                  <a:pt x="219625" y="313299"/>
                  <a:pt x="213824" y="313299"/>
                </a:cubicBezTo>
                <a:cubicBezTo>
                  <a:pt x="204649" y="313299"/>
                  <a:pt x="196519" y="311651"/>
                  <a:pt x="189434" y="308354"/>
                </a:cubicBezTo>
                <a:cubicBezTo>
                  <a:pt x="182349" y="305058"/>
                  <a:pt x="176367" y="300545"/>
                  <a:pt x="171487" y="294818"/>
                </a:cubicBezTo>
                <a:cubicBezTo>
                  <a:pt x="166607" y="289090"/>
                  <a:pt x="162920" y="282484"/>
                  <a:pt x="160425" y="275000"/>
                </a:cubicBezTo>
                <a:cubicBezTo>
                  <a:pt x="157931" y="267516"/>
                  <a:pt x="156683" y="259472"/>
                  <a:pt x="156683" y="250869"/>
                </a:cubicBezTo>
                <a:cubicBezTo>
                  <a:pt x="156683" y="239545"/>
                  <a:pt x="157960" y="227800"/>
                  <a:pt x="160514" y="215635"/>
                </a:cubicBezTo>
                <a:cubicBezTo>
                  <a:pt x="163068" y="203470"/>
                  <a:pt x="165648" y="193739"/>
                  <a:pt x="168255" y="186442"/>
                </a:cubicBezTo>
                <a:cubicBezTo>
                  <a:pt x="167086" y="186425"/>
                  <a:pt x="164572" y="185916"/>
                  <a:pt x="160713" y="184913"/>
                </a:cubicBezTo>
                <a:cubicBezTo>
                  <a:pt x="156854" y="183911"/>
                  <a:pt x="153338" y="182545"/>
                  <a:pt x="150165" y="180815"/>
                </a:cubicBezTo>
                <a:cubicBezTo>
                  <a:pt x="146992" y="179085"/>
                  <a:pt x="144247" y="176771"/>
                  <a:pt x="141928" y="173874"/>
                </a:cubicBezTo>
                <a:cubicBezTo>
                  <a:pt x="139610" y="170976"/>
                  <a:pt x="138450" y="167555"/>
                  <a:pt x="138450" y="163612"/>
                </a:cubicBezTo>
                <a:cubicBezTo>
                  <a:pt x="138450" y="162018"/>
                  <a:pt x="138752" y="160164"/>
                  <a:pt x="139356" y="158051"/>
                </a:cubicBezTo>
                <a:cubicBezTo>
                  <a:pt x="139960" y="155938"/>
                  <a:pt x="140861" y="153804"/>
                  <a:pt x="142058" y="151650"/>
                </a:cubicBezTo>
                <a:cubicBezTo>
                  <a:pt x="143255" y="149496"/>
                  <a:pt x="144923" y="147572"/>
                  <a:pt x="147062" y="145878"/>
                </a:cubicBezTo>
                <a:cubicBezTo>
                  <a:pt x="149201" y="144185"/>
                  <a:pt x="151716" y="143338"/>
                  <a:pt x="154605" y="143338"/>
                </a:cubicBezTo>
                <a:lnTo>
                  <a:pt x="180882" y="143338"/>
                </a:lnTo>
                <a:cubicBezTo>
                  <a:pt x="181613" y="143338"/>
                  <a:pt x="182215" y="142782"/>
                  <a:pt x="182686" y="141669"/>
                </a:cubicBezTo>
                <a:cubicBezTo>
                  <a:pt x="183158" y="140557"/>
                  <a:pt x="183707" y="138750"/>
                  <a:pt x="184332" y="136248"/>
                </a:cubicBezTo>
                <a:cubicBezTo>
                  <a:pt x="185900" y="129481"/>
                  <a:pt x="187457" y="123197"/>
                  <a:pt x="189002" y="117394"/>
                </a:cubicBezTo>
                <a:cubicBezTo>
                  <a:pt x="190546" y="111591"/>
                  <a:pt x="191821" y="107055"/>
                  <a:pt x="192825" y="103786"/>
                </a:cubicBezTo>
                <a:cubicBezTo>
                  <a:pt x="193829" y="100516"/>
                  <a:pt x="194625" y="97432"/>
                  <a:pt x="195214" y="94533"/>
                </a:cubicBezTo>
                <a:cubicBezTo>
                  <a:pt x="195802" y="91634"/>
                  <a:pt x="196096" y="89692"/>
                  <a:pt x="196096" y="88707"/>
                </a:cubicBezTo>
                <a:cubicBezTo>
                  <a:pt x="196096" y="87259"/>
                  <a:pt x="196031" y="85751"/>
                  <a:pt x="195901" y="84184"/>
                </a:cubicBezTo>
                <a:cubicBezTo>
                  <a:pt x="195771" y="82616"/>
                  <a:pt x="195706" y="80333"/>
                  <a:pt x="195706" y="77336"/>
                </a:cubicBezTo>
                <a:lnTo>
                  <a:pt x="195706" y="75373"/>
                </a:lnTo>
                <a:cubicBezTo>
                  <a:pt x="195706" y="74036"/>
                  <a:pt x="195811" y="72454"/>
                  <a:pt x="196022" y="70628"/>
                </a:cubicBezTo>
                <a:cubicBezTo>
                  <a:pt x="196232" y="68802"/>
                  <a:pt x="196845" y="66967"/>
                  <a:pt x="197862" y="65121"/>
                </a:cubicBezTo>
                <a:cubicBezTo>
                  <a:pt x="198887" y="60596"/>
                  <a:pt x="200768" y="56880"/>
                  <a:pt x="203504" y="53971"/>
                </a:cubicBezTo>
                <a:cubicBezTo>
                  <a:pt x="206240" y="51063"/>
                  <a:pt x="210203" y="49609"/>
                  <a:pt x="215392" y="49609"/>
                </a:cubicBezTo>
                <a:close/>
                <a:moveTo>
                  <a:pt x="7210970" y="43728"/>
                </a:moveTo>
                <a:cubicBezTo>
                  <a:pt x="7213122" y="43728"/>
                  <a:pt x="7215135" y="44352"/>
                  <a:pt x="7217007" y="45600"/>
                </a:cubicBezTo>
                <a:cubicBezTo>
                  <a:pt x="7218880" y="46848"/>
                  <a:pt x="7220402" y="48057"/>
                  <a:pt x="7221573" y="49228"/>
                </a:cubicBezTo>
                <a:cubicBezTo>
                  <a:pt x="7223053" y="50711"/>
                  <a:pt x="7224075" y="51827"/>
                  <a:pt x="7224638" y="52575"/>
                </a:cubicBezTo>
                <a:cubicBezTo>
                  <a:pt x="7228230" y="52860"/>
                  <a:pt x="7230752" y="54555"/>
                  <a:pt x="7232206" y="57659"/>
                </a:cubicBezTo>
                <a:cubicBezTo>
                  <a:pt x="7233661" y="60763"/>
                  <a:pt x="7234388" y="63989"/>
                  <a:pt x="7234388" y="67336"/>
                </a:cubicBezTo>
                <a:cubicBezTo>
                  <a:pt x="7234388" y="69674"/>
                  <a:pt x="7234170" y="71792"/>
                  <a:pt x="7233733" y="73691"/>
                </a:cubicBezTo>
                <a:cubicBezTo>
                  <a:pt x="7233297" y="75589"/>
                  <a:pt x="7232992" y="76806"/>
                  <a:pt x="7232818" y="77339"/>
                </a:cubicBezTo>
                <a:cubicBezTo>
                  <a:pt x="7231740" y="81272"/>
                  <a:pt x="7229895" y="84583"/>
                  <a:pt x="7227285" y="87271"/>
                </a:cubicBezTo>
                <a:cubicBezTo>
                  <a:pt x="7224675" y="89959"/>
                  <a:pt x="7221774" y="92210"/>
                  <a:pt x="7218582" y="94024"/>
                </a:cubicBezTo>
                <a:cubicBezTo>
                  <a:pt x="7215391" y="95837"/>
                  <a:pt x="7212067" y="97247"/>
                  <a:pt x="7208609" y="98255"/>
                </a:cubicBezTo>
                <a:cubicBezTo>
                  <a:pt x="7205152" y="99262"/>
                  <a:pt x="7202017" y="99766"/>
                  <a:pt x="7199205" y="99766"/>
                </a:cubicBezTo>
                <a:cubicBezTo>
                  <a:pt x="7195393" y="99766"/>
                  <a:pt x="7192402" y="99072"/>
                  <a:pt x="7190234" y="97684"/>
                </a:cubicBezTo>
                <a:cubicBezTo>
                  <a:pt x="7188065" y="96297"/>
                  <a:pt x="7185593" y="93704"/>
                  <a:pt x="7182819" y="89907"/>
                </a:cubicBezTo>
                <a:cubicBezTo>
                  <a:pt x="7180975" y="87390"/>
                  <a:pt x="7179932" y="85445"/>
                  <a:pt x="7179689" y="84070"/>
                </a:cubicBezTo>
                <a:cubicBezTo>
                  <a:pt x="7179447" y="82695"/>
                  <a:pt x="7179325" y="81365"/>
                  <a:pt x="7179325" y="80079"/>
                </a:cubicBezTo>
                <a:cubicBezTo>
                  <a:pt x="7179325" y="78184"/>
                  <a:pt x="7179423" y="76681"/>
                  <a:pt x="7179619" y="75570"/>
                </a:cubicBezTo>
                <a:cubicBezTo>
                  <a:pt x="7179815" y="74460"/>
                  <a:pt x="7180064" y="73308"/>
                  <a:pt x="7180366" y="72114"/>
                </a:cubicBezTo>
                <a:cubicBezTo>
                  <a:pt x="7181058" y="69233"/>
                  <a:pt x="7182356" y="65594"/>
                  <a:pt x="7184261" y="61196"/>
                </a:cubicBezTo>
                <a:cubicBezTo>
                  <a:pt x="7186166" y="56798"/>
                  <a:pt x="7189652" y="52757"/>
                  <a:pt x="7194718" y="49072"/>
                </a:cubicBezTo>
                <a:cubicBezTo>
                  <a:pt x="7197091" y="47736"/>
                  <a:pt x="7199986" y="46512"/>
                  <a:pt x="7203403" y="45399"/>
                </a:cubicBezTo>
                <a:cubicBezTo>
                  <a:pt x="7206821" y="44285"/>
                  <a:pt x="7209344" y="43728"/>
                  <a:pt x="7210970" y="43728"/>
                </a:cubicBezTo>
                <a:close/>
                <a:moveTo>
                  <a:pt x="5210720" y="43728"/>
                </a:moveTo>
                <a:cubicBezTo>
                  <a:pt x="5212873" y="43728"/>
                  <a:pt x="5214885" y="44352"/>
                  <a:pt x="5216757" y="45600"/>
                </a:cubicBezTo>
                <a:cubicBezTo>
                  <a:pt x="5218630" y="46848"/>
                  <a:pt x="5220152" y="48057"/>
                  <a:pt x="5221323" y="49228"/>
                </a:cubicBezTo>
                <a:cubicBezTo>
                  <a:pt x="5222804" y="50711"/>
                  <a:pt x="5223826" y="51827"/>
                  <a:pt x="5224388" y="52575"/>
                </a:cubicBezTo>
                <a:cubicBezTo>
                  <a:pt x="5227980" y="52860"/>
                  <a:pt x="5230503" y="54555"/>
                  <a:pt x="5231957" y="57659"/>
                </a:cubicBezTo>
                <a:cubicBezTo>
                  <a:pt x="5233411" y="60763"/>
                  <a:pt x="5234138" y="63989"/>
                  <a:pt x="5234138" y="67336"/>
                </a:cubicBezTo>
                <a:cubicBezTo>
                  <a:pt x="5234138" y="69674"/>
                  <a:pt x="5233920" y="71792"/>
                  <a:pt x="5233483" y="73691"/>
                </a:cubicBezTo>
                <a:cubicBezTo>
                  <a:pt x="5233046" y="75589"/>
                  <a:pt x="5232742" y="76806"/>
                  <a:pt x="5232569" y="77339"/>
                </a:cubicBezTo>
                <a:cubicBezTo>
                  <a:pt x="5231490" y="81272"/>
                  <a:pt x="5229645" y="84583"/>
                  <a:pt x="5227035" y="87271"/>
                </a:cubicBezTo>
                <a:cubicBezTo>
                  <a:pt x="5224425" y="89959"/>
                  <a:pt x="5221524" y="92210"/>
                  <a:pt x="5218332" y="94024"/>
                </a:cubicBezTo>
                <a:cubicBezTo>
                  <a:pt x="5215141" y="95837"/>
                  <a:pt x="5211817" y="97247"/>
                  <a:pt x="5208359" y="98255"/>
                </a:cubicBezTo>
                <a:cubicBezTo>
                  <a:pt x="5204903" y="99262"/>
                  <a:pt x="5201767" y="99766"/>
                  <a:pt x="5198955" y="99766"/>
                </a:cubicBezTo>
                <a:cubicBezTo>
                  <a:pt x="5195143" y="99766"/>
                  <a:pt x="5192152" y="99072"/>
                  <a:pt x="5189984" y="97684"/>
                </a:cubicBezTo>
                <a:cubicBezTo>
                  <a:pt x="5187815" y="96297"/>
                  <a:pt x="5185343" y="93704"/>
                  <a:pt x="5182569" y="89907"/>
                </a:cubicBezTo>
                <a:cubicBezTo>
                  <a:pt x="5180725" y="87390"/>
                  <a:pt x="5179682" y="85445"/>
                  <a:pt x="5179439" y="84070"/>
                </a:cubicBezTo>
                <a:cubicBezTo>
                  <a:pt x="5179197" y="82695"/>
                  <a:pt x="5179075" y="81365"/>
                  <a:pt x="5179075" y="80079"/>
                </a:cubicBezTo>
                <a:cubicBezTo>
                  <a:pt x="5179075" y="78184"/>
                  <a:pt x="5179173" y="76681"/>
                  <a:pt x="5179369" y="75570"/>
                </a:cubicBezTo>
                <a:cubicBezTo>
                  <a:pt x="5179565" y="74460"/>
                  <a:pt x="5179814" y="73308"/>
                  <a:pt x="5180116" y="72114"/>
                </a:cubicBezTo>
                <a:cubicBezTo>
                  <a:pt x="5180808" y="69233"/>
                  <a:pt x="5182106" y="65594"/>
                  <a:pt x="5184011" y="61196"/>
                </a:cubicBezTo>
                <a:cubicBezTo>
                  <a:pt x="5185916" y="56798"/>
                  <a:pt x="5189402" y="52757"/>
                  <a:pt x="5194468" y="49072"/>
                </a:cubicBezTo>
                <a:cubicBezTo>
                  <a:pt x="5196842" y="47736"/>
                  <a:pt x="5199736" y="46512"/>
                  <a:pt x="5203153" y="45399"/>
                </a:cubicBezTo>
                <a:cubicBezTo>
                  <a:pt x="5206571" y="44285"/>
                  <a:pt x="5209093" y="43728"/>
                  <a:pt x="5210720" y="43728"/>
                </a:cubicBezTo>
                <a:close/>
                <a:moveTo>
                  <a:pt x="4734471" y="43728"/>
                </a:moveTo>
                <a:cubicBezTo>
                  <a:pt x="4736623" y="43728"/>
                  <a:pt x="4738635" y="44352"/>
                  <a:pt x="4740508" y="45600"/>
                </a:cubicBezTo>
                <a:cubicBezTo>
                  <a:pt x="4742380" y="46848"/>
                  <a:pt x="4743902" y="48057"/>
                  <a:pt x="4745073" y="49228"/>
                </a:cubicBezTo>
                <a:cubicBezTo>
                  <a:pt x="4746554" y="50711"/>
                  <a:pt x="4747577" y="51827"/>
                  <a:pt x="4748139" y="52575"/>
                </a:cubicBezTo>
                <a:cubicBezTo>
                  <a:pt x="4751730" y="52860"/>
                  <a:pt x="4754253" y="54555"/>
                  <a:pt x="4755707" y="57659"/>
                </a:cubicBezTo>
                <a:cubicBezTo>
                  <a:pt x="4757161" y="60763"/>
                  <a:pt x="4757889" y="63989"/>
                  <a:pt x="4757889" y="67336"/>
                </a:cubicBezTo>
                <a:cubicBezTo>
                  <a:pt x="4757889" y="69674"/>
                  <a:pt x="4757670" y="71792"/>
                  <a:pt x="4757234" y="73691"/>
                </a:cubicBezTo>
                <a:cubicBezTo>
                  <a:pt x="4756797" y="75589"/>
                  <a:pt x="4756492" y="76806"/>
                  <a:pt x="4756320" y="77339"/>
                </a:cubicBezTo>
                <a:cubicBezTo>
                  <a:pt x="4755240" y="81272"/>
                  <a:pt x="4753395" y="84583"/>
                  <a:pt x="4750786" y="87271"/>
                </a:cubicBezTo>
                <a:cubicBezTo>
                  <a:pt x="4748175" y="89959"/>
                  <a:pt x="4745274" y="92210"/>
                  <a:pt x="4742083" y="94024"/>
                </a:cubicBezTo>
                <a:cubicBezTo>
                  <a:pt x="4738891" y="95837"/>
                  <a:pt x="4735567" y="97247"/>
                  <a:pt x="4732110" y="98255"/>
                </a:cubicBezTo>
                <a:cubicBezTo>
                  <a:pt x="4728653" y="99262"/>
                  <a:pt x="4725518" y="99766"/>
                  <a:pt x="4722706" y="99766"/>
                </a:cubicBezTo>
                <a:cubicBezTo>
                  <a:pt x="4718894" y="99766"/>
                  <a:pt x="4715904" y="99072"/>
                  <a:pt x="4713734" y="97684"/>
                </a:cubicBezTo>
                <a:cubicBezTo>
                  <a:pt x="4711566" y="96297"/>
                  <a:pt x="4709095" y="93704"/>
                  <a:pt x="4706319" y="89907"/>
                </a:cubicBezTo>
                <a:cubicBezTo>
                  <a:pt x="4704476" y="87390"/>
                  <a:pt x="4703433" y="85445"/>
                  <a:pt x="4703190" y="84070"/>
                </a:cubicBezTo>
                <a:cubicBezTo>
                  <a:pt x="4702947" y="82695"/>
                  <a:pt x="4702826" y="81365"/>
                  <a:pt x="4702826" y="80079"/>
                </a:cubicBezTo>
                <a:cubicBezTo>
                  <a:pt x="4702826" y="78184"/>
                  <a:pt x="4702924" y="76681"/>
                  <a:pt x="4703119" y="75570"/>
                </a:cubicBezTo>
                <a:cubicBezTo>
                  <a:pt x="4703315" y="74460"/>
                  <a:pt x="4703564" y="73308"/>
                  <a:pt x="4703866" y="72114"/>
                </a:cubicBezTo>
                <a:cubicBezTo>
                  <a:pt x="4704558" y="69233"/>
                  <a:pt x="4705856" y="65594"/>
                  <a:pt x="4707762" y="61196"/>
                </a:cubicBezTo>
                <a:cubicBezTo>
                  <a:pt x="4709667" y="56798"/>
                  <a:pt x="4713153" y="52757"/>
                  <a:pt x="4718219" y="49072"/>
                </a:cubicBezTo>
                <a:cubicBezTo>
                  <a:pt x="4720591" y="47736"/>
                  <a:pt x="4723486" y="46512"/>
                  <a:pt x="4726904" y="45399"/>
                </a:cubicBezTo>
                <a:cubicBezTo>
                  <a:pt x="4730322" y="44285"/>
                  <a:pt x="4732844" y="43728"/>
                  <a:pt x="4734471" y="43728"/>
                </a:cubicBezTo>
                <a:close/>
                <a:moveTo>
                  <a:pt x="10231340" y="24120"/>
                </a:moveTo>
                <a:cubicBezTo>
                  <a:pt x="10243664" y="24120"/>
                  <a:pt x="10253827" y="26264"/>
                  <a:pt x="10261830" y="30551"/>
                </a:cubicBezTo>
                <a:cubicBezTo>
                  <a:pt x="10269833" y="34838"/>
                  <a:pt x="10276297" y="41215"/>
                  <a:pt x="10281225" y="49681"/>
                </a:cubicBezTo>
                <a:cubicBezTo>
                  <a:pt x="10282493" y="51923"/>
                  <a:pt x="10283366" y="54196"/>
                  <a:pt x="10283843" y="56501"/>
                </a:cubicBezTo>
                <a:cubicBezTo>
                  <a:pt x="10284320" y="58806"/>
                  <a:pt x="10284559" y="60979"/>
                  <a:pt x="10284559" y="63021"/>
                </a:cubicBezTo>
                <a:cubicBezTo>
                  <a:pt x="10284559" y="66835"/>
                  <a:pt x="10283988" y="70530"/>
                  <a:pt x="10282848" y="74106"/>
                </a:cubicBezTo>
                <a:cubicBezTo>
                  <a:pt x="10281707" y="77682"/>
                  <a:pt x="10280157" y="80788"/>
                  <a:pt x="10278199" y="83423"/>
                </a:cubicBezTo>
                <a:cubicBezTo>
                  <a:pt x="10276241" y="86058"/>
                  <a:pt x="10273822" y="88199"/>
                  <a:pt x="10270939" y="89846"/>
                </a:cubicBezTo>
                <a:cubicBezTo>
                  <a:pt x="10268057" y="91493"/>
                  <a:pt x="10264988" y="92316"/>
                  <a:pt x="10261732" y="92316"/>
                </a:cubicBezTo>
                <a:cubicBezTo>
                  <a:pt x="10257300" y="92316"/>
                  <a:pt x="10253811" y="91381"/>
                  <a:pt x="10251261" y="89510"/>
                </a:cubicBezTo>
                <a:cubicBezTo>
                  <a:pt x="10248711" y="87639"/>
                  <a:pt x="10246716" y="85492"/>
                  <a:pt x="10245277" y="83068"/>
                </a:cubicBezTo>
                <a:cubicBezTo>
                  <a:pt x="10243837" y="80644"/>
                  <a:pt x="10242750" y="78130"/>
                  <a:pt x="10242017" y="75525"/>
                </a:cubicBezTo>
                <a:cubicBezTo>
                  <a:pt x="10241282" y="72920"/>
                  <a:pt x="10240541" y="70699"/>
                  <a:pt x="10239795" y="68861"/>
                </a:cubicBezTo>
                <a:cubicBezTo>
                  <a:pt x="10239047" y="67024"/>
                  <a:pt x="10238238" y="65670"/>
                  <a:pt x="10237368" y="64799"/>
                </a:cubicBezTo>
                <a:cubicBezTo>
                  <a:pt x="10236497" y="63928"/>
                  <a:pt x="10235338" y="63493"/>
                  <a:pt x="10233890" y="63493"/>
                </a:cubicBezTo>
                <a:cubicBezTo>
                  <a:pt x="10231588" y="63493"/>
                  <a:pt x="10228929" y="63788"/>
                  <a:pt x="10225913" y="64379"/>
                </a:cubicBezTo>
                <a:cubicBezTo>
                  <a:pt x="10222896" y="64969"/>
                  <a:pt x="10220045" y="65966"/>
                  <a:pt x="10217360" y="67368"/>
                </a:cubicBezTo>
                <a:cubicBezTo>
                  <a:pt x="10209593" y="71442"/>
                  <a:pt x="10202454" y="75952"/>
                  <a:pt x="10195944" y="80898"/>
                </a:cubicBezTo>
                <a:cubicBezTo>
                  <a:pt x="10189433" y="85843"/>
                  <a:pt x="10183370" y="92164"/>
                  <a:pt x="10177758" y="99861"/>
                </a:cubicBezTo>
                <a:cubicBezTo>
                  <a:pt x="10172144" y="107557"/>
                  <a:pt x="10166949" y="117008"/>
                  <a:pt x="10162174" y="128214"/>
                </a:cubicBezTo>
                <a:cubicBezTo>
                  <a:pt x="10159786" y="133817"/>
                  <a:pt x="10157466" y="140150"/>
                  <a:pt x="10155215" y="147213"/>
                </a:cubicBezTo>
                <a:lnTo>
                  <a:pt x="10149612" y="167225"/>
                </a:lnTo>
                <a:lnTo>
                  <a:pt x="10156351" y="166833"/>
                </a:lnTo>
                <a:cubicBezTo>
                  <a:pt x="10159609" y="166419"/>
                  <a:pt x="10162997" y="165918"/>
                  <a:pt x="10166516" y="165330"/>
                </a:cubicBezTo>
                <a:cubicBezTo>
                  <a:pt x="10170035" y="164743"/>
                  <a:pt x="10173764" y="164199"/>
                  <a:pt x="10177705" y="163698"/>
                </a:cubicBezTo>
                <a:cubicBezTo>
                  <a:pt x="10181647" y="163197"/>
                  <a:pt x="10185669" y="162946"/>
                  <a:pt x="10189771" y="162946"/>
                </a:cubicBezTo>
                <a:cubicBezTo>
                  <a:pt x="10192622" y="162946"/>
                  <a:pt x="10195591" y="163100"/>
                  <a:pt x="10198678" y="163409"/>
                </a:cubicBezTo>
                <a:cubicBezTo>
                  <a:pt x="10201764" y="163717"/>
                  <a:pt x="10204532" y="164420"/>
                  <a:pt x="10206980" y="165518"/>
                </a:cubicBezTo>
                <a:cubicBezTo>
                  <a:pt x="10209429" y="166616"/>
                  <a:pt x="10211435" y="168268"/>
                  <a:pt x="10212999" y="170474"/>
                </a:cubicBezTo>
                <a:cubicBezTo>
                  <a:pt x="10214562" y="172680"/>
                  <a:pt x="10215344" y="175490"/>
                  <a:pt x="10215344" y="178904"/>
                </a:cubicBezTo>
                <a:cubicBezTo>
                  <a:pt x="10215344" y="180577"/>
                  <a:pt x="10215075" y="182756"/>
                  <a:pt x="10214538" y="185440"/>
                </a:cubicBezTo>
                <a:cubicBezTo>
                  <a:pt x="10214001" y="188124"/>
                  <a:pt x="10213187" y="190664"/>
                  <a:pt x="10212099" y="193060"/>
                </a:cubicBezTo>
                <a:cubicBezTo>
                  <a:pt x="10211010" y="195456"/>
                  <a:pt x="10209466" y="197785"/>
                  <a:pt x="10207466" y="200047"/>
                </a:cubicBezTo>
                <a:cubicBezTo>
                  <a:pt x="10205466" y="202309"/>
                  <a:pt x="10202205" y="203720"/>
                  <a:pt x="10197683" y="204278"/>
                </a:cubicBezTo>
                <a:cubicBezTo>
                  <a:pt x="10195008" y="205051"/>
                  <a:pt x="10191674" y="205655"/>
                  <a:pt x="10187681" y="206092"/>
                </a:cubicBezTo>
                <a:cubicBezTo>
                  <a:pt x="10183689" y="206528"/>
                  <a:pt x="10179061" y="207054"/>
                  <a:pt x="10173799" y="207670"/>
                </a:cubicBezTo>
                <a:cubicBezTo>
                  <a:pt x="10168535" y="208285"/>
                  <a:pt x="10163056" y="209123"/>
                  <a:pt x="10157365" y="210182"/>
                </a:cubicBezTo>
                <a:cubicBezTo>
                  <a:pt x="10151672" y="211242"/>
                  <a:pt x="10145840" y="212610"/>
                  <a:pt x="10139868" y="214287"/>
                </a:cubicBezTo>
                <a:cubicBezTo>
                  <a:pt x="10137994" y="221357"/>
                  <a:pt x="10136421" y="229356"/>
                  <a:pt x="10135146" y="238284"/>
                </a:cubicBezTo>
                <a:cubicBezTo>
                  <a:pt x="10133871" y="247211"/>
                  <a:pt x="10132778" y="255978"/>
                  <a:pt x="10131866" y="264584"/>
                </a:cubicBezTo>
                <a:cubicBezTo>
                  <a:pt x="10130955" y="273189"/>
                  <a:pt x="10129951" y="281778"/>
                  <a:pt x="10128856" y="290349"/>
                </a:cubicBezTo>
                <a:cubicBezTo>
                  <a:pt x="10127760" y="298921"/>
                  <a:pt x="10126153" y="307641"/>
                  <a:pt x="10124034" y="316512"/>
                </a:cubicBezTo>
                <a:cubicBezTo>
                  <a:pt x="10123559" y="318578"/>
                  <a:pt x="10122740" y="320618"/>
                  <a:pt x="10121576" y="322632"/>
                </a:cubicBezTo>
                <a:cubicBezTo>
                  <a:pt x="10120412" y="324645"/>
                  <a:pt x="10119012" y="326470"/>
                  <a:pt x="10117376" y="328108"/>
                </a:cubicBezTo>
                <a:cubicBezTo>
                  <a:pt x="10115741" y="329745"/>
                  <a:pt x="10113771" y="331118"/>
                  <a:pt x="10111470" y="332226"/>
                </a:cubicBezTo>
                <a:cubicBezTo>
                  <a:pt x="10109168" y="333335"/>
                  <a:pt x="10106705" y="333889"/>
                  <a:pt x="10104082" y="333889"/>
                </a:cubicBezTo>
                <a:cubicBezTo>
                  <a:pt x="10100117" y="333889"/>
                  <a:pt x="10096610" y="333145"/>
                  <a:pt x="10093559" y="331658"/>
                </a:cubicBezTo>
                <a:cubicBezTo>
                  <a:pt x="10090508" y="330170"/>
                  <a:pt x="10087927" y="328136"/>
                  <a:pt x="10085814" y="325555"/>
                </a:cubicBezTo>
                <a:cubicBezTo>
                  <a:pt x="10083702" y="322974"/>
                  <a:pt x="10082088" y="320120"/>
                  <a:pt x="10080973" y="316994"/>
                </a:cubicBezTo>
                <a:cubicBezTo>
                  <a:pt x="10079857" y="313869"/>
                  <a:pt x="10079300" y="310454"/>
                  <a:pt x="10079300" y="306750"/>
                </a:cubicBezTo>
                <a:cubicBezTo>
                  <a:pt x="10079300" y="304244"/>
                  <a:pt x="10079581" y="301545"/>
                  <a:pt x="10080146" y="298653"/>
                </a:cubicBezTo>
                <a:cubicBezTo>
                  <a:pt x="10080710" y="295762"/>
                  <a:pt x="10081479" y="292552"/>
                  <a:pt x="10082452" y="289023"/>
                </a:cubicBezTo>
                <a:cubicBezTo>
                  <a:pt x="10082875" y="287185"/>
                  <a:pt x="10083505" y="284450"/>
                  <a:pt x="10084345" y="280815"/>
                </a:cubicBezTo>
                <a:cubicBezTo>
                  <a:pt x="10085183" y="277181"/>
                  <a:pt x="10085956" y="274138"/>
                  <a:pt x="10086666" y="271685"/>
                </a:cubicBezTo>
                <a:cubicBezTo>
                  <a:pt x="10087376" y="269232"/>
                  <a:pt x="10088185" y="264631"/>
                  <a:pt x="10089097" y="257882"/>
                </a:cubicBezTo>
                <a:cubicBezTo>
                  <a:pt x="10090008" y="251134"/>
                  <a:pt x="10090801" y="245617"/>
                  <a:pt x="10091476" y="241330"/>
                </a:cubicBezTo>
                <a:cubicBezTo>
                  <a:pt x="10092149" y="237044"/>
                  <a:pt x="10092673" y="233023"/>
                  <a:pt x="10093049" y="229265"/>
                </a:cubicBezTo>
                <a:cubicBezTo>
                  <a:pt x="10093423" y="225508"/>
                  <a:pt x="10093610" y="222448"/>
                  <a:pt x="10093610" y="220083"/>
                </a:cubicBezTo>
                <a:cubicBezTo>
                  <a:pt x="10093610" y="218881"/>
                  <a:pt x="10093565" y="218096"/>
                  <a:pt x="10093473" y="217727"/>
                </a:cubicBezTo>
                <a:cubicBezTo>
                  <a:pt x="10093406" y="217223"/>
                  <a:pt x="10092520" y="216730"/>
                  <a:pt x="10090813" y="216249"/>
                </a:cubicBezTo>
                <a:cubicBezTo>
                  <a:pt x="10089105" y="215768"/>
                  <a:pt x="10086649" y="215064"/>
                  <a:pt x="10083446" y="214138"/>
                </a:cubicBezTo>
                <a:cubicBezTo>
                  <a:pt x="10080242" y="213212"/>
                  <a:pt x="10077082" y="211529"/>
                  <a:pt x="10073969" y="209089"/>
                </a:cubicBezTo>
                <a:cubicBezTo>
                  <a:pt x="10070854" y="206648"/>
                  <a:pt x="10069297" y="202600"/>
                  <a:pt x="10069297" y="196944"/>
                </a:cubicBezTo>
                <a:cubicBezTo>
                  <a:pt x="10069297" y="192767"/>
                  <a:pt x="10070290" y="188773"/>
                  <a:pt x="10072277" y="184960"/>
                </a:cubicBezTo>
                <a:cubicBezTo>
                  <a:pt x="10074262" y="181148"/>
                  <a:pt x="10076459" y="178640"/>
                  <a:pt x="10078868" y="177436"/>
                </a:cubicBezTo>
                <a:cubicBezTo>
                  <a:pt x="10083359" y="175286"/>
                  <a:pt x="10087492" y="174145"/>
                  <a:pt x="10091265" y="174013"/>
                </a:cubicBezTo>
                <a:cubicBezTo>
                  <a:pt x="10095039" y="173880"/>
                  <a:pt x="10098612" y="173513"/>
                  <a:pt x="10101986" y="172911"/>
                </a:cubicBezTo>
                <a:cubicBezTo>
                  <a:pt x="10103030" y="172780"/>
                  <a:pt x="10103795" y="172077"/>
                  <a:pt x="10104282" y="170803"/>
                </a:cubicBezTo>
                <a:cubicBezTo>
                  <a:pt x="10104770" y="169530"/>
                  <a:pt x="10105264" y="169233"/>
                  <a:pt x="10105770" y="169914"/>
                </a:cubicBezTo>
                <a:cubicBezTo>
                  <a:pt x="10107421" y="160994"/>
                  <a:pt x="10109176" y="152988"/>
                  <a:pt x="10111032" y="145896"/>
                </a:cubicBezTo>
                <a:cubicBezTo>
                  <a:pt x="10112888" y="138803"/>
                  <a:pt x="10115027" y="131625"/>
                  <a:pt x="10117447" y="124361"/>
                </a:cubicBezTo>
                <a:cubicBezTo>
                  <a:pt x="10119867" y="117097"/>
                  <a:pt x="10122588" y="109909"/>
                  <a:pt x="10125606" y="102798"/>
                </a:cubicBezTo>
                <a:cubicBezTo>
                  <a:pt x="10128625" y="95687"/>
                  <a:pt x="10131999" y="89134"/>
                  <a:pt x="10135730" y="83138"/>
                </a:cubicBezTo>
                <a:cubicBezTo>
                  <a:pt x="10141848" y="74843"/>
                  <a:pt x="10148377" y="67125"/>
                  <a:pt x="10155315" y="59985"/>
                </a:cubicBezTo>
                <a:cubicBezTo>
                  <a:pt x="10162253" y="52845"/>
                  <a:pt x="10169641" y="46628"/>
                  <a:pt x="10177480" y="41335"/>
                </a:cubicBezTo>
                <a:cubicBezTo>
                  <a:pt x="10185318" y="36041"/>
                  <a:pt x="10193738" y="31849"/>
                  <a:pt x="10202742" y="28757"/>
                </a:cubicBezTo>
                <a:cubicBezTo>
                  <a:pt x="10211745" y="25666"/>
                  <a:pt x="10221278" y="24120"/>
                  <a:pt x="10231340" y="24120"/>
                </a:cubicBezTo>
                <a:close/>
                <a:moveTo>
                  <a:pt x="3340570" y="21570"/>
                </a:moveTo>
                <a:cubicBezTo>
                  <a:pt x="3343185" y="21570"/>
                  <a:pt x="3345940" y="21914"/>
                  <a:pt x="3348834" y="22600"/>
                </a:cubicBezTo>
                <a:cubicBezTo>
                  <a:pt x="3351729" y="23286"/>
                  <a:pt x="3354415" y="24388"/>
                  <a:pt x="3356893" y="25906"/>
                </a:cubicBezTo>
                <a:cubicBezTo>
                  <a:pt x="3359370" y="27424"/>
                  <a:pt x="3361467" y="29426"/>
                  <a:pt x="3363182" y="31912"/>
                </a:cubicBezTo>
                <a:cubicBezTo>
                  <a:pt x="3364895" y="34398"/>
                  <a:pt x="3365753" y="37252"/>
                  <a:pt x="3365753" y="40472"/>
                </a:cubicBezTo>
                <a:cubicBezTo>
                  <a:pt x="3365753" y="42522"/>
                  <a:pt x="3365273" y="44986"/>
                  <a:pt x="3364313" y="47862"/>
                </a:cubicBezTo>
                <a:cubicBezTo>
                  <a:pt x="3356644" y="69542"/>
                  <a:pt x="3348925" y="92818"/>
                  <a:pt x="3341153" y="117689"/>
                </a:cubicBezTo>
                <a:cubicBezTo>
                  <a:pt x="3337268" y="130125"/>
                  <a:pt x="3333584" y="142141"/>
                  <a:pt x="3330102" y="153736"/>
                </a:cubicBezTo>
                <a:lnTo>
                  <a:pt x="3321504" y="183031"/>
                </a:lnTo>
                <a:lnTo>
                  <a:pt x="3323169" y="181487"/>
                </a:lnTo>
                <a:cubicBezTo>
                  <a:pt x="3327983" y="178049"/>
                  <a:pt x="3332961" y="174334"/>
                  <a:pt x="3338104" y="170343"/>
                </a:cubicBezTo>
                <a:cubicBezTo>
                  <a:pt x="3343246" y="166351"/>
                  <a:pt x="3348721" y="161924"/>
                  <a:pt x="3354529" y="157060"/>
                </a:cubicBezTo>
                <a:cubicBezTo>
                  <a:pt x="3360337" y="152197"/>
                  <a:pt x="3365053" y="147953"/>
                  <a:pt x="3368678" y="144328"/>
                </a:cubicBezTo>
                <a:cubicBezTo>
                  <a:pt x="3371251" y="141756"/>
                  <a:pt x="3373878" y="139064"/>
                  <a:pt x="3376557" y="136254"/>
                </a:cubicBezTo>
                <a:cubicBezTo>
                  <a:pt x="3379237" y="133444"/>
                  <a:pt x="3381965" y="130575"/>
                  <a:pt x="3384741" y="127648"/>
                </a:cubicBezTo>
                <a:cubicBezTo>
                  <a:pt x="3387517" y="124721"/>
                  <a:pt x="3389631" y="122454"/>
                  <a:pt x="3391081" y="120847"/>
                </a:cubicBezTo>
                <a:cubicBezTo>
                  <a:pt x="3392533" y="119240"/>
                  <a:pt x="3393685" y="117956"/>
                  <a:pt x="3394539" y="116996"/>
                </a:cubicBezTo>
                <a:cubicBezTo>
                  <a:pt x="3397414" y="113667"/>
                  <a:pt x="3400585" y="110885"/>
                  <a:pt x="3404054" y="108649"/>
                </a:cubicBezTo>
                <a:cubicBezTo>
                  <a:pt x="3407522" y="106414"/>
                  <a:pt x="3411134" y="105296"/>
                  <a:pt x="3414888" y="105296"/>
                </a:cubicBezTo>
                <a:cubicBezTo>
                  <a:pt x="3418233" y="105296"/>
                  <a:pt x="3421327" y="105849"/>
                  <a:pt x="3424167" y="106954"/>
                </a:cubicBezTo>
                <a:cubicBezTo>
                  <a:pt x="3427008" y="108059"/>
                  <a:pt x="3429469" y="109452"/>
                  <a:pt x="3431551" y="111132"/>
                </a:cubicBezTo>
                <a:cubicBezTo>
                  <a:pt x="3433633" y="112812"/>
                  <a:pt x="3435279" y="114820"/>
                  <a:pt x="3436488" y="117155"/>
                </a:cubicBezTo>
                <a:cubicBezTo>
                  <a:pt x="3437697" y="119490"/>
                  <a:pt x="3438302" y="121708"/>
                  <a:pt x="3438302" y="123808"/>
                </a:cubicBezTo>
                <a:cubicBezTo>
                  <a:pt x="3438302" y="126279"/>
                  <a:pt x="3437777" y="128789"/>
                  <a:pt x="3436727" y="131340"/>
                </a:cubicBezTo>
                <a:cubicBezTo>
                  <a:pt x="3435677" y="133891"/>
                  <a:pt x="3434494" y="136274"/>
                  <a:pt x="3433179" y="138488"/>
                </a:cubicBezTo>
                <a:cubicBezTo>
                  <a:pt x="3431863" y="140703"/>
                  <a:pt x="3430381" y="142823"/>
                  <a:pt x="3428732" y="144849"/>
                </a:cubicBezTo>
                <a:cubicBezTo>
                  <a:pt x="3427083" y="146875"/>
                  <a:pt x="3424264" y="148710"/>
                  <a:pt x="3420272" y="150356"/>
                </a:cubicBezTo>
                <a:cubicBezTo>
                  <a:pt x="3418658" y="153494"/>
                  <a:pt x="3416013" y="156638"/>
                  <a:pt x="3412336" y="159790"/>
                </a:cubicBezTo>
                <a:cubicBezTo>
                  <a:pt x="3408660" y="162942"/>
                  <a:pt x="3404487" y="166379"/>
                  <a:pt x="3399817" y="170100"/>
                </a:cubicBezTo>
                <a:cubicBezTo>
                  <a:pt x="3395146" y="173822"/>
                  <a:pt x="3389374" y="177965"/>
                  <a:pt x="3382500" y="182529"/>
                </a:cubicBezTo>
                <a:cubicBezTo>
                  <a:pt x="3375627" y="187094"/>
                  <a:pt x="3371678" y="189659"/>
                  <a:pt x="3370653" y="190226"/>
                </a:cubicBezTo>
                <a:cubicBezTo>
                  <a:pt x="3378048" y="193142"/>
                  <a:pt x="3384533" y="198626"/>
                  <a:pt x="3390106" y="206676"/>
                </a:cubicBezTo>
                <a:cubicBezTo>
                  <a:pt x="3395680" y="214727"/>
                  <a:pt x="3400089" y="223584"/>
                  <a:pt x="3403332" y="233246"/>
                </a:cubicBezTo>
                <a:cubicBezTo>
                  <a:pt x="3406576" y="242909"/>
                  <a:pt x="3408803" y="253056"/>
                  <a:pt x="3410014" y="263687"/>
                </a:cubicBezTo>
                <a:cubicBezTo>
                  <a:pt x="3411226" y="274317"/>
                  <a:pt x="3411831" y="284489"/>
                  <a:pt x="3411831" y="294201"/>
                </a:cubicBezTo>
                <a:cubicBezTo>
                  <a:pt x="3411831" y="294690"/>
                  <a:pt x="3411750" y="295938"/>
                  <a:pt x="3411590" y="297944"/>
                </a:cubicBezTo>
                <a:cubicBezTo>
                  <a:pt x="3411428" y="299950"/>
                  <a:pt x="3411116" y="301813"/>
                  <a:pt x="3410654" y="303531"/>
                </a:cubicBezTo>
                <a:cubicBezTo>
                  <a:pt x="3409904" y="306244"/>
                  <a:pt x="3409015" y="308702"/>
                  <a:pt x="3407987" y="310906"/>
                </a:cubicBezTo>
                <a:cubicBezTo>
                  <a:pt x="3406959" y="313110"/>
                  <a:pt x="3405490" y="315084"/>
                  <a:pt x="3403581" y="316829"/>
                </a:cubicBezTo>
                <a:cubicBezTo>
                  <a:pt x="3401671" y="318574"/>
                  <a:pt x="3399398" y="319925"/>
                  <a:pt x="3396761" y="320883"/>
                </a:cubicBezTo>
                <a:cubicBezTo>
                  <a:pt x="3394123" y="321842"/>
                  <a:pt x="3390950" y="322321"/>
                  <a:pt x="3387240" y="322321"/>
                </a:cubicBezTo>
                <a:cubicBezTo>
                  <a:pt x="3383525" y="322321"/>
                  <a:pt x="3380370" y="321672"/>
                  <a:pt x="3377774" y="320374"/>
                </a:cubicBezTo>
                <a:cubicBezTo>
                  <a:pt x="3375179" y="319076"/>
                  <a:pt x="3373011" y="317349"/>
                  <a:pt x="3371270" y="315193"/>
                </a:cubicBezTo>
                <a:cubicBezTo>
                  <a:pt x="3369530" y="313037"/>
                  <a:pt x="3368279" y="310742"/>
                  <a:pt x="3367517" y="308309"/>
                </a:cubicBezTo>
                <a:cubicBezTo>
                  <a:pt x="3366756" y="305876"/>
                  <a:pt x="3366375" y="303330"/>
                  <a:pt x="3366375" y="300672"/>
                </a:cubicBezTo>
                <a:cubicBezTo>
                  <a:pt x="3366375" y="294304"/>
                  <a:pt x="3366181" y="287659"/>
                  <a:pt x="3365794" y="280739"/>
                </a:cubicBezTo>
                <a:cubicBezTo>
                  <a:pt x="3365407" y="273818"/>
                  <a:pt x="3364649" y="267228"/>
                  <a:pt x="3363522" y="260968"/>
                </a:cubicBezTo>
                <a:cubicBezTo>
                  <a:pt x="3362396" y="254708"/>
                  <a:pt x="3360857" y="248780"/>
                  <a:pt x="3358907" y="243183"/>
                </a:cubicBezTo>
                <a:cubicBezTo>
                  <a:pt x="3356957" y="237587"/>
                  <a:pt x="3354488" y="232877"/>
                  <a:pt x="3351501" y="229055"/>
                </a:cubicBezTo>
                <a:cubicBezTo>
                  <a:pt x="3349378" y="226342"/>
                  <a:pt x="3347514" y="224313"/>
                  <a:pt x="3345909" y="222966"/>
                </a:cubicBezTo>
                <a:cubicBezTo>
                  <a:pt x="3344304" y="221619"/>
                  <a:pt x="3342590" y="220946"/>
                  <a:pt x="3340767" y="220946"/>
                </a:cubicBezTo>
                <a:lnTo>
                  <a:pt x="3339199" y="220946"/>
                </a:lnTo>
                <a:cubicBezTo>
                  <a:pt x="3337107" y="220946"/>
                  <a:pt x="3334598" y="221501"/>
                  <a:pt x="3331674" y="222613"/>
                </a:cubicBezTo>
                <a:cubicBezTo>
                  <a:pt x="3328749" y="223724"/>
                  <a:pt x="3325735" y="225087"/>
                  <a:pt x="3322631" y="226702"/>
                </a:cubicBezTo>
                <a:cubicBezTo>
                  <a:pt x="3319527" y="228316"/>
                  <a:pt x="3316447" y="230053"/>
                  <a:pt x="3313390" y="231914"/>
                </a:cubicBezTo>
                <a:cubicBezTo>
                  <a:pt x="3310335" y="233774"/>
                  <a:pt x="3308185" y="234997"/>
                  <a:pt x="3306941" y="235582"/>
                </a:cubicBezTo>
                <a:lnTo>
                  <a:pt x="3289283" y="305440"/>
                </a:lnTo>
                <a:cubicBezTo>
                  <a:pt x="3288533" y="308588"/>
                  <a:pt x="3286436" y="311110"/>
                  <a:pt x="3282991" y="313006"/>
                </a:cubicBezTo>
                <a:cubicBezTo>
                  <a:pt x="3279546" y="314901"/>
                  <a:pt x="3276321" y="315849"/>
                  <a:pt x="3273315" y="315849"/>
                </a:cubicBezTo>
                <a:cubicBezTo>
                  <a:pt x="3265014" y="315849"/>
                  <a:pt x="3259232" y="314052"/>
                  <a:pt x="3255971" y="310457"/>
                </a:cubicBezTo>
                <a:cubicBezTo>
                  <a:pt x="3252710" y="306863"/>
                  <a:pt x="3251079" y="302228"/>
                  <a:pt x="3251079" y="296554"/>
                </a:cubicBezTo>
                <a:cubicBezTo>
                  <a:pt x="3251079" y="294177"/>
                  <a:pt x="3251243" y="291983"/>
                  <a:pt x="3251569" y="289973"/>
                </a:cubicBezTo>
                <a:cubicBezTo>
                  <a:pt x="3251897" y="287962"/>
                  <a:pt x="3252342" y="285747"/>
                  <a:pt x="3252907" y="283326"/>
                </a:cubicBezTo>
                <a:lnTo>
                  <a:pt x="3253973" y="278795"/>
                </a:lnTo>
                <a:cubicBezTo>
                  <a:pt x="3254529" y="276708"/>
                  <a:pt x="3255602" y="272465"/>
                  <a:pt x="3257194" y="266066"/>
                </a:cubicBezTo>
                <a:cubicBezTo>
                  <a:pt x="3258786" y="259668"/>
                  <a:pt x="3260277" y="253832"/>
                  <a:pt x="3261668" y="248560"/>
                </a:cubicBezTo>
                <a:cubicBezTo>
                  <a:pt x="3263058" y="243287"/>
                  <a:pt x="3264627" y="237402"/>
                  <a:pt x="3266374" y="230904"/>
                </a:cubicBezTo>
                <a:cubicBezTo>
                  <a:pt x="3268120" y="224407"/>
                  <a:pt x="3269600" y="219007"/>
                  <a:pt x="3270812" y="214705"/>
                </a:cubicBezTo>
                <a:cubicBezTo>
                  <a:pt x="3272251" y="209739"/>
                  <a:pt x="3274376" y="202354"/>
                  <a:pt x="3277187" y="192549"/>
                </a:cubicBezTo>
                <a:cubicBezTo>
                  <a:pt x="3279997" y="182744"/>
                  <a:pt x="3283134" y="171764"/>
                  <a:pt x="3286599" y="159607"/>
                </a:cubicBezTo>
                <a:cubicBezTo>
                  <a:pt x="3290063" y="147451"/>
                  <a:pt x="3293658" y="134738"/>
                  <a:pt x="3297383" y="121470"/>
                </a:cubicBezTo>
                <a:cubicBezTo>
                  <a:pt x="3301107" y="108203"/>
                  <a:pt x="3304637" y="95555"/>
                  <a:pt x="3307971" y="83529"/>
                </a:cubicBezTo>
                <a:cubicBezTo>
                  <a:pt x="3311305" y="71503"/>
                  <a:pt x="3314261" y="60882"/>
                  <a:pt x="3316837" y="51667"/>
                </a:cubicBezTo>
                <a:cubicBezTo>
                  <a:pt x="3319414" y="42452"/>
                  <a:pt x="3321289" y="35357"/>
                  <a:pt x="3322459" y="30382"/>
                </a:cubicBezTo>
                <a:cubicBezTo>
                  <a:pt x="3324328" y="27470"/>
                  <a:pt x="3326826" y="25273"/>
                  <a:pt x="3329956" y="23792"/>
                </a:cubicBezTo>
                <a:cubicBezTo>
                  <a:pt x="3333085" y="22311"/>
                  <a:pt x="3336623" y="21570"/>
                  <a:pt x="3340570" y="21570"/>
                </a:cubicBezTo>
                <a:close/>
                <a:moveTo>
                  <a:pt x="98166" y="21177"/>
                </a:moveTo>
                <a:cubicBezTo>
                  <a:pt x="103689" y="24112"/>
                  <a:pt x="107853" y="27816"/>
                  <a:pt x="110659" y="32288"/>
                </a:cubicBezTo>
                <a:cubicBezTo>
                  <a:pt x="113465" y="36761"/>
                  <a:pt x="114868" y="41776"/>
                  <a:pt x="114868" y="47334"/>
                </a:cubicBezTo>
                <a:cubicBezTo>
                  <a:pt x="114868" y="51057"/>
                  <a:pt x="114304" y="55140"/>
                  <a:pt x="113176" y="59584"/>
                </a:cubicBezTo>
                <a:cubicBezTo>
                  <a:pt x="112048" y="64027"/>
                  <a:pt x="110624" y="68799"/>
                  <a:pt x="108903" y="73898"/>
                </a:cubicBezTo>
                <a:cubicBezTo>
                  <a:pt x="107182" y="78998"/>
                  <a:pt x="105276" y="84325"/>
                  <a:pt x="103183" y="89880"/>
                </a:cubicBezTo>
                <a:cubicBezTo>
                  <a:pt x="101091" y="95435"/>
                  <a:pt x="99016" y="101299"/>
                  <a:pt x="96960" y="107471"/>
                </a:cubicBezTo>
                <a:cubicBezTo>
                  <a:pt x="93300" y="118192"/>
                  <a:pt x="89675" y="128809"/>
                  <a:pt x="86086" y="139323"/>
                </a:cubicBezTo>
                <a:cubicBezTo>
                  <a:pt x="82496" y="149836"/>
                  <a:pt x="78887" y="161194"/>
                  <a:pt x="75258" y="173395"/>
                </a:cubicBezTo>
                <a:cubicBezTo>
                  <a:pt x="74367" y="176437"/>
                  <a:pt x="73425" y="179415"/>
                  <a:pt x="72433" y="182329"/>
                </a:cubicBezTo>
                <a:cubicBezTo>
                  <a:pt x="71442" y="185244"/>
                  <a:pt x="70292" y="188887"/>
                  <a:pt x="68984" y="193258"/>
                </a:cubicBezTo>
                <a:cubicBezTo>
                  <a:pt x="67675" y="197630"/>
                  <a:pt x="66441" y="201819"/>
                  <a:pt x="65279" y="205826"/>
                </a:cubicBezTo>
                <a:cubicBezTo>
                  <a:pt x="64118" y="209833"/>
                  <a:pt x="62891" y="214756"/>
                  <a:pt x="61600" y="220596"/>
                </a:cubicBezTo>
                <a:cubicBezTo>
                  <a:pt x="60094" y="227270"/>
                  <a:pt x="58736" y="234198"/>
                  <a:pt x="57526" y="241379"/>
                </a:cubicBezTo>
                <a:cubicBezTo>
                  <a:pt x="56317" y="248560"/>
                  <a:pt x="55212" y="255391"/>
                  <a:pt x="54211" y="261873"/>
                </a:cubicBezTo>
                <a:cubicBezTo>
                  <a:pt x="53210" y="268355"/>
                  <a:pt x="52005" y="275580"/>
                  <a:pt x="50597" y="283548"/>
                </a:cubicBezTo>
                <a:cubicBezTo>
                  <a:pt x="49189" y="291516"/>
                  <a:pt x="47628" y="298930"/>
                  <a:pt x="45913" y="305790"/>
                </a:cubicBezTo>
                <a:cubicBezTo>
                  <a:pt x="45138" y="308892"/>
                  <a:pt x="43772" y="311656"/>
                  <a:pt x="41814" y="314082"/>
                </a:cubicBezTo>
                <a:cubicBezTo>
                  <a:pt x="39855" y="316508"/>
                  <a:pt x="37667" y="318552"/>
                  <a:pt x="35250" y="320215"/>
                </a:cubicBezTo>
                <a:cubicBezTo>
                  <a:pt x="32832" y="321877"/>
                  <a:pt x="30249" y="323167"/>
                  <a:pt x="27500" y="324083"/>
                </a:cubicBezTo>
                <a:cubicBezTo>
                  <a:pt x="24751" y="325000"/>
                  <a:pt x="22081" y="325458"/>
                  <a:pt x="19490" y="325458"/>
                </a:cubicBezTo>
                <a:cubicBezTo>
                  <a:pt x="16940" y="325458"/>
                  <a:pt x="14492" y="325255"/>
                  <a:pt x="12147" y="324850"/>
                </a:cubicBezTo>
                <a:cubicBezTo>
                  <a:pt x="9801" y="324445"/>
                  <a:pt x="8289" y="323732"/>
                  <a:pt x="7612" y="322711"/>
                </a:cubicBezTo>
                <a:cubicBezTo>
                  <a:pt x="4788" y="319909"/>
                  <a:pt x="2813" y="317224"/>
                  <a:pt x="1688" y="314656"/>
                </a:cubicBezTo>
                <a:cubicBezTo>
                  <a:pt x="563" y="312087"/>
                  <a:pt x="0" y="309322"/>
                  <a:pt x="0" y="306359"/>
                </a:cubicBezTo>
                <a:cubicBezTo>
                  <a:pt x="0" y="305413"/>
                  <a:pt x="33" y="304647"/>
                  <a:pt x="99" y="304059"/>
                </a:cubicBezTo>
                <a:cubicBezTo>
                  <a:pt x="164" y="303472"/>
                  <a:pt x="352" y="302410"/>
                  <a:pt x="660" y="300875"/>
                </a:cubicBezTo>
                <a:lnTo>
                  <a:pt x="24180" y="198422"/>
                </a:lnTo>
                <a:cubicBezTo>
                  <a:pt x="25315" y="193949"/>
                  <a:pt x="26756" y="188298"/>
                  <a:pt x="28502" y="181467"/>
                </a:cubicBezTo>
                <a:cubicBezTo>
                  <a:pt x="30248" y="174636"/>
                  <a:pt x="32033" y="168010"/>
                  <a:pt x="33859" y="161590"/>
                </a:cubicBezTo>
                <a:cubicBezTo>
                  <a:pt x="35685" y="155169"/>
                  <a:pt x="37647" y="148324"/>
                  <a:pt x="39745" y="141052"/>
                </a:cubicBezTo>
                <a:cubicBezTo>
                  <a:pt x="41843" y="133781"/>
                  <a:pt x="43841" y="127002"/>
                  <a:pt x="45740" y="120716"/>
                </a:cubicBezTo>
                <a:cubicBezTo>
                  <a:pt x="47639" y="114430"/>
                  <a:pt x="49347" y="108661"/>
                  <a:pt x="50866" y="103409"/>
                </a:cubicBezTo>
                <a:cubicBezTo>
                  <a:pt x="52385" y="98157"/>
                  <a:pt x="53743" y="93603"/>
                  <a:pt x="54941" y="89747"/>
                </a:cubicBezTo>
                <a:cubicBezTo>
                  <a:pt x="57320" y="81602"/>
                  <a:pt x="59575" y="73431"/>
                  <a:pt x="61706" y="65233"/>
                </a:cubicBezTo>
                <a:cubicBezTo>
                  <a:pt x="63837" y="57036"/>
                  <a:pt x="66005" y="47961"/>
                  <a:pt x="68209" y="38010"/>
                </a:cubicBezTo>
                <a:cubicBezTo>
                  <a:pt x="71398" y="31787"/>
                  <a:pt x="75568" y="27426"/>
                  <a:pt x="80719" y="24926"/>
                </a:cubicBezTo>
                <a:cubicBezTo>
                  <a:pt x="85870" y="22427"/>
                  <a:pt x="91685" y="21177"/>
                  <a:pt x="98166" y="21177"/>
                </a:cubicBezTo>
                <a:close/>
                <a:moveTo>
                  <a:pt x="433289" y="20786"/>
                </a:moveTo>
                <a:cubicBezTo>
                  <a:pt x="442074" y="20786"/>
                  <a:pt x="448925" y="23820"/>
                  <a:pt x="453841" y="29889"/>
                </a:cubicBezTo>
                <a:cubicBezTo>
                  <a:pt x="458757" y="35957"/>
                  <a:pt x="461216" y="44125"/>
                  <a:pt x="461216" y="54393"/>
                </a:cubicBezTo>
                <a:cubicBezTo>
                  <a:pt x="461216" y="70211"/>
                  <a:pt x="454264" y="88427"/>
                  <a:pt x="440362" y="109042"/>
                </a:cubicBezTo>
                <a:cubicBezTo>
                  <a:pt x="426460" y="129656"/>
                  <a:pt x="413972" y="139963"/>
                  <a:pt x="402897" y="139963"/>
                </a:cubicBezTo>
                <a:cubicBezTo>
                  <a:pt x="398633" y="139963"/>
                  <a:pt x="394874" y="138422"/>
                  <a:pt x="391620" y="135340"/>
                </a:cubicBezTo>
                <a:cubicBezTo>
                  <a:pt x="388366" y="132258"/>
                  <a:pt x="386739" y="128740"/>
                  <a:pt x="386739" y="124786"/>
                </a:cubicBezTo>
                <a:cubicBezTo>
                  <a:pt x="386739" y="119357"/>
                  <a:pt x="387990" y="115195"/>
                  <a:pt x="390493" y="112301"/>
                </a:cubicBezTo>
                <a:cubicBezTo>
                  <a:pt x="392996" y="109406"/>
                  <a:pt x="397119" y="105895"/>
                  <a:pt x="402863" y="101769"/>
                </a:cubicBezTo>
                <a:cubicBezTo>
                  <a:pt x="409377" y="97156"/>
                  <a:pt x="414068" y="92176"/>
                  <a:pt x="416937" y="86829"/>
                </a:cubicBezTo>
                <a:cubicBezTo>
                  <a:pt x="411623" y="86321"/>
                  <a:pt x="406536" y="83371"/>
                  <a:pt x="401677" y="77979"/>
                </a:cubicBezTo>
                <a:cubicBezTo>
                  <a:pt x="396818" y="72588"/>
                  <a:pt x="394388" y="66229"/>
                  <a:pt x="394388" y="58902"/>
                </a:cubicBezTo>
                <a:cubicBezTo>
                  <a:pt x="394388" y="48618"/>
                  <a:pt x="398424" y="39694"/>
                  <a:pt x="406496" y="32131"/>
                </a:cubicBezTo>
                <a:cubicBezTo>
                  <a:pt x="414567" y="24568"/>
                  <a:pt x="423498" y="20786"/>
                  <a:pt x="433289" y="20786"/>
                </a:cubicBezTo>
                <a:close/>
                <a:moveTo>
                  <a:pt x="8288079" y="14315"/>
                </a:moveTo>
                <a:cubicBezTo>
                  <a:pt x="8292766" y="14315"/>
                  <a:pt x="8296819" y="15210"/>
                  <a:pt x="8300236" y="17000"/>
                </a:cubicBezTo>
                <a:cubicBezTo>
                  <a:pt x="8303654" y="18791"/>
                  <a:pt x="8306338" y="21130"/>
                  <a:pt x="8308289" y="24017"/>
                </a:cubicBezTo>
                <a:cubicBezTo>
                  <a:pt x="8310240" y="26904"/>
                  <a:pt x="8311588" y="30142"/>
                  <a:pt x="8312335" y="33731"/>
                </a:cubicBezTo>
                <a:cubicBezTo>
                  <a:pt x="8313082" y="37319"/>
                  <a:pt x="8313456" y="40873"/>
                  <a:pt x="8313456" y="44394"/>
                </a:cubicBezTo>
                <a:cubicBezTo>
                  <a:pt x="8313456" y="47919"/>
                  <a:pt x="8313181" y="51502"/>
                  <a:pt x="8312631" y="55143"/>
                </a:cubicBezTo>
                <a:cubicBezTo>
                  <a:pt x="8312081" y="58785"/>
                  <a:pt x="8311463" y="62050"/>
                  <a:pt x="8310777" y="64940"/>
                </a:cubicBezTo>
                <a:cubicBezTo>
                  <a:pt x="8306440" y="82951"/>
                  <a:pt x="8301494" y="101073"/>
                  <a:pt x="8295938" y="119307"/>
                </a:cubicBezTo>
                <a:cubicBezTo>
                  <a:pt x="8290382" y="137540"/>
                  <a:pt x="8285438" y="154178"/>
                  <a:pt x="8281104" y="169221"/>
                </a:cubicBezTo>
                <a:cubicBezTo>
                  <a:pt x="8281636" y="165031"/>
                  <a:pt x="8284895" y="160708"/>
                  <a:pt x="8290880" y="156251"/>
                </a:cubicBezTo>
                <a:cubicBezTo>
                  <a:pt x="8296867" y="151794"/>
                  <a:pt x="8303242" y="147823"/>
                  <a:pt x="8310007" y="144338"/>
                </a:cubicBezTo>
                <a:cubicBezTo>
                  <a:pt x="8316772" y="140853"/>
                  <a:pt x="8323717" y="138082"/>
                  <a:pt x="8330841" y="136027"/>
                </a:cubicBezTo>
                <a:cubicBezTo>
                  <a:pt x="8337964" y="133972"/>
                  <a:pt x="8345084" y="132945"/>
                  <a:pt x="8352200" y="132945"/>
                </a:cubicBezTo>
                <a:cubicBezTo>
                  <a:pt x="8359874" y="132945"/>
                  <a:pt x="8366608" y="134103"/>
                  <a:pt x="8372399" y="136420"/>
                </a:cubicBezTo>
                <a:cubicBezTo>
                  <a:pt x="8378191" y="138736"/>
                  <a:pt x="8383000" y="141918"/>
                  <a:pt x="8386827" y="145966"/>
                </a:cubicBezTo>
                <a:cubicBezTo>
                  <a:pt x="8390656" y="150014"/>
                  <a:pt x="8393469" y="154773"/>
                  <a:pt x="8395269" y="160243"/>
                </a:cubicBezTo>
                <a:cubicBezTo>
                  <a:pt x="8397069" y="165714"/>
                  <a:pt x="8397969" y="171477"/>
                  <a:pt x="8397969" y="177533"/>
                </a:cubicBezTo>
                <a:cubicBezTo>
                  <a:pt x="8397969" y="180218"/>
                  <a:pt x="8397789" y="183182"/>
                  <a:pt x="8397427" y="186426"/>
                </a:cubicBezTo>
                <a:cubicBezTo>
                  <a:pt x="8397066" y="189669"/>
                  <a:pt x="8396435" y="193178"/>
                  <a:pt x="8395535" y="196950"/>
                </a:cubicBezTo>
                <a:cubicBezTo>
                  <a:pt x="8392285" y="209956"/>
                  <a:pt x="8387484" y="221940"/>
                  <a:pt x="8381132" y="232904"/>
                </a:cubicBezTo>
                <a:cubicBezTo>
                  <a:pt x="8374782" y="243868"/>
                  <a:pt x="8367520" y="253706"/>
                  <a:pt x="8359349" y="262418"/>
                </a:cubicBezTo>
                <a:cubicBezTo>
                  <a:pt x="8351180" y="271130"/>
                  <a:pt x="8342384" y="278793"/>
                  <a:pt x="8332964" y="285406"/>
                </a:cubicBezTo>
                <a:cubicBezTo>
                  <a:pt x="8323544" y="292019"/>
                  <a:pt x="8314076" y="297903"/>
                  <a:pt x="8304559" y="303059"/>
                </a:cubicBezTo>
                <a:cubicBezTo>
                  <a:pt x="8298212" y="306434"/>
                  <a:pt x="8292047" y="309050"/>
                  <a:pt x="8286063" y="310907"/>
                </a:cubicBezTo>
                <a:cubicBezTo>
                  <a:pt x="8280081" y="312765"/>
                  <a:pt x="8274086" y="313693"/>
                  <a:pt x="8268080" y="313693"/>
                </a:cubicBezTo>
                <a:cubicBezTo>
                  <a:pt x="8262141" y="313693"/>
                  <a:pt x="8257523" y="313041"/>
                  <a:pt x="8254226" y="311737"/>
                </a:cubicBezTo>
                <a:cubicBezTo>
                  <a:pt x="8250930" y="310433"/>
                  <a:pt x="8249340" y="308862"/>
                  <a:pt x="8249456" y="307025"/>
                </a:cubicBezTo>
                <a:cubicBezTo>
                  <a:pt x="8250486" y="306923"/>
                  <a:pt x="8250434" y="307702"/>
                  <a:pt x="8249300" y="309364"/>
                </a:cubicBezTo>
                <a:cubicBezTo>
                  <a:pt x="8248168" y="311025"/>
                  <a:pt x="8246744" y="312631"/>
                  <a:pt x="8245030" y="314181"/>
                </a:cubicBezTo>
                <a:cubicBezTo>
                  <a:pt x="8243317" y="315730"/>
                  <a:pt x="8241304" y="316984"/>
                  <a:pt x="8238991" y="317941"/>
                </a:cubicBezTo>
                <a:cubicBezTo>
                  <a:pt x="8236679" y="318899"/>
                  <a:pt x="8234022" y="319377"/>
                  <a:pt x="8231020" y="319377"/>
                </a:cubicBezTo>
                <a:cubicBezTo>
                  <a:pt x="8222300" y="319377"/>
                  <a:pt x="8216022" y="317100"/>
                  <a:pt x="8212185" y="312546"/>
                </a:cubicBezTo>
                <a:cubicBezTo>
                  <a:pt x="8208350" y="307992"/>
                  <a:pt x="8206431" y="302074"/>
                  <a:pt x="8206431" y="294791"/>
                </a:cubicBezTo>
                <a:cubicBezTo>
                  <a:pt x="8206431" y="292193"/>
                  <a:pt x="8206601" y="289706"/>
                  <a:pt x="8206942" y="287328"/>
                </a:cubicBezTo>
                <a:cubicBezTo>
                  <a:pt x="8207282" y="284950"/>
                  <a:pt x="8207776" y="282662"/>
                  <a:pt x="8208422" y="280464"/>
                </a:cubicBezTo>
                <a:lnTo>
                  <a:pt x="8216886" y="246597"/>
                </a:lnTo>
                <a:cubicBezTo>
                  <a:pt x="8219460" y="237198"/>
                  <a:pt x="8222546" y="225653"/>
                  <a:pt x="8226147" y="211962"/>
                </a:cubicBezTo>
                <a:cubicBezTo>
                  <a:pt x="8229748" y="198271"/>
                  <a:pt x="8233298" y="185208"/>
                  <a:pt x="8236798" y="172772"/>
                </a:cubicBezTo>
                <a:cubicBezTo>
                  <a:pt x="8240298" y="160336"/>
                  <a:pt x="8243896" y="147531"/>
                  <a:pt x="8247592" y="134356"/>
                </a:cubicBezTo>
                <a:cubicBezTo>
                  <a:pt x="8251289" y="121180"/>
                  <a:pt x="8254569" y="109283"/>
                  <a:pt x="8257432" y="98664"/>
                </a:cubicBezTo>
                <a:cubicBezTo>
                  <a:pt x="8260296" y="88045"/>
                  <a:pt x="8262812" y="78016"/>
                  <a:pt x="8264982" y="68577"/>
                </a:cubicBezTo>
                <a:cubicBezTo>
                  <a:pt x="8267152" y="59138"/>
                  <a:pt x="8268616" y="51695"/>
                  <a:pt x="8269374" y="46247"/>
                </a:cubicBezTo>
                <a:lnTo>
                  <a:pt x="8271574" y="30039"/>
                </a:lnTo>
                <a:cubicBezTo>
                  <a:pt x="8272343" y="27745"/>
                  <a:pt x="8272920" y="25991"/>
                  <a:pt x="8273306" y="24778"/>
                </a:cubicBezTo>
                <a:cubicBezTo>
                  <a:pt x="8273693" y="23564"/>
                  <a:pt x="8274487" y="22142"/>
                  <a:pt x="8275688" y="20511"/>
                </a:cubicBezTo>
                <a:cubicBezTo>
                  <a:pt x="8276889" y="18880"/>
                  <a:pt x="8278515" y="17439"/>
                  <a:pt x="8280569" y="16189"/>
                </a:cubicBezTo>
                <a:cubicBezTo>
                  <a:pt x="8282622" y="14939"/>
                  <a:pt x="8285126" y="14315"/>
                  <a:pt x="8288079" y="14315"/>
                </a:cubicBezTo>
                <a:close/>
                <a:moveTo>
                  <a:pt x="9562160" y="12158"/>
                </a:moveTo>
                <a:cubicBezTo>
                  <a:pt x="9563971" y="12158"/>
                  <a:pt x="9566280" y="12276"/>
                  <a:pt x="9569089" y="12510"/>
                </a:cubicBezTo>
                <a:cubicBezTo>
                  <a:pt x="9571898" y="12744"/>
                  <a:pt x="9574486" y="13229"/>
                  <a:pt x="9576852" y="13963"/>
                </a:cubicBezTo>
                <a:cubicBezTo>
                  <a:pt x="9579220" y="14697"/>
                  <a:pt x="9581331" y="16041"/>
                  <a:pt x="9583185" y="17996"/>
                </a:cubicBezTo>
                <a:cubicBezTo>
                  <a:pt x="9585040" y="19950"/>
                  <a:pt x="9585968" y="22474"/>
                  <a:pt x="9585968" y="25570"/>
                </a:cubicBezTo>
                <a:cubicBezTo>
                  <a:pt x="9585968" y="26278"/>
                  <a:pt x="9585822" y="27541"/>
                  <a:pt x="9585532" y="29357"/>
                </a:cubicBezTo>
                <a:cubicBezTo>
                  <a:pt x="9585242" y="31174"/>
                  <a:pt x="9584820" y="33186"/>
                  <a:pt x="9584268" y="35394"/>
                </a:cubicBezTo>
                <a:cubicBezTo>
                  <a:pt x="9577298" y="61214"/>
                  <a:pt x="9569759" y="90130"/>
                  <a:pt x="9561653" y="122144"/>
                </a:cubicBezTo>
                <a:cubicBezTo>
                  <a:pt x="9553548" y="154158"/>
                  <a:pt x="9545444" y="184164"/>
                  <a:pt x="9537340" y="212162"/>
                </a:cubicBezTo>
                <a:cubicBezTo>
                  <a:pt x="9540620" y="203125"/>
                  <a:pt x="9546599" y="194499"/>
                  <a:pt x="9555273" y="186285"/>
                </a:cubicBezTo>
                <a:cubicBezTo>
                  <a:pt x="9563947" y="178071"/>
                  <a:pt x="9572989" y="170918"/>
                  <a:pt x="9582396" y="164827"/>
                </a:cubicBezTo>
                <a:cubicBezTo>
                  <a:pt x="9591804" y="158736"/>
                  <a:pt x="9601568" y="153958"/>
                  <a:pt x="9611690" y="150494"/>
                </a:cubicBezTo>
                <a:cubicBezTo>
                  <a:pt x="9621811" y="147029"/>
                  <a:pt x="9632296" y="145297"/>
                  <a:pt x="9643143" y="145297"/>
                </a:cubicBezTo>
                <a:cubicBezTo>
                  <a:pt x="9651084" y="145297"/>
                  <a:pt x="9657266" y="147864"/>
                  <a:pt x="9661688" y="152998"/>
                </a:cubicBezTo>
                <a:cubicBezTo>
                  <a:pt x="9666112" y="158132"/>
                  <a:pt x="9668322" y="164415"/>
                  <a:pt x="9668322" y="171846"/>
                </a:cubicBezTo>
                <a:cubicBezTo>
                  <a:pt x="9668322" y="175081"/>
                  <a:pt x="9667866" y="178376"/>
                  <a:pt x="9666950" y="181732"/>
                </a:cubicBezTo>
                <a:cubicBezTo>
                  <a:pt x="9665338" y="187913"/>
                  <a:pt x="9663481" y="194122"/>
                  <a:pt x="9661378" y="200359"/>
                </a:cubicBezTo>
                <a:cubicBezTo>
                  <a:pt x="9659274" y="206597"/>
                  <a:pt x="9657138" y="212764"/>
                  <a:pt x="9654970" y="218861"/>
                </a:cubicBezTo>
                <a:cubicBezTo>
                  <a:pt x="9652801" y="224959"/>
                  <a:pt x="9650813" y="230635"/>
                  <a:pt x="9649005" y="235890"/>
                </a:cubicBezTo>
                <a:cubicBezTo>
                  <a:pt x="9647197" y="241145"/>
                  <a:pt x="9645488" y="247059"/>
                  <a:pt x="9643877" y="253631"/>
                </a:cubicBezTo>
                <a:cubicBezTo>
                  <a:pt x="9641792" y="261845"/>
                  <a:pt x="9640364" y="269591"/>
                  <a:pt x="9639589" y="276869"/>
                </a:cubicBezTo>
                <a:cubicBezTo>
                  <a:pt x="9638817" y="284146"/>
                  <a:pt x="9638301" y="289998"/>
                  <a:pt x="9638039" y="294422"/>
                </a:cubicBezTo>
                <a:cubicBezTo>
                  <a:pt x="9637776" y="298239"/>
                  <a:pt x="9637141" y="302087"/>
                  <a:pt x="9636135" y="305967"/>
                </a:cubicBezTo>
                <a:cubicBezTo>
                  <a:pt x="9635130" y="309847"/>
                  <a:pt x="9633614" y="313326"/>
                  <a:pt x="9631588" y="316404"/>
                </a:cubicBezTo>
                <a:cubicBezTo>
                  <a:pt x="9629561" y="319482"/>
                  <a:pt x="9626906" y="322022"/>
                  <a:pt x="9623624" y="324024"/>
                </a:cubicBezTo>
                <a:cubicBezTo>
                  <a:pt x="9620342" y="326026"/>
                  <a:pt x="9616456" y="327027"/>
                  <a:pt x="9611966" y="327027"/>
                </a:cubicBezTo>
                <a:cubicBezTo>
                  <a:pt x="9602600" y="327027"/>
                  <a:pt x="9596062" y="324849"/>
                  <a:pt x="9592353" y="320493"/>
                </a:cubicBezTo>
                <a:cubicBezTo>
                  <a:pt x="9588644" y="316137"/>
                  <a:pt x="9586790" y="310380"/>
                  <a:pt x="9586790" y="303222"/>
                </a:cubicBezTo>
                <a:cubicBezTo>
                  <a:pt x="9586790" y="299537"/>
                  <a:pt x="9587116" y="295886"/>
                  <a:pt x="9587769" y="292271"/>
                </a:cubicBezTo>
                <a:cubicBezTo>
                  <a:pt x="9588422" y="288656"/>
                  <a:pt x="9589531" y="283696"/>
                  <a:pt x="9591096" y="277392"/>
                </a:cubicBezTo>
                <a:cubicBezTo>
                  <a:pt x="9592544" y="271918"/>
                  <a:pt x="9594599" y="265298"/>
                  <a:pt x="9597262" y="257534"/>
                </a:cubicBezTo>
                <a:cubicBezTo>
                  <a:pt x="9599926" y="249770"/>
                  <a:pt x="9602179" y="243234"/>
                  <a:pt x="9604023" y="237926"/>
                </a:cubicBezTo>
                <a:cubicBezTo>
                  <a:pt x="9605866" y="232618"/>
                  <a:pt x="9607887" y="226106"/>
                  <a:pt x="9610084" y="218391"/>
                </a:cubicBezTo>
                <a:cubicBezTo>
                  <a:pt x="9612280" y="210676"/>
                  <a:pt x="9614210" y="203387"/>
                  <a:pt x="9615872" y="196525"/>
                </a:cubicBezTo>
                <a:cubicBezTo>
                  <a:pt x="9615959" y="196127"/>
                  <a:pt x="9616004" y="195548"/>
                  <a:pt x="9616004" y="194788"/>
                </a:cubicBezTo>
                <a:cubicBezTo>
                  <a:pt x="9616004" y="194036"/>
                  <a:pt x="9615894" y="193534"/>
                  <a:pt x="9615674" y="193283"/>
                </a:cubicBezTo>
                <a:cubicBezTo>
                  <a:pt x="9615454" y="193032"/>
                  <a:pt x="9615068" y="192907"/>
                  <a:pt x="9614513" y="192907"/>
                </a:cubicBezTo>
                <a:cubicBezTo>
                  <a:pt x="9612203" y="192907"/>
                  <a:pt x="9609534" y="193441"/>
                  <a:pt x="9606505" y="194510"/>
                </a:cubicBezTo>
                <a:cubicBezTo>
                  <a:pt x="9603478" y="195578"/>
                  <a:pt x="9601616" y="196338"/>
                  <a:pt x="9600917" y="196788"/>
                </a:cubicBezTo>
                <a:cubicBezTo>
                  <a:pt x="9591286" y="203256"/>
                  <a:pt x="9583220" y="209323"/>
                  <a:pt x="9576715" y="214990"/>
                </a:cubicBezTo>
                <a:cubicBezTo>
                  <a:pt x="9570212" y="220656"/>
                  <a:pt x="9564238" y="226601"/>
                  <a:pt x="9558793" y="232823"/>
                </a:cubicBezTo>
                <a:cubicBezTo>
                  <a:pt x="9553349" y="239046"/>
                  <a:pt x="9548319" y="245512"/>
                  <a:pt x="9543702" y="252223"/>
                </a:cubicBezTo>
                <a:cubicBezTo>
                  <a:pt x="9539086" y="258934"/>
                  <a:pt x="9533930" y="266801"/>
                  <a:pt x="9528237" y="275824"/>
                </a:cubicBezTo>
                <a:cubicBezTo>
                  <a:pt x="9523783" y="284096"/>
                  <a:pt x="9520459" y="291167"/>
                  <a:pt x="9518265" y="297036"/>
                </a:cubicBezTo>
                <a:cubicBezTo>
                  <a:pt x="9516072" y="302906"/>
                  <a:pt x="9513936" y="307847"/>
                  <a:pt x="9511858" y="311860"/>
                </a:cubicBezTo>
                <a:cubicBezTo>
                  <a:pt x="9509780" y="315874"/>
                  <a:pt x="9507252" y="318914"/>
                  <a:pt x="9504273" y="320982"/>
                </a:cubicBezTo>
                <a:cubicBezTo>
                  <a:pt x="9501294" y="323049"/>
                  <a:pt x="9496995" y="324083"/>
                  <a:pt x="9491373" y="324083"/>
                </a:cubicBezTo>
                <a:cubicBezTo>
                  <a:pt x="9484714" y="324083"/>
                  <a:pt x="9479997" y="322149"/>
                  <a:pt x="9477223" y="318282"/>
                </a:cubicBezTo>
                <a:cubicBezTo>
                  <a:pt x="9474449" y="314414"/>
                  <a:pt x="9473062" y="309590"/>
                  <a:pt x="9473062" y="303809"/>
                </a:cubicBezTo>
                <a:cubicBezTo>
                  <a:pt x="9473062" y="299560"/>
                  <a:pt x="9473671" y="294998"/>
                  <a:pt x="9474887" y="290126"/>
                </a:cubicBezTo>
                <a:lnTo>
                  <a:pt x="9539595" y="30907"/>
                </a:lnTo>
                <a:cubicBezTo>
                  <a:pt x="9540050" y="29089"/>
                  <a:pt x="9540824" y="27087"/>
                  <a:pt x="9541916" y="24903"/>
                </a:cubicBezTo>
                <a:cubicBezTo>
                  <a:pt x="9543009" y="22719"/>
                  <a:pt x="9544478" y="20703"/>
                  <a:pt x="9546325" y="18856"/>
                </a:cubicBezTo>
                <a:cubicBezTo>
                  <a:pt x="9548172" y="17010"/>
                  <a:pt x="9550445" y="15432"/>
                  <a:pt x="9553143" y="14122"/>
                </a:cubicBezTo>
                <a:cubicBezTo>
                  <a:pt x="9555842" y="12813"/>
                  <a:pt x="9558848" y="12158"/>
                  <a:pt x="9562160" y="12158"/>
                </a:cubicBezTo>
                <a:close/>
                <a:moveTo>
                  <a:pt x="1780236" y="12158"/>
                </a:moveTo>
                <a:cubicBezTo>
                  <a:pt x="1782046" y="12158"/>
                  <a:pt x="1784356" y="12276"/>
                  <a:pt x="1787165" y="12510"/>
                </a:cubicBezTo>
                <a:cubicBezTo>
                  <a:pt x="1789974" y="12744"/>
                  <a:pt x="1792562" y="13229"/>
                  <a:pt x="1794929" y="13963"/>
                </a:cubicBezTo>
                <a:cubicBezTo>
                  <a:pt x="1797295" y="14697"/>
                  <a:pt x="1799406" y="16041"/>
                  <a:pt x="1801261" y="17996"/>
                </a:cubicBezTo>
                <a:cubicBezTo>
                  <a:pt x="1803116" y="19950"/>
                  <a:pt x="1804044" y="22474"/>
                  <a:pt x="1804044" y="25570"/>
                </a:cubicBezTo>
                <a:cubicBezTo>
                  <a:pt x="1804044" y="26278"/>
                  <a:pt x="1803899" y="27541"/>
                  <a:pt x="1803608" y="29357"/>
                </a:cubicBezTo>
                <a:cubicBezTo>
                  <a:pt x="1803317" y="31174"/>
                  <a:pt x="1802896" y="33186"/>
                  <a:pt x="1802344" y="35394"/>
                </a:cubicBezTo>
                <a:cubicBezTo>
                  <a:pt x="1795374" y="61214"/>
                  <a:pt x="1787835" y="90130"/>
                  <a:pt x="1779730" y="122144"/>
                </a:cubicBezTo>
                <a:cubicBezTo>
                  <a:pt x="1771624" y="154158"/>
                  <a:pt x="1763519" y="184164"/>
                  <a:pt x="1755416" y="212162"/>
                </a:cubicBezTo>
                <a:cubicBezTo>
                  <a:pt x="1758697" y="203125"/>
                  <a:pt x="1764675" y="194499"/>
                  <a:pt x="1773349" y="186285"/>
                </a:cubicBezTo>
                <a:cubicBezTo>
                  <a:pt x="1782023" y="178071"/>
                  <a:pt x="1791064" y="170918"/>
                  <a:pt x="1800472" y="164827"/>
                </a:cubicBezTo>
                <a:cubicBezTo>
                  <a:pt x="1809880" y="158736"/>
                  <a:pt x="1819644" y="153958"/>
                  <a:pt x="1829766" y="150494"/>
                </a:cubicBezTo>
                <a:cubicBezTo>
                  <a:pt x="1839887" y="147029"/>
                  <a:pt x="1850371" y="145297"/>
                  <a:pt x="1861219" y="145297"/>
                </a:cubicBezTo>
                <a:cubicBezTo>
                  <a:pt x="1869160" y="145297"/>
                  <a:pt x="1875342" y="147864"/>
                  <a:pt x="1879764" y="152998"/>
                </a:cubicBezTo>
                <a:cubicBezTo>
                  <a:pt x="1884187" y="158132"/>
                  <a:pt x="1886398" y="164415"/>
                  <a:pt x="1886398" y="171846"/>
                </a:cubicBezTo>
                <a:cubicBezTo>
                  <a:pt x="1886398" y="175081"/>
                  <a:pt x="1885941" y="178376"/>
                  <a:pt x="1885027" y="181732"/>
                </a:cubicBezTo>
                <a:cubicBezTo>
                  <a:pt x="1883414" y="187913"/>
                  <a:pt x="1881556" y="194122"/>
                  <a:pt x="1879453" y="200359"/>
                </a:cubicBezTo>
                <a:cubicBezTo>
                  <a:pt x="1877350" y="206597"/>
                  <a:pt x="1875215" y="212764"/>
                  <a:pt x="1873046" y="218861"/>
                </a:cubicBezTo>
                <a:cubicBezTo>
                  <a:pt x="1870877" y="224959"/>
                  <a:pt x="1868889" y="230635"/>
                  <a:pt x="1867081" y="235890"/>
                </a:cubicBezTo>
                <a:cubicBezTo>
                  <a:pt x="1865272" y="241145"/>
                  <a:pt x="1863563" y="247059"/>
                  <a:pt x="1861953" y="253631"/>
                </a:cubicBezTo>
                <a:cubicBezTo>
                  <a:pt x="1859867" y="261845"/>
                  <a:pt x="1858439" y="269591"/>
                  <a:pt x="1857666" y="276869"/>
                </a:cubicBezTo>
                <a:cubicBezTo>
                  <a:pt x="1856893" y="284146"/>
                  <a:pt x="1856376" y="289998"/>
                  <a:pt x="1856116" y="294422"/>
                </a:cubicBezTo>
                <a:cubicBezTo>
                  <a:pt x="1855851" y="298239"/>
                  <a:pt x="1855216" y="302087"/>
                  <a:pt x="1854211" y="305967"/>
                </a:cubicBezTo>
                <a:cubicBezTo>
                  <a:pt x="1853206" y="309847"/>
                  <a:pt x="1851690" y="313326"/>
                  <a:pt x="1849663" y="316404"/>
                </a:cubicBezTo>
                <a:cubicBezTo>
                  <a:pt x="1847636" y="319482"/>
                  <a:pt x="1844981" y="322022"/>
                  <a:pt x="1841699" y="324024"/>
                </a:cubicBezTo>
                <a:cubicBezTo>
                  <a:pt x="1838418" y="326026"/>
                  <a:pt x="1834532" y="327027"/>
                  <a:pt x="1830042" y="327027"/>
                </a:cubicBezTo>
                <a:cubicBezTo>
                  <a:pt x="1820676" y="327027"/>
                  <a:pt x="1814139" y="324849"/>
                  <a:pt x="1810429" y="320493"/>
                </a:cubicBezTo>
                <a:cubicBezTo>
                  <a:pt x="1806720" y="316137"/>
                  <a:pt x="1804866" y="310380"/>
                  <a:pt x="1804866" y="303222"/>
                </a:cubicBezTo>
                <a:cubicBezTo>
                  <a:pt x="1804866" y="299537"/>
                  <a:pt x="1805192" y="295886"/>
                  <a:pt x="1805845" y="292271"/>
                </a:cubicBezTo>
                <a:cubicBezTo>
                  <a:pt x="1806498" y="288656"/>
                  <a:pt x="1807607" y="283696"/>
                  <a:pt x="1809172" y="277392"/>
                </a:cubicBezTo>
                <a:cubicBezTo>
                  <a:pt x="1810619" y="271918"/>
                  <a:pt x="1812675" y="265298"/>
                  <a:pt x="1815338" y="257534"/>
                </a:cubicBezTo>
                <a:cubicBezTo>
                  <a:pt x="1818002" y="249770"/>
                  <a:pt x="1820255" y="243234"/>
                  <a:pt x="1822099" y="237926"/>
                </a:cubicBezTo>
                <a:cubicBezTo>
                  <a:pt x="1823943" y="232618"/>
                  <a:pt x="1825963" y="226106"/>
                  <a:pt x="1828160" y="218391"/>
                </a:cubicBezTo>
                <a:cubicBezTo>
                  <a:pt x="1830356" y="210676"/>
                  <a:pt x="1832286" y="203387"/>
                  <a:pt x="1833949" y="196525"/>
                </a:cubicBezTo>
                <a:cubicBezTo>
                  <a:pt x="1834036" y="196127"/>
                  <a:pt x="1834080" y="195548"/>
                  <a:pt x="1834080" y="194788"/>
                </a:cubicBezTo>
                <a:cubicBezTo>
                  <a:pt x="1834080" y="194036"/>
                  <a:pt x="1833970" y="193534"/>
                  <a:pt x="1833750" y="193283"/>
                </a:cubicBezTo>
                <a:cubicBezTo>
                  <a:pt x="1833530" y="193032"/>
                  <a:pt x="1833143" y="192907"/>
                  <a:pt x="1832589" y="192907"/>
                </a:cubicBezTo>
                <a:cubicBezTo>
                  <a:pt x="1830279" y="192907"/>
                  <a:pt x="1827610" y="193441"/>
                  <a:pt x="1824582" y="194510"/>
                </a:cubicBezTo>
                <a:cubicBezTo>
                  <a:pt x="1821554" y="195578"/>
                  <a:pt x="1819691" y="196338"/>
                  <a:pt x="1818993" y="196788"/>
                </a:cubicBezTo>
                <a:cubicBezTo>
                  <a:pt x="1809362" y="203256"/>
                  <a:pt x="1801295" y="209323"/>
                  <a:pt x="1794791" y="214990"/>
                </a:cubicBezTo>
                <a:cubicBezTo>
                  <a:pt x="1788288" y="220656"/>
                  <a:pt x="1782313" y="226601"/>
                  <a:pt x="1776869" y="232823"/>
                </a:cubicBezTo>
                <a:cubicBezTo>
                  <a:pt x="1771425" y="239046"/>
                  <a:pt x="1766394" y="245512"/>
                  <a:pt x="1761778" y="252223"/>
                </a:cubicBezTo>
                <a:cubicBezTo>
                  <a:pt x="1757161" y="258934"/>
                  <a:pt x="1752006" y="266801"/>
                  <a:pt x="1746313" y="275824"/>
                </a:cubicBezTo>
                <a:cubicBezTo>
                  <a:pt x="1741859" y="284096"/>
                  <a:pt x="1738535" y="291167"/>
                  <a:pt x="1736342" y="297036"/>
                </a:cubicBezTo>
                <a:cubicBezTo>
                  <a:pt x="1734148" y="302906"/>
                  <a:pt x="1732012" y="307847"/>
                  <a:pt x="1729934" y="311860"/>
                </a:cubicBezTo>
                <a:cubicBezTo>
                  <a:pt x="1727856" y="315874"/>
                  <a:pt x="1725328" y="318914"/>
                  <a:pt x="1722349" y="320982"/>
                </a:cubicBezTo>
                <a:cubicBezTo>
                  <a:pt x="1719370" y="323049"/>
                  <a:pt x="1715070" y="324083"/>
                  <a:pt x="1709450" y="324083"/>
                </a:cubicBezTo>
                <a:cubicBezTo>
                  <a:pt x="1702790" y="324083"/>
                  <a:pt x="1698073" y="322149"/>
                  <a:pt x="1695299" y="318282"/>
                </a:cubicBezTo>
                <a:cubicBezTo>
                  <a:pt x="1692525" y="314414"/>
                  <a:pt x="1691138" y="309590"/>
                  <a:pt x="1691138" y="303809"/>
                </a:cubicBezTo>
                <a:cubicBezTo>
                  <a:pt x="1691138" y="299560"/>
                  <a:pt x="1691746" y="294998"/>
                  <a:pt x="1692963" y="290126"/>
                </a:cubicBezTo>
                <a:lnTo>
                  <a:pt x="1757672" y="30907"/>
                </a:lnTo>
                <a:cubicBezTo>
                  <a:pt x="1758126" y="29089"/>
                  <a:pt x="1758899" y="27087"/>
                  <a:pt x="1759992" y="24903"/>
                </a:cubicBezTo>
                <a:cubicBezTo>
                  <a:pt x="1761085" y="22719"/>
                  <a:pt x="1762554" y="20703"/>
                  <a:pt x="1764401" y="18856"/>
                </a:cubicBezTo>
                <a:cubicBezTo>
                  <a:pt x="1766248" y="17010"/>
                  <a:pt x="1768521" y="15432"/>
                  <a:pt x="1771219" y="14122"/>
                </a:cubicBezTo>
                <a:cubicBezTo>
                  <a:pt x="1773918" y="12813"/>
                  <a:pt x="1776924" y="12158"/>
                  <a:pt x="1780236" y="12158"/>
                </a:cubicBezTo>
                <a:close/>
                <a:moveTo>
                  <a:pt x="7602086" y="9021"/>
                </a:moveTo>
                <a:cubicBezTo>
                  <a:pt x="7604559" y="9021"/>
                  <a:pt x="7607235" y="9464"/>
                  <a:pt x="7610115" y="10349"/>
                </a:cubicBezTo>
                <a:cubicBezTo>
                  <a:pt x="7612995" y="11235"/>
                  <a:pt x="7615785" y="12488"/>
                  <a:pt x="7618485" y="14108"/>
                </a:cubicBezTo>
                <a:cubicBezTo>
                  <a:pt x="7621185" y="15729"/>
                  <a:pt x="7623552" y="17811"/>
                  <a:pt x="7625586" y="20353"/>
                </a:cubicBezTo>
                <a:cubicBezTo>
                  <a:pt x="7627621" y="22896"/>
                  <a:pt x="7628637" y="25746"/>
                  <a:pt x="7628637" y="28904"/>
                </a:cubicBezTo>
                <a:cubicBezTo>
                  <a:pt x="7628637" y="30240"/>
                  <a:pt x="7628410" y="31706"/>
                  <a:pt x="7627955" y="33302"/>
                </a:cubicBezTo>
                <a:cubicBezTo>
                  <a:pt x="7627499" y="34899"/>
                  <a:pt x="7627097" y="36571"/>
                  <a:pt x="7626747" y="38319"/>
                </a:cubicBezTo>
                <a:lnTo>
                  <a:pt x="7577919" y="234023"/>
                </a:lnTo>
                <a:cubicBezTo>
                  <a:pt x="7575842" y="242325"/>
                  <a:pt x="7574200" y="249682"/>
                  <a:pt x="7572994" y="256097"/>
                </a:cubicBezTo>
                <a:cubicBezTo>
                  <a:pt x="7571788" y="262511"/>
                  <a:pt x="7570859" y="268212"/>
                  <a:pt x="7570207" y="273199"/>
                </a:cubicBezTo>
                <a:lnTo>
                  <a:pt x="7570207" y="277730"/>
                </a:lnTo>
                <a:cubicBezTo>
                  <a:pt x="7570207" y="281598"/>
                  <a:pt x="7569925" y="286030"/>
                  <a:pt x="7569361" y="291026"/>
                </a:cubicBezTo>
                <a:cubicBezTo>
                  <a:pt x="7568798" y="296021"/>
                  <a:pt x="7567728" y="300704"/>
                  <a:pt x="7566150" y="305075"/>
                </a:cubicBezTo>
                <a:cubicBezTo>
                  <a:pt x="7564573" y="309445"/>
                  <a:pt x="7562216" y="313282"/>
                  <a:pt x="7559076" y="316584"/>
                </a:cubicBezTo>
                <a:cubicBezTo>
                  <a:pt x="7555937" y="319885"/>
                  <a:pt x="7551711" y="321536"/>
                  <a:pt x="7546399" y="321536"/>
                </a:cubicBezTo>
                <a:cubicBezTo>
                  <a:pt x="7542114" y="321536"/>
                  <a:pt x="7538395" y="320629"/>
                  <a:pt x="7535242" y="318815"/>
                </a:cubicBezTo>
                <a:cubicBezTo>
                  <a:pt x="7532089" y="317000"/>
                  <a:pt x="7529507" y="314700"/>
                  <a:pt x="7527495" y="311915"/>
                </a:cubicBezTo>
                <a:cubicBezTo>
                  <a:pt x="7525484" y="309130"/>
                  <a:pt x="7524034" y="306218"/>
                  <a:pt x="7523144" y="303180"/>
                </a:cubicBezTo>
                <a:cubicBezTo>
                  <a:pt x="7522254" y="300141"/>
                  <a:pt x="7521810" y="297214"/>
                  <a:pt x="7521810" y="294397"/>
                </a:cubicBezTo>
                <a:cubicBezTo>
                  <a:pt x="7521810" y="291973"/>
                  <a:pt x="7522021" y="289108"/>
                  <a:pt x="7522443" y="285804"/>
                </a:cubicBezTo>
                <a:cubicBezTo>
                  <a:pt x="7522864" y="282500"/>
                  <a:pt x="7523354" y="279680"/>
                  <a:pt x="7523913" y="277342"/>
                </a:cubicBezTo>
                <a:cubicBezTo>
                  <a:pt x="7524471" y="275005"/>
                  <a:pt x="7525090" y="271735"/>
                  <a:pt x="7525769" y="267533"/>
                </a:cubicBezTo>
                <a:cubicBezTo>
                  <a:pt x="7526448" y="263332"/>
                  <a:pt x="7527088" y="261417"/>
                  <a:pt x="7527691" y="261790"/>
                </a:cubicBezTo>
                <a:lnTo>
                  <a:pt x="7578331" y="56646"/>
                </a:lnTo>
                <a:cubicBezTo>
                  <a:pt x="7578719" y="52276"/>
                  <a:pt x="7579238" y="47486"/>
                  <a:pt x="7579889" y="42277"/>
                </a:cubicBezTo>
                <a:cubicBezTo>
                  <a:pt x="7580540" y="37068"/>
                  <a:pt x="7581652" y="32031"/>
                  <a:pt x="7583226" y="27167"/>
                </a:cubicBezTo>
                <a:cubicBezTo>
                  <a:pt x="7584800" y="22303"/>
                  <a:pt x="7587074" y="18062"/>
                  <a:pt x="7590048" y="14446"/>
                </a:cubicBezTo>
                <a:cubicBezTo>
                  <a:pt x="7593021" y="10829"/>
                  <a:pt x="7597034" y="9021"/>
                  <a:pt x="7602086" y="9021"/>
                </a:cubicBezTo>
                <a:close/>
                <a:moveTo>
                  <a:pt x="7506835" y="9021"/>
                </a:moveTo>
                <a:cubicBezTo>
                  <a:pt x="7509309" y="9021"/>
                  <a:pt x="7511985" y="9464"/>
                  <a:pt x="7514865" y="10349"/>
                </a:cubicBezTo>
                <a:cubicBezTo>
                  <a:pt x="7517745" y="11235"/>
                  <a:pt x="7520535" y="12488"/>
                  <a:pt x="7523234" y="14108"/>
                </a:cubicBezTo>
                <a:cubicBezTo>
                  <a:pt x="7525934" y="15729"/>
                  <a:pt x="7528302" y="17811"/>
                  <a:pt x="7530336" y="20353"/>
                </a:cubicBezTo>
                <a:cubicBezTo>
                  <a:pt x="7532370" y="22896"/>
                  <a:pt x="7533387" y="25746"/>
                  <a:pt x="7533387" y="28904"/>
                </a:cubicBezTo>
                <a:cubicBezTo>
                  <a:pt x="7533387" y="30240"/>
                  <a:pt x="7533159" y="31706"/>
                  <a:pt x="7532704" y="33302"/>
                </a:cubicBezTo>
                <a:cubicBezTo>
                  <a:pt x="7532250" y="34899"/>
                  <a:pt x="7531847" y="36571"/>
                  <a:pt x="7531497" y="38319"/>
                </a:cubicBezTo>
                <a:lnTo>
                  <a:pt x="7482668" y="234023"/>
                </a:lnTo>
                <a:cubicBezTo>
                  <a:pt x="7480592" y="242325"/>
                  <a:pt x="7478950" y="249682"/>
                  <a:pt x="7477744" y="256097"/>
                </a:cubicBezTo>
                <a:cubicBezTo>
                  <a:pt x="7476537" y="262511"/>
                  <a:pt x="7475608" y="268212"/>
                  <a:pt x="7474956" y="273199"/>
                </a:cubicBezTo>
                <a:lnTo>
                  <a:pt x="7474956" y="277730"/>
                </a:lnTo>
                <a:cubicBezTo>
                  <a:pt x="7474956" y="281598"/>
                  <a:pt x="7474675" y="286030"/>
                  <a:pt x="7474111" y="291026"/>
                </a:cubicBezTo>
                <a:cubicBezTo>
                  <a:pt x="7473548" y="296021"/>
                  <a:pt x="7472478" y="300704"/>
                  <a:pt x="7470900" y="305075"/>
                </a:cubicBezTo>
                <a:cubicBezTo>
                  <a:pt x="7469324" y="309445"/>
                  <a:pt x="7466965" y="313282"/>
                  <a:pt x="7463826" y="316584"/>
                </a:cubicBezTo>
                <a:cubicBezTo>
                  <a:pt x="7460687" y="319885"/>
                  <a:pt x="7456461" y="321536"/>
                  <a:pt x="7451148" y="321536"/>
                </a:cubicBezTo>
                <a:cubicBezTo>
                  <a:pt x="7446864" y="321536"/>
                  <a:pt x="7443144" y="320629"/>
                  <a:pt x="7439991" y="318815"/>
                </a:cubicBezTo>
                <a:cubicBezTo>
                  <a:pt x="7436838" y="317000"/>
                  <a:pt x="7434256" y="314700"/>
                  <a:pt x="7432245" y="311915"/>
                </a:cubicBezTo>
                <a:cubicBezTo>
                  <a:pt x="7430234" y="309130"/>
                  <a:pt x="7428783" y="306218"/>
                  <a:pt x="7427893" y="303180"/>
                </a:cubicBezTo>
                <a:cubicBezTo>
                  <a:pt x="7427004" y="300141"/>
                  <a:pt x="7426559" y="297214"/>
                  <a:pt x="7426559" y="294397"/>
                </a:cubicBezTo>
                <a:cubicBezTo>
                  <a:pt x="7426559" y="291973"/>
                  <a:pt x="7426770" y="289108"/>
                  <a:pt x="7427192" y="285804"/>
                </a:cubicBezTo>
                <a:cubicBezTo>
                  <a:pt x="7427614" y="282500"/>
                  <a:pt x="7428104" y="279680"/>
                  <a:pt x="7428662" y="277342"/>
                </a:cubicBezTo>
                <a:cubicBezTo>
                  <a:pt x="7429221" y="275005"/>
                  <a:pt x="7429840" y="271735"/>
                  <a:pt x="7430519" y="267533"/>
                </a:cubicBezTo>
                <a:cubicBezTo>
                  <a:pt x="7431198" y="263332"/>
                  <a:pt x="7431838" y="261417"/>
                  <a:pt x="7432440" y="261790"/>
                </a:cubicBezTo>
                <a:lnTo>
                  <a:pt x="7483081" y="56646"/>
                </a:lnTo>
                <a:cubicBezTo>
                  <a:pt x="7483468" y="52276"/>
                  <a:pt x="7483987" y="47486"/>
                  <a:pt x="7484639" y="42277"/>
                </a:cubicBezTo>
                <a:cubicBezTo>
                  <a:pt x="7485290" y="37068"/>
                  <a:pt x="7486402" y="32031"/>
                  <a:pt x="7487976" y="27167"/>
                </a:cubicBezTo>
                <a:cubicBezTo>
                  <a:pt x="7489550" y="22303"/>
                  <a:pt x="7491824" y="18062"/>
                  <a:pt x="7494797" y="14446"/>
                </a:cubicBezTo>
                <a:cubicBezTo>
                  <a:pt x="7497771" y="10829"/>
                  <a:pt x="7501784" y="9021"/>
                  <a:pt x="7506835" y="9021"/>
                </a:cubicBezTo>
                <a:close/>
                <a:moveTo>
                  <a:pt x="4626380" y="0"/>
                </a:moveTo>
                <a:cubicBezTo>
                  <a:pt x="4629024" y="0"/>
                  <a:pt x="4631869" y="281"/>
                  <a:pt x="4634917" y="843"/>
                </a:cubicBezTo>
                <a:cubicBezTo>
                  <a:pt x="4637964" y="1406"/>
                  <a:pt x="4640734" y="2558"/>
                  <a:pt x="4643226" y="4301"/>
                </a:cubicBezTo>
                <a:cubicBezTo>
                  <a:pt x="4645717" y="6044"/>
                  <a:pt x="4647696" y="8382"/>
                  <a:pt x="4649163" y="11316"/>
                </a:cubicBezTo>
                <a:cubicBezTo>
                  <a:pt x="4650629" y="14250"/>
                  <a:pt x="4651362" y="18049"/>
                  <a:pt x="4651362" y="22711"/>
                </a:cubicBezTo>
                <a:lnTo>
                  <a:pt x="4611953" y="177311"/>
                </a:lnTo>
                <a:cubicBezTo>
                  <a:pt x="4610732" y="183717"/>
                  <a:pt x="4609587" y="190762"/>
                  <a:pt x="4608518" y="198447"/>
                </a:cubicBezTo>
                <a:cubicBezTo>
                  <a:pt x="4607450" y="206132"/>
                  <a:pt x="4606466" y="214077"/>
                  <a:pt x="4605567" y="222283"/>
                </a:cubicBezTo>
                <a:cubicBezTo>
                  <a:pt x="4604668" y="230489"/>
                  <a:pt x="4603971" y="238457"/>
                  <a:pt x="4603477" y="246188"/>
                </a:cubicBezTo>
                <a:cubicBezTo>
                  <a:pt x="4602981" y="253919"/>
                  <a:pt x="4602734" y="260969"/>
                  <a:pt x="4602734" y="267340"/>
                </a:cubicBezTo>
                <a:cubicBezTo>
                  <a:pt x="4602734" y="274914"/>
                  <a:pt x="4601748" y="282876"/>
                  <a:pt x="4599775" y="291226"/>
                </a:cubicBezTo>
                <a:cubicBezTo>
                  <a:pt x="4599177" y="293615"/>
                  <a:pt x="4598368" y="296105"/>
                  <a:pt x="4597349" y="298694"/>
                </a:cubicBezTo>
                <a:cubicBezTo>
                  <a:pt x="4596330" y="301283"/>
                  <a:pt x="4594882" y="303472"/>
                  <a:pt x="4593007" y="305261"/>
                </a:cubicBezTo>
                <a:cubicBezTo>
                  <a:pt x="4591132" y="307049"/>
                  <a:pt x="4588841" y="308313"/>
                  <a:pt x="4586134" y="309053"/>
                </a:cubicBezTo>
                <a:cubicBezTo>
                  <a:pt x="4583427" y="309792"/>
                  <a:pt x="4580239" y="310162"/>
                  <a:pt x="4576573" y="310162"/>
                </a:cubicBezTo>
                <a:cubicBezTo>
                  <a:pt x="4572269" y="310162"/>
                  <a:pt x="4568786" y="309663"/>
                  <a:pt x="4566123" y="308664"/>
                </a:cubicBezTo>
                <a:cubicBezTo>
                  <a:pt x="4563459" y="307665"/>
                  <a:pt x="4561371" y="306173"/>
                  <a:pt x="4559859" y="304187"/>
                </a:cubicBezTo>
                <a:cubicBezTo>
                  <a:pt x="4558347" y="302202"/>
                  <a:pt x="4557475" y="300177"/>
                  <a:pt x="4557245" y="298113"/>
                </a:cubicBezTo>
                <a:cubicBezTo>
                  <a:pt x="4557014" y="296048"/>
                  <a:pt x="4556867" y="293980"/>
                  <a:pt x="4556802" y="291909"/>
                </a:cubicBezTo>
                <a:cubicBezTo>
                  <a:pt x="4556736" y="289837"/>
                  <a:pt x="4556614" y="287823"/>
                  <a:pt x="4556436" y="285867"/>
                </a:cubicBezTo>
                <a:cubicBezTo>
                  <a:pt x="4556257" y="283911"/>
                  <a:pt x="4556475" y="282924"/>
                  <a:pt x="4557090" y="282907"/>
                </a:cubicBezTo>
                <a:cubicBezTo>
                  <a:pt x="4558406" y="283362"/>
                  <a:pt x="4557945" y="284014"/>
                  <a:pt x="4555704" y="284865"/>
                </a:cubicBezTo>
                <a:cubicBezTo>
                  <a:pt x="4553464" y="285716"/>
                  <a:pt x="4550898" y="287322"/>
                  <a:pt x="4548007" y="289682"/>
                </a:cubicBezTo>
                <a:cubicBezTo>
                  <a:pt x="4545115" y="292042"/>
                  <a:pt x="4542159" y="294136"/>
                  <a:pt x="4539140" y="295963"/>
                </a:cubicBezTo>
                <a:cubicBezTo>
                  <a:pt x="4536120" y="297790"/>
                  <a:pt x="4533917" y="299089"/>
                  <a:pt x="4532529" y="299860"/>
                </a:cubicBezTo>
                <a:cubicBezTo>
                  <a:pt x="4529263" y="301705"/>
                  <a:pt x="4525794" y="303545"/>
                  <a:pt x="4522125" y="305380"/>
                </a:cubicBezTo>
                <a:cubicBezTo>
                  <a:pt x="4518455" y="307214"/>
                  <a:pt x="4514276" y="309006"/>
                  <a:pt x="4509586" y="310757"/>
                </a:cubicBezTo>
                <a:cubicBezTo>
                  <a:pt x="4504895" y="312508"/>
                  <a:pt x="4500080" y="313925"/>
                  <a:pt x="4495139" y="315009"/>
                </a:cubicBezTo>
                <a:cubicBezTo>
                  <a:pt x="4490199" y="316092"/>
                  <a:pt x="4485121" y="316634"/>
                  <a:pt x="4479907" y="316634"/>
                </a:cubicBezTo>
                <a:cubicBezTo>
                  <a:pt x="4473462" y="316634"/>
                  <a:pt x="4467257" y="315581"/>
                  <a:pt x="4461293" y="313476"/>
                </a:cubicBezTo>
                <a:cubicBezTo>
                  <a:pt x="4455328" y="311371"/>
                  <a:pt x="4449946" y="308096"/>
                  <a:pt x="4445145" y="303652"/>
                </a:cubicBezTo>
                <a:cubicBezTo>
                  <a:pt x="4440342" y="299207"/>
                  <a:pt x="4436523" y="293619"/>
                  <a:pt x="4433688" y="286888"/>
                </a:cubicBezTo>
                <a:cubicBezTo>
                  <a:pt x="4430853" y="280158"/>
                  <a:pt x="4429436" y="272334"/>
                  <a:pt x="4429436" y="263418"/>
                </a:cubicBezTo>
                <a:cubicBezTo>
                  <a:pt x="4429436" y="260118"/>
                  <a:pt x="4429608" y="256922"/>
                  <a:pt x="4429951" y="253830"/>
                </a:cubicBezTo>
                <a:cubicBezTo>
                  <a:pt x="4430296" y="250737"/>
                  <a:pt x="4431065" y="246797"/>
                  <a:pt x="4432264" y="242010"/>
                </a:cubicBezTo>
                <a:cubicBezTo>
                  <a:pt x="4433724" y="235940"/>
                  <a:pt x="4435903" y="229265"/>
                  <a:pt x="4438801" y="221986"/>
                </a:cubicBezTo>
                <a:cubicBezTo>
                  <a:pt x="4441698" y="214707"/>
                  <a:pt x="4445313" y="207481"/>
                  <a:pt x="4449645" y="200308"/>
                </a:cubicBezTo>
                <a:cubicBezTo>
                  <a:pt x="4453977" y="193134"/>
                  <a:pt x="4459065" y="186194"/>
                  <a:pt x="4464909" y="179487"/>
                </a:cubicBezTo>
                <a:cubicBezTo>
                  <a:pt x="4470752" y="172780"/>
                  <a:pt x="4478687" y="166024"/>
                  <a:pt x="4488717" y="159218"/>
                </a:cubicBezTo>
                <a:cubicBezTo>
                  <a:pt x="4492104" y="155493"/>
                  <a:pt x="4496783" y="151719"/>
                  <a:pt x="4502756" y="147895"/>
                </a:cubicBezTo>
                <a:cubicBezTo>
                  <a:pt x="4508728" y="144072"/>
                  <a:pt x="4514745" y="140776"/>
                  <a:pt x="4520807" y="138009"/>
                </a:cubicBezTo>
                <a:cubicBezTo>
                  <a:pt x="4526868" y="135241"/>
                  <a:pt x="4533141" y="132986"/>
                  <a:pt x="4539626" y="131243"/>
                </a:cubicBezTo>
                <a:cubicBezTo>
                  <a:pt x="4546111" y="129501"/>
                  <a:pt x="4552413" y="128629"/>
                  <a:pt x="4558534" y="128629"/>
                </a:cubicBezTo>
                <a:cubicBezTo>
                  <a:pt x="4563031" y="128629"/>
                  <a:pt x="4567113" y="129025"/>
                  <a:pt x="4570777" y="129815"/>
                </a:cubicBezTo>
                <a:cubicBezTo>
                  <a:pt x="4574441" y="130606"/>
                  <a:pt x="4576483" y="131583"/>
                  <a:pt x="4576902" y="132748"/>
                </a:cubicBezTo>
                <a:cubicBezTo>
                  <a:pt x="4577369" y="130131"/>
                  <a:pt x="4580427" y="118883"/>
                  <a:pt x="4586079" y="99003"/>
                </a:cubicBezTo>
                <a:cubicBezTo>
                  <a:pt x="4591731" y="79123"/>
                  <a:pt x="4598718" y="51156"/>
                  <a:pt x="4607040" y="15102"/>
                </a:cubicBezTo>
                <a:cubicBezTo>
                  <a:pt x="4608749" y="10900"/>
                  <a:pt x="4611233" y="7333"/>
                  <a:pt x="4614493" y="4400"/>
                </a:cubicBezTo>
                <a:cubicBezTo>
                  <a:pt x="4617753" y="1466"/>
                  <a:pt x="4621715" y="0"/>
                  <a:pt x="4626380" y="0"/>
                </a:cubicBezTo>
                <a:close/>
              </a:path>
            </a:pathLst>
          </a:custGeom>
          <a:solidFill>
            <a:schemeClr val="bg1">
              <a:lumMod val="8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3200" b="1" dirty="0">
              <a:solidFill>
                <a:schemeClr val="bg1"/>
              </a:solidFill>
              <a:latin typeface="MV Boli" panose="02000500030200090000" pitchFamily="2" charset="0"/>
              <a:cs typeface="MV Boli" panose="02000500030200090000" pitchFamily="2" charset="0"/>
            </a:endParaRPr>
          </a:p>
        </p:txBody>
      </p:sp>
    </p:spTree>
    <p:custDataLst>
      <p:tags r:id="rId1"/>
    </p:custDataLst>
    <p:extLst>
      <p:ext uri="{BB962C8B-B14F-4D97-AF65-F5344CB8AC3E}">
        <p14:creationId xmlns:p14="http://schemas.microsoft.com/office/powerpoint/2010/main" val="73887966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48A63462-73AE-440C-953D-D20EE34D3D49}"/>
              </a:ext>
            </a:extLst>
          </p:cNvPr>
          <p:cNvSpPr txBox="1">
            <a:spLocks/>
          </p:cNvSpPr>
          <p:nvPr/>
        </p:nvSpPr>
        <p:spPr>
          <a:xfrm>
            <a:off x="833002" y="448253"/>
            <a:ext cx="105207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a:solidFill>
                  <a:schemeClr val="tx1"/>
                </a:solidFill>
                <a:latin typeface="+mj-lt"/>
                <a:ea typeface="+mj-ea"/>
                <a:cs typeface="+mj-cs"/>
              </a:rPr>
              <a:t>3.6.7 Writing Functions</a:t>
            </a:r>
          </a:p>
        </p:txBody>
      </p:sp>
      <p:sp>
        <p:nvSpPr>
          <p:cNvPr id="5" name="Content Placeholder 2">
            <a:extLst>
              <a:ext uri="{FF2B5EF4-FFF2-40B4-BE49-F238E27FC236}">
                <a16:creationId xmlns:a16="http://schemas.microsoft.com/office/drawing/2014/main" id="{706D7206-7FCE-4C12-877F-C11CA95F6B13}"/>
              </a:ext>
            </a:extLst>
          </p:cNvPr>
          <p:cNvSpPr txBox="1">
            <a:spLocks/>
          </p:cNvSpPr>
          <p:nvPr/>
        </p:nvSpPr>
        <p:spPr>
          <a:xfrm>
            <a:off x="838200" y="2191807"/>
            <a:ext cx="4936067" cy="3985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err="1"/>
              <a:t>LoadLibraries</a:t>
            </a:r>
            <a:r>
              <a:rPr lang="en-US" sz="1900" dirty="0"/>
              <a:t>()</a:t>
            </a:r>
          </a:p>
          <a:p>
            <a:r>
              <a:rPr lang="en-US" sz="1900" dirty="0" err="1"/>
              <a:t>LoadLibraries</a:t>
            </a:r>
            <a:r>
              <a:rPr lang="en-US" sz="1900" dirty="0"/>
              <a:t>=function(){</a:t>
            </a:r>
          </a:p>
          <a:p>
            <a:r>
              <a:rPr lang="en-US" sz="1900" dirty="0"/>
              <a:t>  library(ISLR)</a:t>
            </a:r>
          </a:p>
          <a:p>
            <a:r>
              <a:rPr lang="en-US" sz="1900" dirty="0"/>
              <a:t>  library(MASS)</a:t>
            </a:r>
          </a:p>
          <a:p>
            <a:r>
              <a:rPr lang="en-US" sz="1900" dirty="0"/>
              <a:t>  print("The libraries have been loaded.")</a:t>
            </a:r>
          </a:p>
          <a:p>
            <a:r>
              <a:rPr lang="en-US" sz="1900" dirty="0"/>
              <a:t>  }</a:t>
            </a:r>
          </a:p>
          <a:p>
            <a:r>
              <a:rPr lang="en-US" sz="1900" dirty="0">
                <a:solidFill>
                  <a:srgbClr val="CC4B4A"/>
                </a:solidFill>
              </a:rPr>
              <a:t># Display information, do not run the function</a:t>
            </a:r>
          </a:p>
          <a:p>
            <a:r>
              <a:rPr lang="en-US" sz="1900" dirty="0" err="1"/>
              <a:t>LoadLibraries</a:t>
            </a:r>
            <a:endParaRPr lang="en-US" sz="1900" dirty="0"/>
          </a:p>
          <a:p>
            <a:r>
              <a:rPr lang="en-US" sz="1900" dirty="0">
                <a:solidFill>
                  <a:srgbClr val="CC4B4A"/>
                </a:solidFill>
              </a:rPr>
              <a:t># R</a:t>
            </a:r>
            <a:r>
              <a:rPr lang="en-US" altLang="zh-CN" sz="1900" dirty="0">
                <a:solidFill>
                  <a:srgbClr val="CC4B4A"/>
                </a:solidFill>
              </a:rPr>
              <a:t>un the function, and return print()</a:t>
            </a:r>
            <a:endParaRPr lang="en-US" sz="1900" dirty="0">
              <a:solidFill>
                <a:srgbClr val="CC4B4A"/>
              </a:solidFill>
            </a:endParaRPr>
          </a:p>
          <a:p>
            <a:r>
              <a:rPr lang="en-US" sz="1900" dirty="0" err="1"/>
              <a:t>LoadLibraries</a:t>
            </a:r>
            <a:r>
              <a:rPr lang="en-US" sz="1900" dirty="0"/>
              <a:t>()</a:t>
            </a:r>
          </a:p>
          <a:p>
            <a:endParaRPr lang="en-US" sz="1900" dirty="0"/>
          </a:p>
        </p:txBody>
      </p:sp>
      <p:pic>
        <p:nvPicPr>
          <p:cNvPr id="6" name="Picture 5">
            <a:extLst>
              <a:ext uri="{FF2B5EF4-FFF2-40B4-BE49-F238E27FC236}">
                <a16:creationId xmlns:a16="http://schemas.microsoft.com/office/drawing/2014/main" id="{E5B7DAE7-3755-4A68-9D1A-6913F5D54D2B}"/>
              </a:ext>
            </a:extLst>
          </p:cNvPr>
          <p:cNvPicPr>
            <a:picLocks noChangeAspect="1"/>
          </p:cNvPicPr>
          <p:nvPr/>
        </p:nvPicPr>
        <p:blipFill>
          <a:blip r:embed="rId2"/>
          <a:stretch>
            <a:fillRect/>
          </a:stretch>
        </p:blipFill>
        <p:spPr>
          <a:xfrm>
            <a:off x="6417734" y="3277401"/>
            <a:ext cx="4935970" cy="1813968"/>
          </a:xfrm>
          <a:prstGeom prst="rect">
            <a:avLst/>
          </a:prstGeom>
        </p:spPr>
      </p:pic>
    </p:spTree>
    <p:extLst>
      <p:ext uri="{BB962C8B-B14F-4D97-AF65-F5344CB8AC3E}">
        <p14:creationId xmlns:p14="http://schemas.microsoft.com/office/powerpoint/2010/main" val="40834089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7E7238DD-FD96-4988-ADB5-2319A5FC5C17}"/>
              </a:ext>
            </a:extLst>
          </p:cNvPr>
          <p:cNvGrpSpPr/>
          <p:nvPr/>
        </p:nvGrpSpPr>
        <p:grpSpPr>
          <a:xfrm>
            <a:off x="698500" y="3620119"/>
            <a:ext cx="4143028" cy="1984834"/>
            <a:chOff x="698500" y="2930525"/>
            <a:chExt cx="4143028" cy="1984834"/>
          </a:xfrm>
        </p:grpSpPr>
        <p:cxnSp>
          <p:nvCxnSpPr>
            <p:cNvPr id="11" name="直接连接符 10">
              <a:extLst>
                <a:ext uri="{FF2B5EF4-FFF2-40B4-BE49-F238E27FC236}">
                  <a16:creationId xmlns:a16="http://schemas.microsoft.com/office/drawing/2014/main" id="{A047B5EA-66CE-4EB0-9364-ADC2689D8BEF}"/>
                </a:ext>
              </a:extLst>
            </p:cNvPr>
            <p:cNvCxnSpPr/>
            <p:nvPr/>
          </p:nvCxnSpPr>
          <p:spPr>
            <a:xfrm>
              <a:off x="698500" y="2930525"/>
              <a:ext cx="41430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80AA14B-2198-4B05-B4FA-EE97426B10C8}"/>
                </a:ext>
              </a:extLst>
            </p:cNvPr>
            <p:cNvCxnSpPr/>
            <p:nvPr/>
          </p:nvCxnSpPr>
          <p:spPr>
            <a:xfrm>
              <a:off x="698500" y="4915359"/>
              <a:ext cx="41430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0" name="Picture 29" descr="A close up of a sign&#10;&#10;Description automatically generated">
            <a:extLst>
              <a:ext uri="{FF2B5EF4-FFF2-40B4-BE49-F238E27FC236}">
                <a16:creationId xmlns:a16="http://schemas.microsoft.com/office/drawing/2014/main" id="{6EBE0203-2898-483E-BA28-4708B74A561B}"/>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15222" y1="37667" x2="15222" y2="37667"/>
                        <a14:foregroundMark x1="33667" y1="23000" x2="33667" y2="23000"/>
                        <a14:foregroundMark x1="64444" y1="23778" x2="62889" y2="23778"/>
                        <a14:foregroundMark x1="50556" y1="74556" x2="50556" y2="74556"/>
                        <a14:foregroundMark x1="44444" y1="76000" x2="44444" y2="76000"/>
                        <a14:foregroundMark x1="44444" y1="76000" x2="32889" y2="75333"/>
                        <a14:foregroundMark x1="54444" y1="76000" x2="64444" y2="77556"/>
                        <a14:foregroundMark x1="58222" y1="23778" x2="40556" y2="23778"/>
                      </a14:backgroundRemoval>
                    </a14:imgEffect>
                  </a14:imgLayer>
                </a14:imgProps>
              </a:ext>
              <a:ext uri="{28A0092B-C50C-407E-A947-70E740481C1C}">
                <a14:useLocalDpi xmlns:a14="http://schemas.microsoft.com/office/drawing/2010/main" val="0"/>
              </a:ext>
            </a:extLst>
          </a:blip>
          <a:stretch>
            <a:fillRect/>
          </a:stretch>
        </p:blipFill>
        <p:spPr>
          <a:xfrm>
            <a:off x="0" y="0"/>
            <a:ext cx="1397306" cy="1397306"/>
          </a:xfrm>
          <a:prstGeom prst="rect">
            <a:avLst/>
          </a:prstGeom>
        </p:spPr>
      </p:pic>
      <p:sp>
        <p:nvSpPr>
          <p:cNvPr id="31" name="矩形 25">
            <a:extLst>
              <a:ext uri="{FF2B5EF4-FFF2-40B4-BE49-F238E27FC236}">
                <a16:creationId xmlns:a16="http://schemas.microsoft.com/office/drawing/2014/main" id="{C9C6FFBE-977E-4948-A3AC-37FA9E8BD9BF}"/>
              </a:ext>
            </a:extLst>
          </p:cNvPr>
          <p:cNvSpPr/>
          <p:nvPr/>
        </p:nvSpPr>
        <p:spPr>
          <a:xfrm>
            <a:off x="298957" y="4290589"/>
            <a:ext cx="4942114" cy="643894"/>
          </a:xfrm>
          <a:prstGeom prst="rect">
            <a:avLst/>
          </a:prstGeom>
          <a:solidFill>
            <a:schemeClr val="tx1">
              <a:lumMod val="75000"/>
              <a:lumOff val="25000"/>
            </a:schemeClr>
          </a:solidFill>
          <a:ln>
            <a:noFill/>
          </a:ln>
        </p:spPr>
        <p:txBody>
          <a:bodyPr wrap="square">
            <a:spAutoFit/>
          </a:bodyPr>
          <a:lstStyle/>
          <a:p>
            <a:pPr algn="ctr">
              <a:lnSpc>
                <a:spcPct val="120000"/>
              </a:lnSpc>
            </a:pPr>
            <a:r>
              <a:rPr lang="en-US" altLang="zh-CN" sz="3200" dirty="0">
                <a:solidFill>
                  <a:schemeClr val="bg1"/>
                </a:solidFill>
                <a:cs typeface="+mn-ea"/>
                <a:sym typeface="+mn-lt"/>
              </a:rPr>
              <a:t>Thank you for watching</a:t>
            </a:r>
            <a:endParaRPr lang="zh-CN" altLang="en-US" sz="2000" dirty="0">
              <a:solidFill>
                <a:schemeClr val="bg1"/>
              </a:solidFill>
              <a:sym typeface="+mn-lt"/>
            </a:endParaRPr>
          </a:p>
        </p:txBody>
      </p:sp>
      <p:sp>
        <p:nvSpPr>
          <p:cNvPr id="3" name="Rectangle 2">
            <a:extLst>
              <a:ext uri="{FF2B5EF4-FFF2-40B4-BE49-F238E27FC236}">
                <a16:creationId xmlns:a16="http://schemas.microsoft.com/office/drawing/2014/main" id="{EA23F735-B88F-47A7-B63D-D4D402547B8C}"/>
              </a:ext>
            </a:extLst>
          </p:cNvPr>
          <p:cNvSpPr/>
          <p:nvPr/>
        </p:nvSpPr>
        <p:spPr>
          <a:xfrm>
            <a:off x="11631436" y="201550"/>
            <a:ext cx="492443" cy="6177482"/>
          </a:xfrm>
          <a:prstGeom prst="rect">
            <a:avLst/>
          </a:prstGeom>
        </p:spPr>
        <p:txBody>
          <a:bodyPr vert="eaVert" wrap="square">
            <a:spAutoFit/>
          </a:bodyPr>
          <a:lstStyle/>
          <a:p>
            <a:r>
              <a:rPr lang="en-US" sz="2000" dirty="0">
                <a:solidFill>
                  <a:schemeClr val="bg1">
                    <a:lumMod val="85000"/>
                  </a:schemeClr>
                </a:solidFill>
                <a:latin typeface="MV Boli" panose="02000500030200090000" pitchFamily="2" charset="0"/>
                <a:cs typeface="MV Boli" panose="02000500030200090000" pitchFamily="2" charset="0"/>
              </a:rPr>
              <a:t>Dream still have to have, in case it is realized</a:t>
            </a:r>
          </a:p>
        </p:txBody>
      </p:sp>
      <p:cxnSp>
        <p:nvCxnSpPr>
          <p:cNvPr id="5" name="Straight Connector 4">
            <a:extLst>
              <a:ext uri="{FF2B5EF4-FFF2-40B4-BE49-F238E27FC236}">
                <a16:creationId xmlns:a16="http://schemas.microsoft.com/office/drawing/2014/main" id="{70ED421B-C943-4148-B12A-A1B9F05B047C}"/>
              </a:ext>
            </a:extLst>
          </p:cNvPr>
          <p:cNvCxnSpPr>
            <a:cxnSpLocks/>
          </p:cNvCxnSpPr>
          <p:nvPr/>
        </p:nvCxnSpPr>
        <p:spPr>
          <a:xfrm>
            <a:off x="4558580" y="-46139"/>
            <a:ext cx="6460359" cy="696747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94D7C3B-31B7-4AD8-8D10-4BC151498556}"/>
              </a:ext>
            </a:extLst>
          </p:cNvPr>
          <p:cNvCxnSpPr>
            <a:cxnSpLocks/>
          </p:cNvCxnSpPr>
          <p:nvPr/>
        </p:nvCxnSpPr>
        <p:spPr>
          <a:xfrm>
            <a:off x="4823374" y="-46139"/>
            <a:ext cx="6452196" cy="6958667"/>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7547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49C4-8848-4C62-A6D8-4319CA1DBBDE}"/>
              </a:ext>
            </a:extLst>
          </p:cNvPr>
          <p:cNvSpPr>
            <a:spLocks noGrp="1"/>
          </p:cNvSpPr>
          <p:nvPr>
            <p:ph type="title"/>
          </p:nvPr>
        </p:nvSpPr>
        <p:spPr>
          <a:xfrm>
            <a:off x="838200" y="365126"/>
            <a:ext cx="10515600" cy="911224"/>
          </a:xfrm>
        </p:spPr>
        <p:txBody>
          <a:bodyPr/>
          <a:lstStyle/>
          <a:p>
            <a:r>
              <a:rPr lang="en-US" b="1" dirty="0"/>
              <a:t>I</a:t>
            </a:r>
            <a:r>
              <a:rPr lang="en-US" altLang="zh-CN" b="1" dirty="0"/>
              <a:t>mportant Concepts</a:t>
            </a:r>
            <a:endParaRPr lang="en-US" b="1" dirty="0"/>
          </a:p>
        </p:txBody>
      </p:sp>
      <p:grpSp>
        <p:nvGrpSpPr>
          <p:cNvPr id="3" name="21991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FE23A44-A915-4121-8DB5-C7E5E7020DCD}"/>
              </a:ext>
            </a:extLst>
          </p:cNvPr>
          <p:cNvGrpSpPr>
            <a:grpSpLocks noChangeAspect="1"/>
          </p:cNvGrpSpPr>
          <p:nvPr>
            <p:custDataLst>
              <p:tags r:id="rId2"/>
            </p:custDataLst>
          </p:nvPr>
        </p:nvGrpSpPr>
        <p:grpSpPr>
          <a:xfrm>
            <a:off x="669925" y="1276349"/>
            <a:ext cx="10848975" cy="4606200"/>
            <a:chOff x="669925" y="1276349"/>
            <a:chExt cx="10848975" cy="4606200"/>
          </a:xfrm>
        </p:grpSpPr>
        <p:sp>
          <p:nvSpPr>
            <p:cNvPr id="4" name="îŝľïḑe">
              <a:extLst>
                <a:ext uri="{FF2B5EF4-FFF2-40B4-BE49-F238E27FC236}">
                  <a16:creationId xmlns:a16="http://schemas.microsoft.com/office/drawing/2014/main" id="{A4CCC519-4F41-4B47-BCEF-B081128DD3AA}"/>
                </a:ext>
              </a:extLst>
            </p:cNvPr>
            <p:cNvSpPr/>
            <p:nvPr/>
          </p:nvSpPr>
          <p:spPr>
            <a:xfrm>
              <a:off x="774700" y="1344262"/>
              <a:ext cx="4981575" cy="2924175"/>
            </a:xfrm>
            <a:prstGeom prst="rect">
              <a:avLst/>
            </a:prstGeom>
            <a:pattFill prst="pct5">
              <a:fgClr>
                <a:srgbClr val="E4E6EA"/>
              </a:fgClr>
              <a:bgClr>
                <a:srgbClr val="ADB5BF"/>
              </a:bgClr>
            </a:patt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sz="2800" b="1"/>
            </a:p>
          </p:txBody>
        </p:sp>
        <p:sp>
          <p:nvSpPr>
            <p:cNvPr id="5" name="îśḷíḓé">
              <a:extLst>
                <a:ext uri="{FF2B5EF4-FFF2-40B4-BE49-F238E27FC236}">
                  <a16:creationId xmlns:a16="http://schemas.microsoft.com/office/drawing/2014/main" id="{81E6C665-39C3-4780-9341-AF05835D0D53}"/>
                </a:ext>
              </a:extLst>
            </p:cNvPr>
            <p:cNvSpPr/>
            <p:nvPr/>
          </p:nvSpPr>
          <p:spPr>
            <a:xfrm>
              <a:off x="669925" y="1276349"/>
              <a:ext cx="104775" cy="3060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6" name="íSļïḓé">
              <a:extLst>
                <a:ext uri="{FF2B5EF4-FFF2-40B4-BE49-F238E27FC236}">
                  <a16:creationId xmlns:a16="http://schemas.microsoft.com/office/drawing/2014/main" id="{7CC00194-452D-46C8-9447-061055C4FD39}"/>
                </a:ext>
              </a:extLst>
            </p:cNvPr>
            <p:cNvGrpSpPr/>
            <p:nvPr/>
          </p:nvGrpSpPr>
          <p:grpSpPr>
            <a:xfrm>
              <a:off x="774700" y="3823131"/>
              <a:ext cx="581025" cy="1304925"/>
              <a:chOff x="774700" y="3823131"/>
              <a:chExt cx="581025" cy="1304925"/>
            </a:xfrm>
          </p:grpSpPr>
          <p:sp>
            <p:nvSpPr>
              <p:cNvPr id="21" name="î$ḷíḑé">
                <a:extLst>
                  <a:ext uri="{FF2B5EF4-FFF2-40B4-BE49-F238E27FC236}">
                    <a16:creationId xmlns:a16="http://schemas.microsoft.com/office/drawing/2014/main" id="{CABD8B51-8054-4071-8897-8A41EC5C43BE}"/>
                  </a:ext>
                </a:extLst>
              </p:cNvPr>
              <p:cNvSpPr/>
              <p:nvPr/>
            </p:nvSpPr>
            <p:spPr>
              <a:xfrm>
                <a:off x="774700" y="4547031"/>
                <a:ext cx="581025" cy="5810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p>
                <a:pPr algn="ctr"/>
                <a:r>
                  <a:rPr lang="en-US" altLang="zh-CN" sz="1600" b="1" dirty="0"/>
                  <a:t>01</a:t>
                </a:r>
                <a:endParaRPr lang="zh-CN" altLang="en-US" sz="1600" b="1" dirty="0"/>
              </a:p>
            </p:txBody>
          </p:sp>
          <p:cxnSp>
            <p:nvCxnSpPr>
              <p:cNvPr id="22" name="直接连接符 93">
                <a:extLst>
                  <a:ext uri="{FF2B5EF4-FFF2-40B4-BE49-F238E27FC236}">
                    <a16:creationId xmlns:a16="http://schemas.microsoft.com/office/drawing/2014/main" id="{B4EF89AA-E193-4A3F-8283-1183BB895E9D}"/>
                  </a:ext>
                </a:extLst>
              </p:cNvPr>
              <p:cNvCxnSpPr>
                <a:cxnSpLocks/>
                <a:stCxn id="21" idx="0"/>
              </p:cNvCxnSpPr>
              <p:nvPr/>
            </p:nvCxnSpPr>
            <p:spPr>
              <a:xfrm flipV="1">
                <a:off x="1065213" y="3823131"/>
                <a:ext cx="0" cy="723900"/>
              </a:xfrm>
              <a:prstGeom prst="line">
                <a:avLst/>
              </a:prstGeom>
              <a:ln w="3175" cap="rnd">
                <a:solidFill>
                  <a:schemeClr val="accent1"/>
                </a:solidFill>
                <a:prstDash val="solid"/>
                <a:round/>
                <a:tailEnd type="oval"/>
              </a:ln>
            </p:spPr>
            <p:style>
              <a:lnRef idx="1">
                <a:schemeClr val="accent1"/>
              </a:lnRef>
              <a:fillRef idx="0">
                <a:schemeClr val="accent1"/>
              </a:fillRef>
              <a:effectRef idx="0">
                <a:schemeClr val="accent1"/>
              </a:effectRef>
              <a:fontRef idx="minor">
                <a:schemeClr val="tx1"/>
              </a:fontRef>
            </p:style>
          </p:cxnSp>
        </p:grpSp>
        <p:sp>
          <p:nvSpPr>
            <p:cNvPr id="8" name="îṣlide">
              <a:extLst>
                <a:ext uri="{FF2B5EF4-FFF2-40B4-BE49-F238E27FC236}">
                  <a16:creationId xmlns:a16="http://schemas.microsoft.com/office/drawing/2014/main" id="{6D91A466-785F-4C89-B3C3-ECD74B07D830}"/>
                </a:ext>
              </a:extLst>
            </p:cNvPr>
            <p:cNvSpPr/>
            <p:nvPr/>
          </p:nvSpPr>
          <p:spPr>
            <a:xfrm>
              <a:off x="6537325" y="1344262"/>
              <a:ext cx="4981575" cy="2924175"/>
            </a:xfrm>
            <a:prstGeom prst="rect">
              <a:avLst/>
            </a:prstGeom>
            <a:pattFill prst="pct5">
              <a:fgClr>
                <a:srgbClr val="E4E6EA"/>
              </a:fgClr>
              <a:bgClr>
                <a:srgbClr val="ADB5BF"/>
              </a:bgClr>
            </a:patt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sz="2800" b="1"/>
            </a:p>
          </p:txBody>
        </p:sp>
        <p:grpSp>
          <p:nvGrpSpPr>
            <p:cNvPr id="7" name="î$ḻiḑè">
              <a:extLst>
                <a:ext uri="{FF2B5EF4-FFF2-40B4-BE49-F238E27FC236}">
                  <a16:creationId xmlns:a16="http://schemas.microsoft.com/office/drawing/2014/main" id="{467B9EA2-C9A9-4D57-824B-9E001C6768DC}"/>
                </a:ext>
              </a:extLst>
            </p:cNvPr>
            <p:cNvGrpSpPr/>
            <p:nvPr/>
          </p:nvGrpSpPr>
          <p:grpSpPr>
            <a:xfrm>
              <a:off x="1441450" y="4544056"/>
              <a:ext cx="3330625" cy="1338493"/>
              <a:chOff x="1441450" y="4635700"/>
              <a:chExt cx="3330625" cy="1338493"/>
            </a:xfrm>
          </p:grpSpPr>
          <p:grpSp>
            <p:nvGrpSpPr>
              <p:cNvPr id="17" name="i$ḻíḋe">
                <a:extLst>
                  <a:ext uri="{FF2B5EF4-FFF2-40B4-BE49-F238E27FC236}">
                    <a16:creationId xmlns:a16="http://schemas.microsoft.com/office/drawing/2014/main" id="{E160334B-3389-4FB5-83B8-4E7B86FD905B}"/>
                  </a:ext>
                </a:extLst>
              </p:cNvPr>
              <p:cNvGrpSpPr/>
              <p:nvPr/>
            </p:nvGrpSpPr>
            <p:grpSpPr>
              <a:xfrm>
                <a:off x="1441450" y="4635700"/>
                <a:ext cx="3330625" cy="1086937"/>
                <a:chOff x="1441450" y="4635700"/>
                <a:chExt cx="3330625" cy="1086937"/>
              </a:xfrm>
            </p:grpSpPr>
            <p:sp>
              <p:nvSpPr>
                <p:cNvPr id="19" name="iṥḻíďê">
                  <a:extLst>
                    <a:ext uri="{FF2B5EF4-FFF2-40B4-BE49-F238E27FC236}">
                      <a16:creationId xmlns:a16="http://schemas.microsoft.com/office/drawing/2014/main" id="{3495B739-E5A7-4F4A-95FD-24BDFE4B18B1}"/>
                    </a:ext>
                  </a:extLst>
                </p:cNvPr>
                <p:cNvSpPr txBox="1"/>
                <p:nvPr/>
              </p:nvSpPr>
              <p:spPr bwMode="auto">
                <a:xfrm>
                  <a:off x="1441450" y="4635700"/>
                  <a:ext cx="3330625" cy="45518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sz="2000" b="1" dirty="0"/>
                    <a:t>Summary()</a:t>
                  </a:r>
                </a:p>
              </p:txBody>
            </p:sp>
            <p:sp>
              <p:nvSpPr>
                <p:cNvPr id="20" name="îs1iḋe">
                  <a:extLst>
                    <a:ext uri="{FF2B5EF4-FFF2-40B4-BE49-F238E27FC236}">
                      <a16:creationId xmlns:a16="http://schemas.microsoft.com/office/drawing/2014/main" id="{AC321F9B-F99D-44D6-95EE-4CF3F8A760F8}"/>
                    </a:ext>
                  </a:extLst>
                </p:cNvPr>
                <p:cNvSpPr/>
                <p:nvPr/>
              </p:nvSpPr>
              <p:spPr bwMode="auto">
                <a:xfrm>
                  <a:off x="1441450" y="5090881"/>
                  <a:ext cx="3330625" cy="63175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100" dirty="0"/>
                    <a:t>Residuals, Coefficients</a:t>
                  </a:r>
                </a:p>
              </p:txBody>
            </p:sp>
          </p:grpSp>
          <p:sp>
            <p:nvSpPr>
              <p:cNvPr id="18" name="ïŝ1ïḑé">
                <a:extLst>
                  <a:ext uri="{FF2B5EF4-FFF2-40B4-BE49-F238E27FC236}">
                    <a16:creationId xmlns:a16="http://schemas.microsoft.com/office/drawing/2014/main" id="{AC321F9B-F99D-44D6-95EE-4CF3F8A760F8}"/>
                  </a:ext>
                </a:extLst>
              </p:cNvPr>
              <p:cNvSpPr/>
              <p:nvPr/>
            </p:nvSpPr>
            <p:spPr bwMode="auto">
              <a:xfrm>
                <a:off x="1441450" y="5342437"/>
                <a:ext cx="3330625" cy="63175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100" dirty="0"/>
                  <a:t>RSE, R</a:t>
                </a:r>
                <a:r>
                  <a:rPr lang="en-US" altLang="zh-CN" sz="1100" baseline="30000" dirty="0"/>
                  <a:t>2</a:t>
                </a:r>
                <a:r>
                  <a:rPr lang="en-US" altLang="zh-CN" sz="1100" dirty="0"/>
                  <a:t>, t-statistic, F-statistic, p-value</a:t>
                </a:r>
              </a:p>
            </p:txBody>
          </p:sp>
        </p:grpSp>
        <p:sp>
          <p:nvSpPr>
            <p:cNvPr id="9" name="îślíḋê">
              <a:extLst>
                <a:ext uri="{FF2B5EF4-FFF2-40B4-BE49-F238E27FC236}">
                  <a16:creationId xmlns:a16="http://schemas.microsoft.com/office/drawing/2014/main" id="{FED2EA74-7BF5-442F-AC84-1D268227F7D0}"/>
                </a:ext>
              </a:extLst>
            </p:cNvPr>
            <p:cNvSpPr/>
            <p:nvPr/>
          </p:nvSpPr>
          <p:spPr>
            <a:xfrm>
              <a:off x="6432550" y="1276349"/>
              <a:ext cx="104775" cy="3060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10" name="îşḻïḓé">
              <a:extLst>
                <a:ext uri="{FF2B5EF4-FFF2-40B4-BE49-F238E27FC236}">
                  <a16:creationId xmlns:a16="http://schemas.microsoft.com/office/drawing/2014/main" id="{159E550A-2BCA-4763-AFD3-DE9C8A743EB8}"/>
                </a:ext>
              </a:extLst>
            </p:cNvPr>
            <p:cNvSpPr/>
            <p:nvPr/>
          </p:nvSpPr>
          <p:spPr>
            <a:xfrm>
              <a:off x="6537325" y="4547031"/>
              <a:ext cx="581025" cy="5810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p>
              <a:pPr algn="ctr"/>
              <a:r>
                <a:rPr lang="en-US" altLang="zh-CN" sz="1600" b="1" dirty="0"/>
                <a:t>02</a:t>
              </a:r>
              <a:endParaRPr lang="zh-CN" altLang="en-US" sz="1600" b="1" dirty="0"/>
            </a:p>
          </p:txBody>
        </p:sp>
        <p:grpSp>
          <p:nvGrpSpPr>
            <p:cNvPr id="12" name="ïşľïďè">
              <a:extLst>
                <a:ext uri="{FF2B5EF4-FFF2-40B4-BE49-F238E27FC236}">
                  <a16:creationId xmlns:a16="http://schemas.microsoft.com/office/drawing/2014/main" id="{CCBCC6F0-EDEF-4F71-B905-AD1A22157784}"/>
                </a:ext>
              </a:extLst>
            </p:cNvPr>
            <p:cNvGrpSpPr/>
            <p:nvPr/>
          </p:nvGrpSpPr>
          <p:grpSpPr>
            <a:xfrm>
              <a:off x="7204075" y="4544056"/>
              <a:ext cx="3330625" cy="1338493"/>
              <a:chOff x="1441450" y="4635700"/>
              <a:chExt cx="3330625" cy="1338493"/>
            </a:xfrm>
          </p:grpSpPr>
          <p:grpSp>
            <p:nvGrpSpPr>
              <p:cNvPr id="13" name="išḻidé">
                <a:extLst>
                  <a:ext uri="{FF2B5EF4-FFF2-40B4-BE49-F238E27FC236}">
                    <a16:creationId xmlns:a16="http://schemas.microsoft.com/office/drawing/2014/main" id="{8402A9FC-F5ED-4F1B-A710-B6374ECC882F}"/>
                  </a:ext>
                </a:extLst>
              </p:cNvPr>
              <p:cNvGrpSpPr/>
              <p:nvPr/>
            </p:nvGrpSpPr>
            <p:grpSpPr>
              <a:xfrm>
                <a:off x="1441450" y="4635700"/>
                <a:ext cx="3330625" cy="1086937"/>
                <a:chOff x="1441450" y="4635700"/>
                <a:chExt cx="3330625" cy="1086937"/>
              </a:xfrm>
            </p:grpSpPr>
            <p:sp>
              <p:nvSpPr>
                <p:cNvPr id="15" name="íśḷîdè">
                  <a:extLst>
                    <a:ext uri="{FF2B5EF4-FFF2-40B4-BE49-F238E27FC236}">
                      <a16:creationId xmlns:a16="http://schemas.microsoft.com/office/drawing/2014/main" id="{3495B739-E5A7-4F4A-95FD-24BDFE4B18B1}"/>
                    </a:ext>
                  </a:extLst>
                </p:cNvPr>
                <p:cNvSpPr txBox="1"/>
                <p:nvPr/>
              </p:nvSpPr>
              <p:spPr bwMode="auto">
                <a:xfrm>
                  <a:off x="1441450" y="4635700"/>
                  <a:ext cx="3330625" cy="45518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sz="2000" b="1" dirty="0"/>
                    <a:t>Plot(</a:t>
                  </a:r>
                  <a:r>
                    <a:rPr lang="en-US" altLang="zh-CN" sz="2000" b="1" dirty="0" err="1"/>
                    <a:t>lm</a:t>
                  </a:r>
                  <a:r>
                    <a:rPr lang="en-US" altLang="zh-CN" sz="2000" b="1" dirty="0"/>
                    <a:t>(</a:t>
                  </a:r>
                  <a:r>
                    <a:rPr lang="en-US" altLang="zh-CN" sz="2000" b="1" dirty="0" err="1"/>
                    <a:t>y~x</a:t>
                  </a:r>
                  <a:r>
                    <a:rPr lang="en-US" altLang="zh-CN" sz="2000" b="1" dirty="0"/>
                    <a:t>))</a:t>
                  </a:r>
                </a:p>
              </p:txBody>
            </p:sp>
            <p:sp>
              <p:nvSpPr>
                <p:cNvPr id="16" name="iṥ1ïḋe">
                  <a:extLst>
                    <a:ext uri="{FF2B5EF4-FFF2-40B4-BE49-F238E27FC236}">
                      <a16:creationId xmlns:a16="http://schemas.microsoft.com/office/drawing/2014/main" id="{AC321F9B-F99D-44D6-95EE-4CF3F8A760F8}"/>
                    </a:ext>
                  </a:extLst>
                </p:cNvPr>
                <p:cNvSpPr/>
                <p:nvPr/>
              </p:nvSpPr>
              <p:spPr bwMode="auto">
                <a:xfrm>
                  <a:off x="1441450" y="5090881"/>
                  <a:ext cx="3330625" cy="63175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100" dirty="0"/>
                    <a:t>Use par(</a:t>
                  </a:r>
                  <a:r>
                    <a:rPr lang="en-US" altLang="zh-CN" sz="1100" dirty="0" err="1"/>
                    <a:t>mfrow</a:t>
                  </a:r>
                  <a:r>
                    <a:rPr lang="en-US" altLang="zh-CN" sz="1100" dirty="0"/>
                    <a:t>=c(2,2)) first</a:t>
                  </a:r>
                </a:p>
              </p:txBody>
            </p:sp>
          </p:grpSp>
          <p:sp>
            <p:nvSpPr>
              <p:cNvPr id="14" name="íŝḷiḓe">
                <a:extLst>
                  <a:ext uri="{FF2B5EF4-FFF2-40B4-BE49-F238E27FC236}">
                    <a16:creationId xmlns:a16="http://schemas.microsoft.com/office/drawing/2014/main" id="{AC321F9B-F99D-44D6-95EE-4CF3F8A760F8}"/>
                  </a:ext>
                </a:extLst>
              </p:cNvPr>
              <p:cNvSpPr/>
              <p:nvPr/>
            </p:nvSpPr>
            <p:spPr bwMode="auto">
              <a:xfrm>
                <a:off x="1441450" y="5342437"/>
                <a:ext cx="3330625" cy="63175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100" dirty="0"/>
                  <a:t>Residuals vs Fitted, Normal Q-Q, </a:t>
                </a:r>
              </a:p>
              <a:p>
                <a:pPr>
                  <a:lnSpc>
                    <a:spcPct val="150000"/>
                  </a:lnSpc>
                </a:pPr>
                <a:r>
                  <a:rPr lang="en-US" altLang="zh-CN" sz="1100" dirty="0"/>
                  <a:t>Scale-Location,</a:t>
                </a:r>
                <a:r>
                  <a:rPr lang="en-US" sz="1100" b="1" dirty="0"/>
                  <a:t> </a:t>
                </a:r>
                <a:r>
                  <a:rPr lang="en-US" sz="1100" dirty="0"/>
                  <a:t>Residuals vs Leverage</a:t>
                </a:r>
                <a:endParaRPr lang="en-US" altLang="zh-CN" sz="1100" dirty="0"/>
              </a:p>
            </p:txBody>
          </p:sp>
        </p:grpSp>
        <p:cxnSp>
          <p:nvCxnSpPr>
            <p:cNvPr id="11" name="直接连接符 126">
              <a:extLst>
                <a:ext uri="{FF2B5EF4-FFF2-40B4-BE49-F238E27FC236}">
                  <a16:creationId xmlns:a16="http://schemas.microsoft.com/office/drawing/2014/main" id="{CA34D0C5-DBB7-4E62-BF31-9192BD82EB4B}"/>
                </a:ext>
              </a:extLst>
            </p:cNvPr>
            <p:cNvCxnSpPr>
              <a:stCxn id="10" idx="0"/>
            </p:cNvCxnSpPr>
            <p:nvPr/>
          </p:nvCxnSpPr>
          <p:spPr>
            <a:xfrm flipV="1">
              <a:off x="6827838" y="3823131"/>
              <a:ext cx="0" cy="723900"/>
            </a:xfrm>
            <a:prstGeom prst="line">
              <a:avLst/>
            </a:prstGeom>
            <a:ln w="3175" cap="rnd">
              <a:solidFill>
                <a:schemeClr val="accent2"/>
              </a:solidFill>
              <a:prstDash val="solid"/>
              <a:round/>
              <a:tailEnd type="oval"/>
            </a:ln>
          </p:spPr>
          <p:style>
            <a:lnRef idx="1">
              <a:schemeClr val="accent1"/>
            </a:lnRef>
            <a:fillRef idx="0">
              <a:schemeClr val="accent1"/>
            </a:fillRef>
            <a:effectRef idx="0">
              <a:schemeClr val="accent1"/>
            </a:effectRef>
            <a:fontRef idx="minor">
              <a:schemeClr val="tx1"/>
            </a:fontRef>
          </p:style>
        </p:cxnSp>
      </p:grpSp>
      <p:pic>
        <p:nvPicPr>
          <p:cNvPr id="24" name="Picture 23">
            <a:extLst>
              <a:ext uri="{FF2B5EF4-FFF2-40B4-BE49-F238E27FC236}">
                <a16:creationId xmlns:a16="http://schemas.microsoft.com/office/drawing/2014/main" id="{D61EF515-B585-47FF-868A-42252EC63147}"/>
              </a:ext>
            </a:extLst>
          </p:cNvPr>
          <p:cNvPicPr>
            <a:picLocks noChangeAspect="1"/>
          </p:cNvPicPr>
          <p:nvPr/>
        </p:nvPicPr>
        <p:blipFill>
          <a:blip r:embed="rId4"/>
          <a:stretch>
            <a:fillRect/>
          </a:stretch>
        </p:blipFill>
        <p:spPr>
          <a:xfrm>
            <a:off x="778899" y="1344259"/>
            <a:ext cx="4518772" cy="2924175"/>
          </a:xfrm>
          <a:prstGeom prst="rect">
            <a:avLst/>
          </a:prstGeom>
        </p:spPr>
      </p:pic>
      <p:pic>
        <p:nvPicPr>
          <p:cNvPr id="26" name="Picture 25" descr="A screenshot of a map&#10;&#10;Description automatically generated">
            <a:extLst>
              <a:ext uri="{FF2B5EF4-FFF2-40B4-BE49-F238E27FC236}">
                <a16:creationId xmlns:a16="http://schemas.microsoft.com/office/drawing/2014/main" id="{B5415549-0DCC-4A39-8561-32D9E2EC16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7324" y="1344260"/>
            <a:ext cx="4498393" cy="2924175"/>
          </a:xfrm>
          <a:prstGeom prst="rect">
            <a:avLst/>
          </a:prstGeom>
        </p:spPr>
      </p:pic>
    </p:spTree>
    <p:extLst>
      <p:ext uri="{BB962C8B-B14F-4D97-AF65-F5344CB8AC3E}">
        <p14:creationId xmlns:p14="http://schemas.microsoft.com/office/powerpoint/2010/main" val="8968979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Rectangle 77">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9C331A-7D25-4939-A247-6B148A9A796D}"/>
              </a:ext>
            </a:extLst>
          </p:cNvPr>
          <p:cNvSpPr>
            <a:spLocks noGrp="1"/>
          </p:cNvSpPr>
          <p:nvPr>
            <p:ph type="title"/>
          </p:nvPr>
        </p:nvSpPr>
        <p:spPr>
          <a:xfrm>
            <a:off x="4603468" y="4741948"/>
            <a:ext cx="6829520" cy="862031"/>
          </a:xfrm>
        </p:spPr>
        <p:txBody>
          <a:bodyPr vert="horz" lIns="91440" tIns="45720" rIns="91440" bIns="45720" rtlCol="0" anchor="b">
            <a:normAutofit/>
          </a:bodyPr>
          <a:lstStyle/>
          <a:p>
            <a:r>
              <a:rPr lang="en-US" b="1" kern="1200" dirty="0">
                <a:solidFill>
                  <a:srgbClr val="FFFFFF"/>
                </a:solidFill>
                <a:latin typeface="+mj-lt"/>
                <a:ea typeface="+mj-ea"/>
                <a:cs typeface="+mj-cs"/>
              </a:rPr>
              <a:t>t-statistic</a:t>
            </a:r>
          </a:p>
        </p:txBody>
      </p:sp>
      <p:pic>
        <p:nvPicPr>
          <p:cNvPr id="12" name="Picture 11">
            <a:extLst>
              <a:ext uri="{FF2B5EF4-FFF2-40B4-BE49-F238E27FC236}">
                <a16:creationId xmlns:a16="http://schemas.microsoft.com/office/drawing/2014/main" id="{C1AB8A20-748B-45B5-9122-D22699AD8543}"/>
              </a:ext>
            </a:extLst>
          </p:cNvPr>
          <p:cNvPicPr>
            <a:picLocks noChangeAspect="1"/>
          </p:cNvPicPr>
          <p:nvPr/>
        </p:nvPicPr>
        <p:blipFill>
          <a:blip r:embed="rId2"/>
          <a:stretch>
            <a:fillRect/>
          </a:stretch>
        </p:blipFill>
        <p:spPr>
          <a:xfrm>
            <a:off x="1216705" y="4871659"/>
            <a:ext cx="1874777" cy="1172732"/>
          </a:xfrm>
          <a:prstGeom prst="rect">
            <a:avLst/>
          </a:prstGeom>
        </p:spPr>
      </p:pic>
      <p:pic>
        <p:nvPicPr>
          <p:cNvPr id="8" name="Picture 7">
            <a:extLst>
              <a:ext uri="{FF2B5EF4-FFF2-40B4-BE49-F238E27FC236}">
                <a16:creationId xmlns:a16="http://schemas.microsoft.com/office/drawing/2014/main" id="{95B9D56D-3450-4103-8AB8-A7F94D4B2765}"/>
              </a:ext>
            </a:extLst>
          </p:cNvPr>
          <p:cNvPicPr>
            <a:picLocks noChangeAspect="1"/>
          </p:cNvPicPr>
          <p:nvPr/>
        </p:nvPicPr>
        <p:blipFill>
          <a:blip r:embed="rId3"/>
          <a:stretch>
            <a:fillRect/>
          </a:stretch>
        </p:blipFill>
        <p:spPr>
          <a:xfrm>
            <a:off x="4168763" y="499657"/>
            <a:ext cx="7153520" cy="429211"/>
          </a:xfrm>
          <a:prstGeom prst="rect">
            <a:avLst/>
          </a:prstGeom>
        </p:spPr>
      </p:pic>
      <p:pic>
        <p:nvPicPr>
          <p:cNvPr id="7" name="Picture 6">
            <a:extLst>
              <a:ext uri="{FF2B5EF4-FFF2-40B4-BE49-F238E27FC236}">
                <a16:creationId xmlns:a16="http://schemas.microsoft.com/office/drawing/2014/main" id="{FC69E573-C232-448E-BB8A-175D36E2496F}"/>
              </a:ext>
            </a:extLst>
          </p:cNvPr>
          <p:cNvPicPr>
            <a:picLocks noChangeAspect="1"/>
          </p:cNvPicPr>
          <p:nvPr/>
        </p:nvPicPr>
        <p:blipFill>
          <a:blip r:embed="rId4"/>
          <a:stretch>
            <a:fillRect/>
          </a:stretch>
        </p:blipFill>
        <p:spPr>
          <a:xfrm>
            <a:off x="654786" y="409578"/>
            <a:ext cx="1945644" cy="603078"/>
          </a:xfrm>
          <a:prstGeom prst="rect">
            <a:avLst/>
          </a:prstGeom>
        </p:spPr>
      </p:pic>
      <p:pic>
        <p:nvPicPr>
          <p:cNvPr id="13" name="Picture 12">
            <a:extLst>
              <a:ext uri="{FF2B5EF4-FFF2-40B4-BE49-F238E27FC236}">
                <a16:creationId xmlns:a16="http://schemas.microsoft.com/office/drawing/2014/main" id="{6F132B6F-6D37-4D7C-8E65-0C98CF0E4771}"/>
              </a:ext>
            </a:extLst>
          </p:cNvPr>
          <p:cNvPicPr>
            <a:picLocks noChangeAspect="1"/>
          </p:cNvPicPr>
          <p:nvPr/>
        </p:nvPicPr>
        <p:blipFill>
          <a:blip r:embed="rId5"/>
          <a:stretch>
            <a:fillRect/>
          </a:stretch>
        </p:blipFill>
        <p:spPr>
          <a:xfrm>
            <a:off x="654786" y="1177002"/>
            <a:ext cx="3127287" cy="1172732"/>
          </a:xfrm>
          <a:prstGeom prst="rect">
            <a:avLst/>
          </a:prstGeom>
        </p:spPr>
      </p:pic>
      <p:cxnSp>
        <p:nvCxnSpPr>
          <p:cNvPr id="160" name="Straight Connector 79">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Content Placeholder 4">
            <a:extLst>
              <a:ext uri="{FF2B5EF4-FFF2-40B4-BE49-F238E27FC236}">
                <a16:creationId xmlns:a16="http://schemas.microsoft.com/office/drawing/2014/main" id="{9CADDDE2-EFBE-4468-98DE-8DC9BD31F272}"/>
              </a:ext>
            </a:extLst>
          </p:cNvPr>
          <p:cNvPicPr>
            <a:picLocks noChangeAspect="1"/>
          </p:cNvPicPr>
          <p:nvPr/>
        </p:nvPicPr>
        <p:blipFill>
          <a:blip r:embed="rId6"/>
          <a:stretch>
            <a:fillRect/>
          </a:stretch>
        </p:blipFill>
        <p:spPr>
          <a:xfrm>
            <a:off x="4187911" y="1497967"/>
            <a:ext cx="6230491" cy="732081"/>
          </a:xfrm>
          <a:prstGeom prst="rect">
            <a:avLst/>
          </a:prstGeom>
        </p:spPr>
      </p:pic>
      <p:sp>
        <p:nvSpPr>
          <p:cNvPr id="126" name="Title 1">
            <a:extLst>
              <a:ext uri="{FF2B5EF4-FFF2-40B4-BE49-F238E27FC236}">
                <a16:creationId xmlns:a16="http://schemas.microsoft.com/office/drawing/2014/main" id="{FCC915B5-7FB0-4249-85C8-B7219BF91776}"/>
              </a:ext>
            </a:extLst>
          </p:cNvPr>
          <p:cNvSpPr txBox="1">
            <a:spLocks/>
          </p:cNvSpPr>
          <p:nvPr/>
        </p:nvSpPr>
        <p:spPr>
          <a:xfrm>
            <a:off x="335561" y="2969053"/>
            <a:ext cx="11753632" cy="89520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Using least squares approach, finally will we will get the t-statistic.</a:t>
            </a:r>
          </a:p>
        </p:txBody>
      </p:sp>
      <p:sp>
        <p:nvSpPr>
          <p:cNvPr id="131" name="Title 1">
            <a:extLst>
              <a:ext uri="{FF2B5EF4-FFF2-40B4-BE49-F238E27FC236}">
                <a16:creationId xmlns:a16="http://schemas.microsoft.com/office/drawing/2014/main" id="{B347E6E0-B719-4507-81A7-9D1E28EAFB5E}"/>
              </a:ext>
            </a:extLst>
          </p:cNvPr>
          <p:cNvSpPr txBox="1">
            <a:spLocks/>
          </p:cNvSpPr>
          <p:nvPr/>
        </p:nvSpPr>
        <p:spPr>
          <a:xfrm>
            <a:off x="1966561" y="4624685"/>
            <a:ext cx="1304978" cy="323994"/>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C4B4A"/>
                </a:solidFill>
              </a:rPr>
              <a:t>Estimate</a:t>
            </a:r>
          </a:p>
        </p:txBody>
      </p:sp>
      <p:sp>
        <p:nvSpPr>
          <p:cNvPr id="138" name="Title 1">
            <a:extLst>
              <a:ext uri="{FF2B5EF4-FFF2-40B4-BE49-F238E27FC236}">
                <a16:creationId xmlns:a16="http://schemas.microsoft.com/office/drawing/2014/main" id="{B32E5829-77F1-4415-A18F-B2E99BD19759}"/>
              </a:ext>
            </a:extLst>
          </p:cNvPr>
          <p:cNvSpPr txBox="1">
            <a:spLocks/>
          </p:cNvSpPr>
          <p:nvPr/>
        </p:nvSpPr>
        <p:spPr>
          <a:xfrm>
            <a:off x="1970297" y="6044391"/>
            <a:ext cx="1304978" cy="323994"/>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C4B4A"/>
                </a:solidFill>
              </a:rPr>
              <a:t>Std. Error</a:t>
            </a:r>
          </a:p>
        </p:txBody>
      </p:sp>
    </p:spTree>
    <p:extLst>
      <p:ext uri="{BB962C8B-B14F-4D97-AF65-F5344CB8AC3E}">
        <p14:creationId xmlns:p14="http://schemas.microsoft.com/office/powerpoint/2010/main" val="25075399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57">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59">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1">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114AA40B-1F95-419E-BF39-1C9EDF53E467}"/>
              </a:ext>
            </a:extLst>
          </p:cNvPr>
          <p:cNvSpPr>
            <a:spLocks noGrp="1"/>
          </p:cNvSpPr>
          <p:nvPr>
            <p:ph type="title"/>
          </p:nvPr>
        </p:nvSpPr>
        <p:spPr>
          <a:xfrm>
            <a:off x="838199" y="365125"/>
            <a:ext cx="5529943" cy="1325563"/>
          </a:xfrm>
        </p:spPr>
        <p:txBody>
          <a:bodyPr vert="horz" lIns="91440" tIns="45720" rIns="91440" bIns="45720" rtlCol="0" anchor="ctr">
            <a:normAutofit/>
          </a:bodyPr>
          <a:lstStyle/>
          <a:p>
            <a:r>
              <a:rPr lang="en-US" b="1" kern="1200" dirty="0">
                <a:solidFill>
                  <a:schemeClr val="tx1"/>
                </a:solidFill>
                <a:latin typeface="+mj-lt"/>
                <a:ea typeface="+mj-ea"/>
                <a:cs typeface="+mj-cs"/>
              </a:rPr>
              <a:t>P-value</a:t>
            </a:r>
          </a:p>
        </p:txBody>
      </p:sp>
      <p:sp>
        <p:nvSpPr>
          <p:cNvPr id="35" name="Title 1">
            <a:extLst>
              <a:ext uri="{FF2B5EF4-FFF2-40B4-BE49-F238E27FC236}">
                <a16:creationId xmlns:a16="http://schemas.microsoft.com/office/drawing/2014/main" id="{18C7176E-1026-47BE-823B-A48C34C64009}"/>
              </a:ext>
            </a:extLst>
          </p:cNvPr>
          <p:cNvSpPr txBox="1">
            <a:spLocks/>
          </p:cNvSpPr>
          <p:nvPr/>
        </p:nvSpPr>
        <p:spPr>
          <a:xfrm>
            <a:off x="838199" y="1825625"/>
            <a:ext cx="4128169" cy="339951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900" dirty="0">
                <a:latin typeface="+mn-lt"/>
                <a:ea typeface="+mn-ea"/>
                <a:cs typeface="+mn-cs"/>
              </a:rPr>
              <a:t>Using t-statistic, assuming β1= 0. We call this probability the p-value. </a:t>
            </a:r>
          </a:p>
          <a:p>
            <a:pPr indent="-228600">
              <a:spcAft>
                <a:spcPts val="600"/>
              </a:spcAft>
              <a:buFont typeface="Arial" panose="020B0604020202020204" pitchFamily="34" charset="0"/>
              <a:buChar char="•"/>
            </a:pPr>
            <a:r>
              <a:rPr lang="en-US" sz="1900" dirty="0">
                <a:latin typeface="+mn-lt"/>
                <a:ea typeface="+mn-ea"/>
                <a:cs typeface="+mn-cs"/>
              </a:rPr>
              <a:t>p-value indicates that it is unlikely to observe such a substantial association between the predictor and the response due to chance, in the absence of any real association between the predictor and the response. We reject the null hypothesis(H</a:t>
            </a:r>
            <a:r>
              <a:rPr lang="en-US" sz="1900" baseline="-25000" dirty="0">
                <a:latin typeface="+mn-lt"/>
                <a:ea typeface="+mn-ea"/>
                <a:cs typeface="+mn-cs"/>
              </a:rPr>
              <a:t>0</a:t>
            </a:r>
            <a:r>
              <a:rPr lang="en-US" sz="1900" dirty="0">
                <a:latin typeface="+mn-lt"/>
                <a:ea typeface="+mn-ea"/>
                <a:cs typeface="+mn-cs"/>
              </a:rPr>
              <a:t>)</a:t>
            </a:r>
          </a:p>
          <a:p>
            <a:pPr indent="-228600">
              <a:spcAft>
                <a:spcPts val="600"/>
              </a:spcAft>
              <a:buFont typeface="Arial" panose="020B0604020202020204" pitchFamily="34" charset="0"/>
              <a:buChar char="•"/>
            </a:pPr>
            <a:r>
              <a:rPr lang="en-US" sz="1900" dirty="0">
                <a:latin typeface="+mn-lt"/>
                <a:ea typeface="+mn-ea"/>
                <a:cs typeface="+mn-cs"/>
              </a:rPr>
              <a:t>A small p-value can infer that there is an association between the predictor and the response.</a:t>
            </a:r>
          </a:p>
        </p:txBody>
      </p:sp>
      <p:pic>
        <p:nvPicPr>
          <p:cNvPr id="47" name="Picture 46">
            <a:extLst>
              <a:ext uri="{FF2B5EF4-FFF2-40B4-BE49-F238E27FC236}">
                <a16:creationId xmlns:a16="http://schemas.microsoft.com/office/drawing/2014/main" id="{A1676AE9-C979-4871-9041-24A8618F67A4}"/>
              </a:ext>
            </a:extLst>
          </p:cNvPr>
          <p:cNvPicPr>
            <a:picLocks noChangeAspect="1"/>
          </p:cNvPicPr>
          <p:nvPr/>
        </p:nvPicPr>
        <p:blipFill>
          <a:blip r:embed="rId2"/>
          <a:stretch>
            <a:fillRect/>
          </a:stretch>
        </p:blipFill>
        <p:spPr>
          <a:xfrm>
            <a:off x="7269077" y="1641530"/>
            <a:ext cx="4240343" cy="873567"/>
          </a:xfrm>
          <a:prstGeom prst="rect">
            <a:avLst/>
          </a:prstGeom>
        </p:spPr>
      </p:pic>
      <p:sp>
        <p:nvSpPr>
          <p:cNvPr id="48" name="Title 8">
            <a:extLst>
              <a:ext uri="{FF2B5EF4-FFF2-40B4-BE49-F238E27FC236}">
                <a16:creationId xmlns:a16="http://schemas.microsoft.com/office/drawing/2014/main" id="{4552F209-84BF-46D6-AE23-6A1E8E9BF53B}"/>
              </a:ext>
            </a:extLst>
          </p:cNvPr>
          <p:cNvSpPr txBox="1">
            <a:spLocks/>
          </p:cNvSpPr>
          <p:nvPr/>
        </p:nvSpPr>
        <p:spPr>
          <a:xfrm>
            <a:off x="10628856" y="315967"/>
            <a:ext cx="12079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lumMod val="95000"/>
                    <a:lumOff val="5000"/>
                  </a:schemeClr>
                </a:solidFill>
              </a:rPr>
              <a:t>RSE</a:t>
            </a:r>
          </a:p>
        </p:txBody>
      </p:sp>
      <p:pic>
        <p:nvPicPr>
          <p:cNvPr id="12" name="Picture 11">
            <a:extLst>
              <a:ext uri="{FF2B5EF4-FFF2-40B4-BE49-F238E27FC236}">
                <a16:creationId xmlns:a16="http://schemas.microsoft.com/office/drawing/2014/main" id="{8F1972D4-7C09-45B7-90CB-BA1FBCFDA333}"/>
              </a:ext>
            </a:extLst>
          </p:cNvPr>
          <p:cNvPicPr>
            <a:picLocks noChangeAspect="1"/>
          </p:cNvPicPr>
          <p:nvPr/>
        </p:nvPicPr>
        <p:blipFill>
          <a:blip r:embed="rId3"/>
          <a:stretch>
            <a:fillRect/>
          </a:stretch>
        </p:blipFill>
        <p:spPr>
          <a:xfrm>
            <a:off x="7239719" y="2503236"/>
            <a:ext cx="2328642" cy="637214"/>
          </a:xfrm>
          <a:prstGeom prst="rect">
            <a:avLst/>
          </a:prstGeom>
        </p:spPr>
      </p:pic>
      <p:sp>
        <p:nvSpPr>
          <p:cNvPr id="13" name="Rectangle 12">
            <a:extLst>
              <a:ext uri="{FF2B5EF4-FFF2-40B4-BE49-F238E27FC236}">
                <a16:creationId xmlns:a16="http://schemas.microsoft.com/office/drawing/2014/main" id="{63636840-B3B1-4607-A4C1-BE0D8A5BC424}"/>
              </a:ext>
            </a:extLst>
          </p:cNvPr>
          <p:cNvSpPr/>
          <p:nvPr/>
        </p:nvSpPr>
        <p:spPr>
          <a:xfrm>
            <a:off x="6400807" y="3532031"/>
            <a:ext cx="5293401" cy="2789082"/>
          </a:xfrm>
          <a:prstGeom prst="rect">
            <a:avLst/>
          </a:prstGeom>
        </p:spPr>
        <p:txBody>
          <a:bodyPr vert="horz" lIns="91440" tIns="45720" rIns="91440" bIns="45720" rtlCol="0">
            <a:normAutofit fontScale="92500" lnSpcReduction="10000"/>
          </a:bodyPr>
          <a:lstStyle/>
          <a:p>
            <a:pPr indent="-228600">
              <a:lnSpc>
                <a:spcPct val="90000"/>
              </a:lnSpc>
              <a:spcBef>
                <a:spcPct val="0"/>
              </a:spcBef>
              <a:spcAft>
                <a:spcPts val="600"/>
              </a:spcAft>
              <a:buFont typeface="Arial" panose="020B0604020202020204" pitchFamily="34" charset="0"/>
              <a:buChar char="•"/>
            </a:pPr>
            <a:r>
              <a:rPr lang="en-US" sz="2000" dirty="0">
                <a:solidFill>
                  <a:schemeClr val="bg1">
                    <a:lumMod val="95000"/>
                    <a:lumOff val="5000"/>
                  </a:schemeClr>
                </a:solidFill>
              </a:rPr>
              <a:t>The RSE is considered a measure of the lack of ﬁt of the model Y = </a:t>
            </a:r>
            <a:r>
              <a:rPr lang="el-GR" sz="2000" dirty="0">
                <a:solidFill>
                  <a:schemeClr val="bg1">
                    <a:lumMod val="95000"/>
                    <a:lumOff val="5000"/>
                  </a:schemeClr>
                </a:solidFill>
              </a:rPr>
              <a:t>β0 + β1</a:t>
            </a:r>
            <a:r>
              <a:rPr lang="en-US" sz="2000" dirty="0">
                <a:solidFill>
                  <a:schemeClr val="bg1">
                    <a:lumMod val="95000"/>
                    <a:lumOff val="5000"/>
                  </a:schemeClr>
                </a:solidFill>
              </a:rPr>
              <a:t>X + ɛ to the data. </a:t>
            </a:r>
          </a:p>
          <a:p>
            <a:pPr indent="-228600">
              <a:lnSpc>
                <a:spcPct val="90000"/>
              </a:lnSpc>
              <a:spcBef>
                <a:spcPct val="0"/>
              </a:spcBef>
              <a:spcAft>
                <a:spcPts val="600"/>
              </a:spcAft>
              <a:buFont typeface="Arial" panose="020B0604020202020204" pitchFamily="34" charset="0"/>
              <a:buChar char="•"/>
            </a:pPr>
            <a:r>
              <a:rPr lang="en-US" sz="2000" dirty="0">
                <a:solidFill>
                  <a:schemeClr val="bg1">
                    <a:lumMod val="95000"/>
                    <a:lumOff val="5000"/>
                  </a:schemeClr>
                </a:solidFill>
              </a:rPr>
              <a:t>If the predictions obtained using the model are very close to the true outcome values—if RSE will be </a:t>
            </a:r>
            <a:r>
              <a:rPr lang="en-US" sz="2000" dirty="0">
                <a:solidFill>
                  <a:srgbClr val="CC4B4A"/>
                </a:solidFill>
              </a:rPr>
              <a:t>small</a:t>
            </a:r>
            <a:r>
              <a:rPr lang="en-US" sz="2000" dirty="0">
                <a:solidFill>
                  <a:schemeClr val="bg1">
                    <a:lumMod val="95000"/>
                    <a:lumOff val="5000"/>
                  </a:schemeClr>
                </a:solidFill>
              </a:rPr>
              <a:t>, and we can conclude that the model </a:t>
            </a:r>
            <a:r>
              <a:rPr lang="en-US" sz="2000" dirty="0">
                <a:solidFill>
                  <a:srgbClr val="CC4B4A"/>
                </a:solidFill>
              </a:rPr>
              <a:t>ﬁts</a:t>
            </a:r>
            <a:r>
              <a:rPr lang="en-US" sz="2000" dirty="0">
                <a:solidFill>
                  <a:schemeClr val="bg1">
                    <a:lumMod val="95000"/>
                    <a:lumOff val="5000"/>
                  </a:schemeClr>
                </a:solidFill>
              </a:rPr>
              <a:t> the data very </a:t>
            </a:r>
            <a:r>
              <a:rPr lang="en-US" sz="2000" dirty="0">
                <a:solidFill>
                  <a:srgbClr val="CC4B4A"/>
                </a:solidFill>
              </a:rPr>
              <a:t>well</a:t>
            </a:r>
            <a:r>
              <a:rPr lang="en-US" sz="2000" dirty="0">
                <a:solidFill>
                  <a:schemeClr val="bg1">
                    <a:lumMod val="95000"/>
                    <a:lumOff val="5000"/>
                  </a:schemeClr>
                </a:solidFill>
              </a:rPr>
              <a:t>. </a:t>
            </a:r>
          </a:p>
          <a:p>
            <a:pPr indent="-228600">
              <a:lnSpc>
                <a:spcPct val="90000"/>
              </a:lnSpc>
              <a:spcBef>
                <a:spcPct val="0"/>
              </a:spcBef>
              <a:spcAft>
                <a:spcPts val="600"/>
              </a:spcAft>
              <a:buFont typeface="Arial" panose="020B0604020202020204" pitchFamily="34" charset="0"/>
              <a:buChar char="•"/>
            </a:pPr>
            <a:r>
              <a:rPr lang="en-US" sz="2000" dirty="0">
                <a:solidFill>
                  <a:schemeClr val="bg1">
                    <a:lumMod val="95000"/>
                    <a:lumOff val="5000"/>
                  </a:schemeClr>
                </a:solidFill>
              </a:rPr>
              <a:t>On the other hand, if </a:t>
            </a:r>
            <a:r>
              <a:rPr lang="en-US" sz="2000" dirty="0" err="1">
                <a:solidFill>
                  <a:schemeClr val="bg1">
                    <a:lumMod val="95000"/>
                    <a:lumOff val="5000"/>
                  </a:schemeClr>
                </a:solidFill>
              </a:rPr>
              <a:t>yi</a:t>
            </a:r>
            <a:r>
              <a:rPr lang="en-US" sz="2000" dirty="0">
                <a:solidFill>
                  <a:schemeClr val="bg1">
                    <a:lumMod val="95000"/>
                    <a:lumOff val="5000"/>
                  </a:schemeClr>
                </a:solidFill>
              </a:rPr>
              <a:t>ˆ is very far from </a:t>
            </a:r>
            <a:r>
              <a:rPr lang="en-US" sz="2000" dirty="0" err="1">
                <a:solidFill>
                  <a:schemeClr val="bg1">
                    <a:lumMod val="95000"/>
                    <a:lumOff val="5000"/>
                  </a:schemeClr>
                </a:solidFill>
              </a:rPr>
              <a:t>yi</a:t>
            </a:r>
            <a:r>
              <a:rPr lang="en-US" sz="2000" dirty="0">
                <a:solidFill>
                  <a:schemeClr val="bg1">
                    <a:lumMod val="95000"/>
                    <a:lumOff val="5000"/>
                  </a:schemeClr>
                </a:solidFill>
              </a:rPr>
              <a:t> for one or more observations, then the RSE may be quite </a:t>
            </a:r>
            <a:r>
              <a:rPr lang="en-US" sz="2000" dirty="0">
                <a:solidFill>
                  <a:srgbClr val="CC4B4A"/>
                </a:solidFill>
              </a:rPr>
              <a:t>large</a:t>
            </a:r>
            <a:r>
              <a:rPr lang="en-US" sz="2000" dirty="0">
                <a:solidFill>
                  <a:schemeClr val="bg1">
                    <a:lumMod val="95000"/>
                    <a:lumOff val="5000"/>
                  </a:schemeClr>
                </a:solidFill>
              </a:rPr>
              <a:t>, indicating that the model </a:t>
            </a:r>
            <a:r>
              <a:rPr lang="en-US" sz="2000" dirty="0">
                <a:solidFill>
                  <a:srgbClr val="CC4B4A"/>
                </a:solidFill>
              </a:rPr>
              <a:t>doesn’t ﬁt</a:t>
            </a:r>
            <a:r>
              <a:rPr lang="en-US" sz="2000" dirty="0">
                <a:solidFill>
                  <a:schemeClr val="bg1">
                    <a:lumMod val="95000"/>
                    <a:lumOff val="5000"/>
                  </a:schemeClr>
                </a:solidFill>
              </a:rPr>
              <a:t> the data well.</a:t>
            </a:r>
          </a:p>
        </p:txBody>
      </p:sp>
    </p:spTree>
    <p:extLst>
      <p:ext uri="{BB962C8B-B14F-4D97-AF65-F5344CB8AC3E}">
        <p14:creationId xmlns:p14="http://schemas.microsoft.com/office/powerpoint/2010/main" val="1079940254"/>
      </p:ext>
    </p:extLst>
  </p:cSld>
  <p:clrMapOvr>
    <a:overrideClrMapping bg1="dk1" tx1="lt1" bg2="dk2" tx2="lt2" accent1="accent1" accent2="accent2" accent3="accent3" accent4="accent4" accent5="accent5" accent6="accent6" hlink="hlink" folHlink="folHlink"/>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B3C315FB-8264-48EA-B926-10C1F1ECC849}"/>
              </a:ext>
            </a:extLst>
          </p:cNvPr>
          <p:cNvSpPr>
            <a:spLocks noGrp="1"/>
          </p:cNvSpPr>
          <p:nvPr>
            <p:ph type="title"/>
          </p:nvPr>
        </p:nvSpPr>
        <p:spPr>
          <a:xfrm>
            <a:off x="1123455" y="423547"/>
            <a:ext cx="4173047" cy="1104295"/>
          </a:xfrm>
        </p:spPr>
        <p:txBody>
          <a:bodyPr vert="horz" lIns="91440" tIns="45720" rIns="91440" bIns="45720" rtlCol="0" anchor="b">
            <a:normAutofit/>
          </a:bodyPr>
          <a:lstStyle/>
          <a:p>
            <a:pPr algn="ctr"/>
            <a:r>
              <a:rPr lang="en-US" b="1" kern="1200" dirty="0">
                <a:solidFill>
                  <a:schemeClr val="tx1"/>
                </a:solidFill>
                <a:latin typeface="+mj-lt"/>
                <a:ea typeface="+mj-ea"/>
                <a:cs typeface="+mj-cs"/>
              </a:rPr>
              <a:t>R</a:t>
            </a:r>
            <a:r>
              <a:rPr lang="en-US" b="1" kern="1200" baseline="30000" dirty="0">
                <a:solidFill>
                  <a:schemeClr val="tx1"/>
                </a:solidFill>
                <a:latin typeface="+mj-lt"/>
                <a:ea typeface="+mj-ea"/>
                <a:cs typeface="+mj-cs"/>
              </a:rPr>
              <a:t>2 </a:t>
            </a:r>
            <a:r>
              <a:rPr lang="en-US" b="1" kern="1200" dirty="0">
                <a:solidFill>
                  <a:schemeClr val="tx1"/>
                </a:solidFill>
                <a:latin typeface="+mj-lt"/>
                <a:ea typeface="+mj-ea"/>
                <a:cs typeface="+mj-cs"/>
              </a:rPr>
              <a:t>-statistic</a:t>
            </a:r>
          </a:p>
        </p:txBody>
      </p:sp>
      <p:sp>
        <p:nvSpPr>
          <p:cNvPr id="40" name="Title 8">
            <a:extLst>
              <a:ext uri="{FF2B5EF4-FFF2-40B4-BE49-F238E27FC236}">
                <a16:creationId xmlns:a16="http://schemas.microsoft.com/office/drawing/2014/main" id="{94638294-11E9-4396-ABD8-C95610A840A5}"/>
              </a:ext>
            </a:extLst>
          </p:cNvPr>
          <p:cNvSpPr txBox="1">
            <a:spLocks/>
          </p:cNvSpPr>
          <p:nvPr/>
        </p:nvSpPr>
        <p:spPr>
          <a:xfrm>
            <a:off x="7483520" y="790862"/>
            <a:ext cx="3408533" cy="736980"/>
          </a:xfrm>
          <a:prstGeom prst="rect">
            <a:avLst/>
          </a:prstGeom>
        </p:spPr>
        <p:txBody>
          <a:bodyPr vert="horz" lIns="91440" tIns="45720" rIns="91440" bIns="45720" rtlCol="0" anchor="b">
            <a:normAutofit/>
          </a:bodyPr>
          <a:lstStyle>
            <a:lvl1pPr algn="ctr">
              <a:lnSpc>
                <a:spcPct val="90000"/>
              </a:lnSpc>
              <a:spcBef>
                <a:spcPct val="0"/>
              </a:spcBef>
              <a:buNone/>
              <a:defRPr sz="5800" b="1">
                <a:latin typeface="+mj-lt"/>
                <a:ea typeface="+mj-ea"/>
                <a:cs typeface="+mj-cs"/>
              </a:defRPr>
            </a:lvl1pPr>
          </a:lstStyle>
          <a:p>
            <a:r>
              <a:rPr lang="en-US" sz="4400" dirty="0"/>
              <a:t>F -statistic</a:t>
            </a:r>
          </a:p>
        </p:txBody>
      </p:sp>
      <p:cxnSp>
        <p:nvCxnSpPr>
          <p:cNvPr id="60" name="Straight Connector 59">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54EEF01-190A-468F-A13C-CD98AC1C7D6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998" y="5123318"/>
            <a:ext cx="9144001" cy="911681"/>
          </a:xfrm>
          <a:prstGeom prst="rect">
            <a:avLst/>
          </a:prstGeom>
          <a:noFill/>
        </p:spPr>
        <p:txBody>
          <a:bodyPr wrap="square" rtlCol="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Calibri" panose="020F0502020204030204"/>
              <a:ea typeface="+mn-ea"/>
              <a:cs typeface="+mn-cs"/>
            </a:endParaRPr>
          </a:p>
        </p:txBody>
      </p:sp>
      <p:pic>
        <p:nvPicPr>
          <p:cNvPr id="46" name="Picture 45">
            <a:extLst>
              <a:ext uri="{FF2B5EF4-FFF2-40B4-BE49-F238E27FC236}">
                <a16:creationId xmlns:a16="http://schemas.microsoft.com/office/drawing/2014/main" id="{4DC9CBFB-F6A9-44C5-9EA1-DBE895DE6E69}"/>
              </a:ext>
            </a:extLst>
          </p:cNvPr>
          <p:cNvPicPr>
            <a:picLocks noChangeAspect="1"/>
          </p:cNvPicPr>
          <p:nvPr/>
        </p:nvPicPr>
        <p:blipFill>
          <a:blip r:embed="rId2"/>
          <a:stretch>
            <a:fillRect/>
          </a:stretch>
        </p:blipFill>
        <p:spPr>
          <a:xfrm>
            <a:off x="1321786" y="4952121"/>
            <a:ext cx="4961848" cy="764578"/>
          </a:xfrm>
          <a:prstGeom prst="rect">
            <a:avLst/>
          </a:prstGeom>
        </p:spPr>
      </p:pic>
      <p:pic>
        <p:nvPicPr>
          <p:cNvPr id="48" name="Picture 47">
            <a:extLst>
              <a:ext uri="{FF2B5EF4-FFF2-40B4-BE49-F238E27FC236}">
                <a16:creationId xmlns:a16="http://schemas.microsoft.com/office/drawing/2014/main" id="{639E4F13-5ED2-4892-A5AA-1CFCB9325F6D}"/>
              </a:ext>
            </a:extLst>
          </p:cNvPr>
          <p:cNvPicPr>
            <a:picLocks noChangeAspect="1"/>
          </p:cNvPicPr>
          <p:nvPr/>
        </p:nvPicPr>
        <p:blipFill>
          <a:blip r:embed="rId3"/>
          <a:stretch>
            <a:fillRect/>
          </a:stretch>
        </p:blipFill>
        <p:spPr>
          <a:xfrm>
            <a:off x="7119315" y="1834699"/>
            <a:ext cx="2349260" cy="651997"/>
          </a:xfrm>
          <a:prstGeom prst="rect">
            <a:avLst/>
          </a:prstGeom>
        </p:spPr>
      </p:pic>
      <p:pic>
        <p:nvPicPr>
          <p:cNvPr id="50" name="Picture 49">
            <a:extLst>
              <a:ext uri="{FF2B5EF4-FFF2-40B4-BE49-F238E27FC236}">
                <a16:creationId xmlns:a16="http://schemas.microsoft.com/office/drawing/2014/main" id="{D476A2D1-BA70-4B75-9AF8-CDBEBBABE024}"/>
              </a:ext>
            </a:extLst>
          </p:cNvPr>
          <p:cNvPicPr>
            <a:picLocks noChangeAspect="1"/>
          </p:cNvPicPr>
          <p:nvPr/>
        </p:nvPicPr>
        <p:blipFill>
          <a:blip r:embed="rId4"/>
          <a:stretch>
            <a:fillRect/>
          </a:stretch>
        </p:blipFill>
        <p:spPr>
          <a:xfrm>
            <a:off x="1321787" y="2486696"/>
            <a:ext cx="1965768" cy="317227"/>
          </a:xfrm>
          <a:prstGeom prst="rect">
            <a:avLst/>
          </a:prstGeom>
        </p:spPr>
      </p:pic>
      <p:pic>
        <p:nvPicPr>
          <p:cNvPr id="52" name="Picture 51">
            <a:extLst>
              <a:ext uri="{FF2B5EF4-FFF2-40B4-BE49-F238E27FC236}">
                <a16:creationId xmlns:a16="http://schemas.microsoft.com/office/drawing/2014/main" id="{A45584DE-9B1F-49F3-8BF6-A0BC65111A95}"/>
              </a:ext>
            </a:extLst>
          </p:cNvPr>
          <p:cNvPicPr>
            <a:picLocks noChangeAspect="1"/>
          </p:cNvPicPr>
          <p:nvPr/>
        </p:nvPicPr>
        <p:blipFill>
          <a:blip r:embed="rId5"/>
          <a:stretch>
            <a:fillRect/>
          </a:stretch>
        </p:blipFill>
        <p:spPr>
          <a:xfrm>
            <a:off x="1352961" y="1834699"/>
            <a:ext cx="3153073" cy="654209"/>
          </a:xfrm>
          <a:prstGeom prst="rect">
            <a:avLst/>
          </a:prstGeom>
        </p:spPr>
      </p:pic>
      <p:pic>
        <p:nvPicPr>
          <p:cNvPr id="53" name="Picture 52">
            <a:extLst>
              <a:ext uri="{FF2B5EF4-FFF2-40B4-BE49-F238E27FC236}">
                <a16:creationId xmlns:a16="http://schemas.microsoft.com/office/drawing/2014/main" id="{DB95B06F-9669-4A31-892F-C3FF3A6386DD}"/>
              </a:ext>
            </a:extLst>
          </p:cNvPr>
          <p:cNvPicPr>
            <a:picLocks noChangeAspect="1"/>
          </p:cNvPicPr>
          <p:nvPr/>
        </p:nvPicPr>
        <p:blipFill>
          <a:blip r:embed="rId6"/>
          <a:stretch>
            <a:fillRect/>
          </a:stretch>
        </p:blipFill>
        <p:spPr>
          <a:xfrm>
            <a:off x="1305632" y="6160471"/>
            <a:ext cx="913164" cy="295275"/>
          </a:xfrm>
          <a:prstGeom prst="rect">
            <a:avLst/>
          </a:prstGeom>
        </p:spPr>
      </p:pic>
      <p:pic>
        <p:nvPicPr>
          <p:cNvPr id="54" name="Picture 53">
            <a:extLst>
              <a:ext uri="{FF2B5EF4-FFF2-40B4-BE49-F238E27FC236}">
                <a16:creationId xmlns:a16="http://schemas.microsoft.com/office/drawing/2014/main" id="{A1E9E6B2-EB8A-48CB-AD89-4578F453393B}"/>
              </a:ext>
            </a:extLst>
          </p:cNvPr>
          <p:cNvPicPr>
            <a:picLocks noChangeAspect="1"/>
          </p:cNvPicPr>
          <p:nvPr/>
        </p:nvPicPr>
        <p:blipFill>
          <a:blip r:embed="rId7"/>
          <a:stretch>
            <a:fillRect/>
          </a:stretch>
        </p:blipFill>
        <p:spPr>
          <a:xfrm>
            <a:off x="1364905" y="5698513"/>
            <a:ext cx="1376363" cy="295275"/>
          </a:xfrm>
          <a:prstGeom prst="rect">
            <a:avLst/>
          </a:prstGeom>
        </p:spPr>
      </p:pic>
      <p:sp>
        <p:nvSpPr>
          <p:cNvPr id="55" name="Title 1">
            <a:extLst>
              <a:ext uri="{FF2B5EF4-FFF2-40B4-BE49-F238E27FC236}">
                <a16:creationId xmlns:a16="http://schemas.microsoft.com/office/drawing/2014/main" id="{C9AB8560-536E-4323-BFF6-CF9521E07E28}"/>
              </a:ext>
            </a:extLst>
          </p:cNvPr>
          <p:cNvSpPr txBox="1">
            <a:spLocks/>
          </p:cNvSpPr>
          <p:nvPr/>
        </p:nvSpPr>
        <p:spPr>
          <a:xfrm>
            <a:off x="1239899" y="2953661"/>
            <a:ext cx="3657600" cy="2096864"/>
          </a:xfrm>
          <a:prstGeom prst="rect">
            <a:avLst/>
          </a:prstGeom>
        </p:spPr>
        <p:txBody>
          <a:bodyPr vert="horz" lIns="91440" tIns="45720" rIns="91440" bIns="45720" rtlCol="0">
            <a:normAutofit fontScale="85000" lnSpcReduction="10000"/>
          </a:bodyPr>
          <a:lstStyle>
            <a:defPPr>
              <a:defRPr lang="en-US"/>
            </a:defPPr>
            <a:lvl1pPr indent="-228600">
              <a:lnSpc>
                <a:spcPct val="90000"/>
              </a:lnSpc>
              <a:spcBef>
                <a:spcPct val="0"/>
              </a:spcBef>
              <a:spcAft>
                <a:spcPts val="600"/>
              </a:spcAft>
              <a:buFont typeface="Arial" panose="020B0604020202020204" pitchFamily="34" charset="0"/>
              <a:buChar char="•"/>
              <a:defRPr sz="2000">
                <a:solidFill>
                  <a:schemeClr val="bg1">
                    <a:lumMod val="95000"/>
                    <a:lumOff val="5000"/>
                  </a:schemeClr>
                </a:solidFill>
              </a:defRPr>
            </a:lvl1pPr>
          </a:lstStyle>
          <a:p>
            <a:r>
              <a:rPr lang="en-US" sz="2400" dirty="0">
                <a:solidFill>
                  <a:schemeClr val="tx1">
                    <a:lumMod val="95000"/>
                    <a:lumOff val="5000"/>
                  </a:schemeClr>
                </a:solidFill>
              </a:rPr>
              <a:t>it always lies between 0 and 1</a:t>
            </a:r>
          </a:p>
          <a:p>
            <a:r>
              <a:rPr lang="en-US" sz="2400" dirty="0">
                <a:solidFill>
                  <a:schemeClr val="tx1">
                    <a:lumMod val="95000"/>
                    <a:lumOff val="5000"/>
                  </a:schemeClr>
                </a:solidFill>
              </a:rPr>
              <a:t>R</a:t>
            </a:r>
            <a:r>
              <a:rPr lang="en-US" sz="2400" baseline="30000" dirty="0">
                <a:solidFill>
                  <a:schemeClr val="tx1">
                    <a:lumMod val="95000"/>
                    <a:lumOff val="5000"/>
                  </a:schemeClr>
                </a:solidFill>
              </a:rPr>
              <a:t>2</a:t>
            </a:r>
            <a:r>
              <a:rPr lang="en-US" sz="2400" dirty="0">
                <a:solidFill>
                  <a:schemeClr val="tx1">
                    <a:lumMod val="95000"/>
                    <a:lumOff val="5000"/>
                  </a:schemeClr>
                </a:solidFill>
              </a:rPr>
              <a:t> measures the </a:t>
            </a:r>
            <a:r>
              <a:rPr lang="en-US" sz="2400" dirty="0">
                <a:solidFill>
                  <a:srgbClr val="CC4B4A"/>
                </a:solidFill>
              </a:rPr>
              <a:t>proportion of variability in Y that can be explained using X</a:t>
            </a:r>
            <a:r>
              <a:rPr lang="en-US" sz="2400" dirty="0">
                <a:solidFill>
                  <a:schemeClr val="tx1">
                    <a:lumMod val="95000"/>
                    <a:lumOff val="5000"/>
                  </a:schemeClr>
                </a:solidFill>
              </a:rPr>
              <a:t>, R</a:t>
            </a:r>
            <a:r>
              <a:rPr lang="en-US" sz="2400" baseline="30000" dirty="0">
                <a:solidFill>
                  <a:schemeClr val="tx1">
                    <a:lumMod val="95000"/>
                    <a:lumOff val="5000"/>
                  </a:schemeClr>
                </a:solidFill>
              </a:rPr>
              <a:t>2</a:t>
            </a:r>
            <a:r>
              <a:rPr lang="en-US" sz="2400" dirty="0">
                <a:solidFill>
                  <a:schemeClr val="tx1">
                    <a:lumMod val="95000"/>
                    <a:lumOff val="5000"/>
                  </a:schemeClr>
                </a:solidFill>
              </a:rPr>
              <a:t>=1 is best</a:t>
            </a:r>
          </a:p>
          <a:p>
            <a:r>
              <a:rPr lang="en-US" sz="2400" dirty="0">
                <a:solidFill>
                  <a:schemeClr val="tx1">
                    <a:lumMod val="95000"/>
                    <a:lumOff val="5000"/>
                  </a:schemeClr>
                </a:solidFill>
              </a:rPr>
              <a:t>The R</a:t>
            </a:r>
            <a:r>
              <a:rPr lang="en-US" sz="2400" baseline="30000" dirty="0">
                <a:solidFill>
                  <a:schemeClr val="tx1">
                    <a:lumMod val="95000"/>
                    <a:lumOff val="5000"/>
                  </a:schemeClr>
                </a:solidFill>
              </a:rPr>
              <a:t>2</a:t>
            </a:r>
            <a:r>
              <a:rPr lang="en-US" sz="2400" dirty="0">
                <a:solidFill>
                  <a:schemeClr val="tx1">
                    <a:lumMod val="95000"/>
                    <a:lumOff val="5000"/>
                  </a:schemeClr>
                </a:solidFill>
              </a:rPr>
              <a:t> statistic is a measure of the linear relationship between X and Y . Recall that correlation</a:t>
            </a:r>
          </a:p>
        </p:txBody>
      </p:sp>
      <p:sp>
        <p:nvSpPr>
          <p:cNvPr id="17" name="Rectangle 16">
            <a:extLst>
              <a:ext uri="{FF2B5EF4-FFF2-40B4-BE49-F238E27FC236}">
                <a16:creationId xmlns:a16="http://schemas.microsoft.com/office/drawing/2014/main" id="{33744FED-4CBE-482F-8D00-E7F69E463DBD}"/>
              </a:ext>
            </a:extLst>
          </p:cNvPr>
          <p:cNvSpPr/>
          <p:nvPr/>
        </p:nvSpPr>
        <p:spPr>
          <a:xfrm>
            <a:off x="4724400" y="4047195"/>
            <a:ext cx="2743200" cy="101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EE7B0701-EE42-41EA-AB5B-D05E73BB2DC2}"/>
              </a:ext>
            </a:extLst>
          </p:cNvPr>
          <p:cNvSpPr/>
          <p:nvPr/>
        </p:nvSpPr>
        <p:spPr>
          <a:xfrm>
            <a:off x="7096837" y="2676675"/>
            <a:ext cx="4089778" cy="3073582"/>
          </a:xfrm>
          <a:prstGeom prst="rect">
            <a:avLst/>
          </a:prstGeom>
        </p:spPr>
        <p:txBody>
          <a:bodyPr vert="horz" lIns="91440" tIns="45720" rIns="91440" bIns="45720" rtlCol="0">
            <a:normAutofit lnSpcReduction="10000"/>
          </a:bodyPr>
          <a:lstStyle/>
          <a:p>
            <a:pPr indent="-228600">
              <a:lnSpc>
                <a:spcPct val="90000"/>
              </a:lnSpc>
              <a:spcBef>
                <a:spcPct val="0"/>
              </a:spcBef>
              <a:spcAft>
                <a:spcPts val="600"/>
              </a:spcAft>
              <a:buFont typeface="Arial" panose="020B0604020202020204" pitchFamily="34" charset="0"/>
              <a:buChar char="•"/>
            </a:pPr>
            <a:r>
              <a:rPr lang="en-US" sz="2000" dirty="0">
                <a:solidFill>
                  <a:schemeClr val="tx1">
                    <a:lumMod val="95000"/>
                    <a:lumOff val="5000"/>
                  </a:schemeClr>
                </a:solidFill>
              </a:rPr>
              <a:t>The approach of using an F-statistic to test for any association between the predictors and the response works when p is relatively small, and certainly small compared to n</a:t>
            </a:r>
          </a:p>
          <a:p>
            <a:pPr indent="-228600">
              <a:lnSpc>
                <a:spcPct val="90000"/>
              </a:lnSpc>
              <a:spcBef>
                <a:spcPct val="0"/>
              </a:spcBef>
              <a:spcAft>
                <a:spcPts val="600"/>
              </a:spcAft>
              <a:buFont typeface="Arial" panose="020B0604020202020204" pitchFamily="34" charset="0"/>
              <a:buChar char="•"/>
            </a:pPr>
            <a:r>
              <a:rPr lang="en-US" sz="2000" dirty="0">
                <a:solidFill>
                  <a:schemeClr val="tx1">
                    <a:lumMod val="95000"/>
                    <a:lumOff val="5000"/>
                  </a:schemeClr>
                </a:solidFill>
              </a:rPr>
              <a:t>if H0 is true, there is only a 5% chance that the </a:t>
            </a:r>
            <a:r>
              <a:rPr lang="en-US" sz="2000" dirty="0" err="1">
                <a:solidFill>
                  <a:schemeClr val="tx1">
                    <a:lumMod val="95000"/>
                    <a:lumOff val="5000"/>
                  </a:schemeClr>
                </a:solidFill>
              </a:rPr>
              <a:t>Fstatistic</a:t>
            </a:r>
            <a:r>
              <a:rPr lang="en-US" sz="2000" dirty="0">
                <a:solidFill>
                  <a:schemeClr val="tx1">
                    <a:lumMod val="95000"/>
                    <a:lumOff val="5000"/>
                  </a:schemeClr>
                </a:solidFill>
              </a:rPr>
              <a:t> will result in a p-value below 0.05</a:t>
            </a:r>
          </a:p>
          <a:p>
            <a:pPr indent="-228600">
              <a:lnSpc>
                <a:spcPct val="90000"/>
              </a:lnSpc>
              <a:spcBef>
                <a:spcPct val="0"/>
              </a:spcBef>
              <a:spcAft>
                <a:spcPts val="600"/>
              </a:spcAft>
              <a:buFont typeface="Arial" panose="020B0604020202020204" pitchFamily="34" charset="0"/>
              <a:buChar char="•"/>
            </a:pPr>
            <a:r>
              <a:rPr lang="en-US" sz="2000" dirty="0">
                <a:solidFill>
                  <a:schemeClr val="tx1">
                    <a:lumMod val="95000"/>
                    <a:lumOff val="5000"/>
                  </a:schemeClr>
                </a:solidFill>
              </a:rPr>
              <a:t>If F is </a:t>
            </a:r>
            <a:r>
              <a:rPr lang="en-US" sz="2000" dirty="0">
                <a:solidFill>
                  <a:srgbClr val="CC4B4A"/>
                </a:solidFill>
              </a:rPr>
              <a:t>far larger than 1</a:t>
            </a:r>
            <a:r>
              <a:rPr lang="en-US" sz="2000" dirty="0">
                <a:solidFill>
                  <a:schemeClr val="tx1">
                    <a:lumMod val="95000"/>
                    <a:lumOff val="5000"/>
                  </a:schemeClr>
                </a:solidFill>
              </a:rPr>
              <a:t>, it provides compelling evidence against the null hypothesis</a:t>
            </a:r>
          </a:p>
        </p:txBody>
      </p:sp>
    </p:spTree>
    <p:extLst>
      <p:ext uri="{BB962C8B-B14F-4D97-AF65-F5344CB8AC3E}">
        <p14:creationId xmlns:p14="http://schemas.microsoft.com/office/powerpoint/2010/main" val="232146029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2FA488F-EB0C-4760-A90B-935A2B31C95C}"/>
              </a:ext>
            </a:extLst>
          </p:cNvPr>
          <p:cNvSpPr>
            <a:spLocks noGrp="1"/>
          </p:cNvSpPr>
          <p:nvPr>
            <p:ph type="title"/>
          </p:nvPr>
        </p:nvSpPr>
        <p:spPr>
          <a:xfrm>
            <a:off x="634276" y="4892358"/>
            <a:ext cx="3766272" cy="1325563"/>
          </a:xfrm>
        </p:spPr>
        <p:txBody>
          <a:bodyPr>
            <a:normAutofit/>
          </a:bodyPr>
          <a:lstStyle/>
          <a:p>
            <a:pPr algn="r"/>
            <a:r>
              <a:rPr lang="en-US" sz="2400" b="1" dirty="0">
                <a:solidFill>
                  <a:schemeClr val="bg1"/>
                </a:solidFill>
              </a:rPr>
              <a:t>1. Residuals vs Fitted</a:t>
            </a:r>
            <a:endParaRPr lang="en-US" sz="2400" dirty="0">
              <a:solidFill>
                <a:schemeClr val="bg1"/>
              </a:solidFill>
            </a:endParaRPr>
          </a:p>
        </p:txBody>
      </p:sp>
      <p:pic>
        <p:nvPicPr>
          <p:cNvPr id="6" name="Picture 5">
            <a:extLst>
              <a:ext uri="{FF2B5EF4-FFF2-40B4-BE49-F238E27FC236}">
                <a16:creationId xmlns:a16="http://schemas.microsoft.com/office/drawing/2014/main" id="{660FA62D-AA97-4C7E-8459-237E222F9309}"/>
              </a:ext>
            </a:extLst>
          </p:cNvPr>
          <p:cNvPicPr>
            <a:picLocks noChangeAspect="1"/>
          </p:cNvPicPr>
          <p:nvPr/>
        </p:nvPicPr>
        <p:blipFill>
          <a:blip r:embed="rId2"/>
          <a:stretch>
            <a:fillRect/>
          </a:stretch>
        </p:blipFill>
        <p:spPr>
          <a:xfrm>
            <a:off x="1561343" y="485715"/>
            <a:ext cx="8204649" cy="4040791"/>
          </a:xfrm>
          <a:prstGeom prst="rect">
            <a:avLst/>
          </a:prstGeom>
        </p:spPr>
      </p:pic>
      <p:cxnSp>
        <p:nvCxnSpPr>
          <p:cNvPr id="50" name="Straight Connector 4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CA8BBD-D3E5-4812-B40E-0720D0B43032}"/>
              </a:ext>
            </a:extLst>
          </p:cNvPr>
          <p:cNvSpPr>
            <a:spLocks noGrp="1"/>
          </p:cNvSpPr>
          <p:nvPr>
            <p:ph idx="1"/>
          </p:nvPr>
        </p:nvSpPr>
        <p:spPr>
          <a:xfrm>
            <a:off x="4878784" y="4824249"/>
            <a:ext cx="6673136" cy="1461780"/>
          </a:xfrm>
        </p:spPr>
        <p:txBody>
          <a:bodyPr anchor="ctr">
            <a:normAutofit/>
          </a:bodyPr>
          <a:lstStyle/>
          <a:p>
            <a:r>
              <a:rPr lang="en-US" sz="1300" dirty="0">
                <a:solidFill>
                  <a:schemeClr val="bg1"/>
                </a:solidFill>
              </a:rPr>
              <a:t>Residuals are leftover of the outcome variable after fitting a model (predictors) to data and they could reveal unexplained patterns in the data by the fitted model.</a:t>
            </a:r>
          </a:p>
          <a:p>
            <a:r>
              <a:rPr lang="en-US" sz="1300" dirty="0">
                <a:solidFill>
                  <a:schemeClr val="bg1"/>
                </a:solidFill>
              </a:rPr>
              <a:t>Not only could you check if linear regression assumptions are met, but you could improve your model in an exploratory way.</a:t>
            </a:r>
          </a:p>
          <a:p>
            <a:r>
              <a:rPr lang="en-US" sz="1300" dirty="0">
                <a:solidFill>
                  <a:schemeClr val="bg1"/>
                </a:solidFill>
              </a:rPr>
              <a:t>If you find equally spread residuals around a horizontal line without distinct patterns, that is a good indication you don’t have non-linear relationships.</a:t>
            </a:r>
          </a:p>
        </p:txBody>
      </p:sp>
    </p:spTree>
    <p:extLst>
      <p:ext uri="{BB962C8B-B14F-4D97-AF65-F5344CB8AC3E}">
        <p14:creationId xmlns:p14="http://schemas.microsoft.com/office/powerpoint/2010/main" val="3342496813"/>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AA88-E0E6-4D55-8083-22C82251A280}"/>
              </a:ext>
            </a:extLst>
          </p:cNvPr>
          <p:cNvSpPr>
            <a:spLocks noGrp="1"/>
          </p:cNvSpPr>
          <p:nvPr>
            <p:ph type="title"/>
          </p:nvPr>
        </p:nvSpPr>
        <p:spPr>
          <a:xfrm>
            <a:off x="801098" y="777589"/>
            <a:ext cx="5277333" cy="1325563"/>
          </a:xfrm>
        </p:spPr>
        <p:txBody>
          <a:bodyPr>
            <a:normAutofit/>
          </a:bodyPr>
          <a:lstStyle/>
          <a:p>
            <a:r>
              <a:rPr lang="en-US" b="1" dirty="0"/>
              <a:t>2. Normal Q-Q</a:t>
            </a:r>
            <a:endParaRPr lang="en-US" dirty="0"/>
          </a:p>
        </p:txBody>
      </p:sp>
      <p:sp>
        <p:nvSpPr>
          <p:cNvPr id="3" name="Content Placeholder 2">
            <a:extLst>
              <a:ext uri="{FF2B5EF4-FFF2-40B4-BE49-F238E27FC236}">
                <a16:creationId xmlns:a16="http://schemas.microsoft.com/office/drawing/2014/main" id="{F08E453B-2F1B-418D-A501-4EFF966A3E69}"/>
              </a:ext>
            </a:extLst>
          </p:cNvPr>
          <p:cNvSpPr>
            <a:spLocks noGrp="1"/>
          </p:cNvSpPr>
          <p:nvPr>
            <p:ph idx="1"/>
          </p:nvPr>
        </p:nvSpPr>
        <p:spPr>
          <a:xfrm>
            <a:off x="805543" y="2097204"/>
            <a:ext cx="4558309" cy="4139821"/>
          </a:xfrm>
        </p:spPr>
        <p:txBody>
          <a:bodyPr anchor="t">
            <a:normAutofit fontScale="92500" lnSpcReduction="10000"/>
          </a:bodyPr>
          <a:lstStyle/>
          <a:p>
            <a:r>
              <a:rPr lang="en-US" sz="2000" dirty="0"/>
              <a:t>This plot shows if residuals are normally distributed. Do residuals follow a straight line well or do they deviate severely? It’s good if residuals are lined well on the straight dashed line.</a:t>
            </a:r>
          </a:p>
          <a:p>
            <a:r>
              <a:rPr lang="en-US" sz="2000" dirty="0"/>
              <a:t>Notice the points form a curve instead of a straight line. Normal Q-Q plots that look like this usually mean your sample data are skewed.</a:t>
            </a:r>
          </a:p>
          <a:p>
            <a:r>
              <a:rPr lang="en-US" sz="2000" dirty="0"/>
              <a:t>Notice the points fall along a line in the middle of the graph, but curve off in the extremities. Normal Q-Q plots that exhibit this behavior usually mean your data have more extreme values than would be expected if they truly came from a Normal distribution. </a:t>
            </a:r>
          </a:p>
        </p:txBody>
      </p:sp>
      <p:sp>
        <p:nvSpPr>
          <p:cNvPr id="164" name="Oval 95">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5005"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Oval 97">
            <a:extLst>
              <a:ext uri="{FF2B5EF4-FFF2-40B4-BE49-F238E27FC236}">
                <a16:creationId xmlns:a16="http://schemas.microsoft.com/office/drawing/2014/main" id="{B6114379-CEF2-4927-BEAC-763037C09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9597" y="2815229"/>
            <a:ext cx="2788920" cy="2788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Freeform: Shape 99">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Freeform: Shape 101">
            <a:extLst>
              <a:ext uri="{FF2B5EF4-FFF2-40B4-BE49-F238E27FC236}">
                <a16:creationId xmlns:a16="http://schemas.microsoft.com/office/drawing/2014/main" id="{C14C23C8-0D86-4D9E-A9C7-76291675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603" y="1"/>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C01D783-2D2F-4007-9A66-10B1808DE0EB}"/>
              </a:ext>
            </a:extLst>
          </p:cNvPr>
          <p:cNvPicPr>
            <a:picLocks noChangeAspect="1"/>
          </p:cNvPicPr>
          <p:nvPr/>
        </p:nvPicPr>
        <p:blipFill>
          <a:blip r:embed="rId3"/>
          <a:stretch>
            <a:fillRect/>
          </a:stretch>
        </p:blipFill>
        <p:spPr>
          <a:xfrm>
            <a:off x="6187437" y="3343621"/>
            <a:ext cx="2144850" cy="1758778"/>
          </a:xfrm>
          <a:prstGeom prst="rect">
            <a:avLst/>
          </a:prstGeom>
        </p:spPr>
      </p:pic>
      <p:sp>
        <p:nvSpPr>
          <p:cNvPr id="168" name="Freeform: Shape 103">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Freeform: Shape 105">
            <a:extLst>
              <a:ext uri="{FF2B5EF4-FFF2-40B4-BE49-F238E27FC236}">
                <a16:creationId xmlns:a16="http://schemas.microsoft.com/office/drawing/2014/main" id="{32248578-C6EF-47FB-8B88-AD65C2745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3088" y="4197206"/>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6E740B2-EFA3-44B9-ACA6-456C966644F1}"/>
              </a:ext>
            </a:extLst>
          </p:cNvPr>
          <p:cNvPicPr>
            <a:picLocks noChangeAspect="1"/>
          </p:cNvPicPr>
          <p:nvPr/>
        </p:nvPicPr>
        <p:blipFill>
          <a:blip r:embed="rId4"/>
          <a:stretch>
            <a:fillRect/>
          </a:stretch>
        </p:blipFill>
        <p:spPr>
          <a:xfrm>
            <a:off x="9477807" y="4787435"/>
            <a:ext cx="2580141" cy="2070564"/>
          </a:xfrm>
          <a:prstGeom prst="rect">
            <a:avLst/>
          </a:prstGeom>
        </p:spPr>
      </p:pic>
      <p:pic>
        <p:nvPicPr>
          <p:cNvPr id="10" name="Picture 9">
            <a:extLst>
              <a:ext uri="{FF2B5EF4-FFF2-40B4-BE49-F238E27FC236}">
                <a16:creationId xmlns:a16="http://schemas.microsoft.com/office/drawing/2014/main" id="{0BDD4B60-8FAE-4E15-AA06-F957CA2FE7BC}"/>
              </a:ext>
            </a:extLst>
          </p:cNvPr>
          <p:cNvPicPr>
            <a:picLocks noChangeAspect="1"/>
          </p:cNvPicPr>
          <p:nvPr/>
        </p:nvPicPr>
        <p:blipFill>
          <a:blip r:embed="rId5"/>
          <a:stretch>
            <a:fillRect/>
          </a:stretch>
        </p:blipFill>
        <p:spPr>
          <a:xfrm>
            <a:off x="8928847" y="39120"/>
            <a:ext cx="3076531" cy="2829561"/>
          </a:xfrm>
          <a:prstGeom prst="rect">
            <a:avLst/>
          </a:prstGeom>
        </p:spPr>
      </p:pic>
    </p:spTree>
    <p:extLst>
      <p:ext uri="{BB962C8B-B14F-4D97-AF65-F5344CB8AC3E}">
        <p14:creationId xmlns:p14="http://schemas.microsoft.com/office/powerpoint/2010/main" val="378826523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3B5BB-A724-4E5B-987D-2176F1222545}"/>
              </a:ext>
            </a:extLst>
          </p:cNvPr>
          <p:cNvSpPr>
            <a:spLocks noGrp="1"/>
          </p:cNvSpPr>
          <p:nvPr>
            <p:ph type="title"/>
          </p:nvPr>
        </p:nvSpPr>
        <p:spPr>
          <a:xfrm>
            <a:off x="5297762" y="1053711"/>
            <a:ext cx="5638994" cy="1424446"/>
          </a:xfrm>
        </p:spPr>
        <p:txBody>
          <a:bodyPr>
            <a:normAutofit/>
          </a:bodyPr>
          <a:lstStyle/>
          <a:p>
            <a:r>
              <a:rPr lang="en-US" b="1" dirty="0">
                <a:solidFill>
                  <a:srgbClr val="FFFFFF"/>
                </a:solidFill>
              </a:rPr>
              <a:t>3. Scale-Location</a:t>
            </a:r>
            <a:endParaRPr lang="en-US" dirty="0">
              <a:solidFill>
                <a:srgbClr val="FFFFFF"/>
              </a:solidFill>
            </a:endParaRPr>
          </a:p>
        </p:txBody>
      </p:sp>
      <p:pic>
        <p:nvPicPr>
          <p:cNvPr id="6" name="Picture 5">
            <a:extLst>
              <a:ext uri="{FF2B5EF4-FFF2-40B4-BE49-F238E27FC236}">
                <a16:creationId xmlns:a16="http://schemas.microsoft.com/office/drawing/2014/main" id="{1F4FB4F8-3175-4C0A-9F6D-F4EDC48D5620}"/>
              </a:ext>
            </a:extLst>
          </p:cNvPr>
          <p:cNvPicPr>
            <a:picLocks noChangeAspect="1"/>
          </p:cNvPicPr>
          <p:nvPr/>
        </p:nvPicPr>
        <p:blipFill>
          <a:blip r:embed="rId2"/>
          <a:stretch>
            <a:fillRect/>
          </a:stretch>
        </p:blipFill>
        <p:spPr>
          <a:xfrm>
            <a:off x="481886" y="957500"/>
            <a:ext cx="3662730" cy="1831365"/>
          </a:xfrm>
          <a:prstGeom prst="rect">
            <a:avLst/>
          </a:prstGeom>
        </p:spPr>
      </p:pic>
      <p:cxnSp>
        <p:nvCxnSpPr>
          <p:cNvPr id="42" name="Straight Connector 4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A950595-BCB2-4EAC-92B6-C4B3A1678305}"/>
              </a:ext>
            </a:extLst>
          </p:cNvPr>
          <p:cNvPicPr>
            <a:picLocks noChangeAspect="1"/>
          </p:cNvPicPr>
          <p:nvPr/>
        </p:nvPicPr>
        <p:blipFill>
          <a:blip r:embed="rId3"/>
          <a:stretch>
            <a:fillRect/>
          </a:stretch>
        </p:blipFill>
        <p:spPr>
          <a:xfrm>
            <a:off x="481886" y="4086958"/>
            <a:ext cx="3662730" cy="1794738"/>
          </a:xfrm>
          <a:prstGeom prst="rect">
            <a:avLst/>
          </a:prstGeom>
        </p:spPr>
      </p:pic>
      <p:sp>
        <p:nvSpPr>
          <p:cNvPr id="3" name="Content Placeholder 2">
            <a:extLst>
              <a:ext uri="{FF2B5EF4-FFF2-40B4-BE49-F238E27FC236}">
                <a16:creationId xmlns:a16="http://schemas.microsoft.com/office/drawing/2014/main" id="{08B3E4E6-88C6-4724-9D6B-77121800F232}"/>
              </a:ext>
            </a:extLst>
          </p:cNvPr>
          <p:cNvSpPr>
            <a:spLocks noGrp="1"/>
          </p:cNvSpPr>
          <p:nvPr>
            <p:ph idx="1"/>
          </p:nvPr>
        </p:nvSpPr>
        <p:spPr>
          <a:xfrm>
            <a:off x="5297762" y="2799889"/>
            <a:ext cx="5747187" cy="2987543"/>
          </a:xfrm>
        </p:spPr>
        <p:txBody>
          <a:bodyPr anchor="t">
            <a:normAutofit/>
          </a:bodyPr>
          <a:lstStyle/>
          <a:p>
            <a:r>
              <a:rPr lang="en-US" sz="2400" dirty="0">
                <a:solidFill>
                  <a:srgbClr val="FFFFFF"/>
                </a:solidFill>
              </a:rPr>
              <a:t>It’s also called Spread-Location plot. This plot shows if residuals are spread equally along the ranges of predictors. </a:t>
            </a:r>
          </a:p>
          <a:p>
            <a:r>
              <a:rPr lang="en-US" sz="2400" dirty="0">
                <a:solidFill>
                  <a:srgbClr val="FFFFFF"/>
                </a:solidFill>
              </a:rPr>
              <a:t>This is how you can check the assumption of equal variance (homoscedasticity).</a:t>
            </a:r>
          </a:p>
          <a:p>
            <a:r>
              <a:rPr lang="en-US" sz="2400" dirty="0">
                <a:solidFill>
                  <a:srgbClr val="FFFFFF"/>
                </a:solidFill>
              </a:rPr>
              <a:t> It’s good if you see a horizontal line with equally (randomly) spread points.</a:t>
            </a:r>
          </a:p>
          <a:p>
            <a:endParaRPr lang="en-US" sz="2400" dirty="0">
              <a:solidFill>
                <a:srgbClr val="FFFFFF"/>
              </a:solidFill>
            </a:endParaRPr>
          </a:p>
        </p:txBody>
      </p:sp>
    </p:spTree>
    <p:extLst>
      <p:ext uri="{BB962C8B-B14F-4D97-AF65-F5344CB8AC3E}">
        <p14:creationId xmlns:p14="http://schemas.microsoft.com/office/powerpoint/2010/main" val="2891301595"/>
      </p:ext>
    </p:extLst>
  </p:cSld>
  <p:clrMapOvr>
    <a:masterClrMapping/>
  </p:clrMapOvr>
  <p:transition spd="slow">
    <p:push dir="r"/>
  </p:transition>
</p:sld>
</file>

<file path=ppt/tags/tag1.xml><?xml version="1.0" encoding="utf-8"?>
<p:tagLst xmlns:a="http://schemas.openxmlformats.org/drawingml/2006/main" xmlns:r="http://schemas.openxmlformats.org/officeDocument/2006/relationships" xmlns:p="http://schemas.openxmlformats.org/presentationml/2006/main">
  <p:tag name="NORDRI TOOLS" val="Nordri Tools"/>
</p:tagLst>
</file>

<file path=ppt/tags/tag2.xml><?xml version="1.0" encoding="utf-8"?>
<p:tagLst xmlns:a="http://schemas.openxmlformats.org/drawingml/2006/main" xmlns:r="http://schemas.openxmlformats.org/officeDocument/2006/relationships" xmlns:p="http://schemas.openxmlformats.org/presentationml/2006/main">
  <p:tag name="ISLIDE.DIAGRAM" val="219913"/>
</p:tagLst>
</file>

<file path=ppt/tags/tag3.xml><?xml version="1.0" encoding="utf-8"?>
<p:tagLst xmlns:a="http://schemas.openxmlformats.org/drawingml/2006/main" xmlns:r="http://schemas.openxmlformats.org/officeDocument/2006/relationships" xmlns:p="http://schemas.openxmlformats.org/presentationml/2006/main">
  <p:tag name="ISLIDE.DIAGRAM" val="25985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D4261D"/>
    </a:accent1>
    <a:accent2>
      <a:srgbClr val="F33600"/>
    </a:accent2>
    <a:accent3>
      <a:srgbClr val="515151"/>
    </a:accent3>
    <a:accent4>
      <a:srgbClr val="6E6E6E"/>
    </a:accent4>
    <a:accent5>
      <a:srgbClr val="909090"/>
    </a:accent5>
    <a:accent6>
      <a:srgbClr val="B9B9B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114</TotalTime>
  <Words>1298</Words>
  <Application>Microsoft Office PowerPoint</Application>
  <PresentationFormat>Widescreen</PresentationFormat>
  <Paragraphs>129</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MV Boli</vt:lpstr>
      <vt:lpstr>Tw Cen MT</vt:lpstr>
      <vt:lpstr>Office Theme</vt:lpstr>
      <vt:lpstr>PowerPoint Presentation</vt:lpstr>
      <vt:lpstr>PowerPoint Presentation</vt:lpstr>
      <vt:lpstr>Important Concepts</vt:lpstr>
      <vt:lpstr>t-statistic</vt:lpstr>
      <vt:lpstr>P-value</vt:lpstr>
      <vt:lpstr>R2 -statistic</vt:lpstr>
      <vt:lpstr>1. Residuals vs Fitted</vt:lpstr>
      <vt:lpstr>2. Normal Q-Q</vt:lpstr>
      <vt:lpstr>3. Scale-Location</vt:lpstr>
      <vt:lpstr>4. Residuals vs Leverage</vt:lpstr>
      <vt:lpstr>PowerPoint Presentation</vt:lpstr>
      <vt:lpstr>3.6.4 Interaction Terms</vt:lpstr>
      <vt:lpstr>Problem 1</vt:lpstr>
      <vt:lpstr>3.6.5 Non-linear Transformations of the Predictors</vt:lpstr>
      <vt:lpstr>3.6.5 Non-linear Transformations of the Predictors</vt:lpstr>
      <vt:lpstr>3.6.5 Non-linear Transformations of the Predictors</vt:lpstr>
      <vt:lpstr>Anova()</vt:lpstr>
      <vt:lpstr>3.6.6 Qualitative Predictors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zeyu Liu</dc:creator>
  <cp:lastModifiedBy>zeyu Liu</cp:lastModifiedBy>
  <cp:revision>1</cp:revision>
  <dcterms:created xsi:type="dcterms:W3CDTF">2019-09-16T12:32:52Z</dcterms:created>
  <dcterms:modified xsi:type="dcterms:W3CDTF">2019-09-16T17:58:57Z</dcterms:modified>
</cp:coreProperties>
</file>