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aeeun" initials="LJ" lastIdx="10" clrIdx="0">
    <p:extLst>
      <p:ext uri="{19B8F6BF-5375-455C-9EA6-DF929625EA0E}">
        <p15:presenceInfo xmlns:p15="http://schemas.microsoft.com/office/powerpoint/2012/main" userId="cd00735d1290ebdc" providerId="Windows Live"/>
      </p:ext>
    </p:extLst>
  </p:cmAuthor>
  <p:cmAuthor id="2" name="Intern" initials="I" lastIdx="30" clrIdx="1">
    <p:extLst>
      <p:ext uri="{19B8F6BF-5375-455C-9EA6-DF929625EA0E}">
        <p15:presenceInfo xmlns:p15="http://schemas.microsoft.com/office/powerpoint/2012/main" userId="Inte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9-07T00:24:03.923" idx="6">
    <p:pos x="2542" y="1750"/>
    <p:text>그림은 이쁜데 아닌듯..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9-07T00:23:50.132" idx="5">
    <p:pos x="4978" y="3070"/>
    <p:text>그림이 이쁘지 않은데 맞나..?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9-07T00:21:01.991" idx="1">
    <p:pos x="6748" y="1324"/>
    <p:text>g-factor scale 이게 맞나?</p:text>
    <p:extLst>
      <p:ext uri="{C676402C-5697-4E1C-873F-D02D1690AC5C}">
        <p15:threadingInfo xmlns:p15="http://schemas.microsoft.com/office/powerpoint/2012/main" timeZoneBias="-540"/>
      </p:ext>
    </p:extLst>
  </p:cm>
  <p:cm authorId="2" dt="2018-09-07T00:23:03.777" idx="2">
    <p:pos x="6748" y="1460"/>
    <p:text>abs(mean(g-factor)) = 1.54      이 뜻은, noise var가 평균적으로 1.5배 증가했다는건데 좋은건가..?</p:text>
    <p:extLst>
      <p:ext uri="{C676402C-5697-4E1C-873F-D02D1690AC5C}">
        <p15:threadingInfo xmlns:p15="http://schemas.microsoft.com/office/powerpoint/2012/main" timeZoneBias="-540">
          <p15:parentCm authorId="2" idx="1"/>
        </p15:threadingInfo>
      </p:ext>
    </p:extLst>
  </p:cm>
  <p:cm authorId="2" dt="2018-09-07T00:23:42.463" idx="3">
    <p:pos x="6748" y="1596"/>
    <p:text>r_fac = 4 면 0~4 사이이고       r_fac = 2 면 0~2 사이인건가?</p:text>
    <p:extLst>
      <p:ext uri="{C676402C-5697-4E1C-873F-D02D1690AC5C}">
        <p15:threadingInfo xmlns:p15="http://schemas.microsoft.com/office/powerpoint/2012/main" timeZoneBias="-540">
          <p15:parentCm authorId="2" idx="1"/>
        </p15:threadingInfo>
      </p:ext>
    </p:extLst>
  </p:cm>
  <p:cm authorId="2" dt="2018-09-07T00:23:46.247" idx="4">
    <p:pos x="6748" y="1732"/>
    <p:text>해보기!!!</p:text>
    <p:extLst>
      <p:ext uri="{C676402C-5697-4E1C-873F-D02D1690AC5C}">
        <p15:threadingInfo xmlns:p15="http://schemas.microsoft.com/office/powerpoint/2012/main" timeZoneBias="-540">
          <p15:parentCm authorId="2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3949147"/>
            <a:ext cx="1651000" cy="1651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92712"/>
            <a:ext cx="1548518" cy="15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6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8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6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0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1" cy="6884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5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A2131"/>
              </a:gs>
              <a:gs pos="100000">
                <a:srgbClr val="585F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3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0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8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4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121024"/>
            <a:ext cx="739588" cy="72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1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1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11260974" cy="559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2F0A-6D82-4BF5-AD8F-93BE0A1859E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-2610000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-1097999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037085" y="4132538"/>
            <a:ext cx="443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Medical</a:t>
            </a:r>
            <a:r>
              <a:rPr lang="en-US" altLang="ko-KR" sz="1400" baseline="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   Imaging   and   Signal   Laboratory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KBIZ한마음명조 B" panose="02020503020101020101" pitchFamily="18" charset="-127"/>
              <a:cs typeface="Microsoft Himalaya" panose="01010100010101010101" pitchFamily="2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" y="6504983"/>
            <a:ext cx="293613" cy="2936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-1010492" y="1173275"/>
            <a:ext cx="238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SungKyunKwan  </a:t>
            </a:r>
            <a:r>
              <a:rPr lang="en-US" altLang="ko-KR" sz="1400" baseline="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 University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KBIZ한마음명조 B" panose="02020503020101020101" pitchFamily="18" charset="-127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rgbClr val="585F7C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맑은 고딕" panose="020B0503020000020004" pitchFamily="50" charset="-127"/>
        <a:buChar char="▶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Parallel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Imaging Reconstruction Using Automatic Regularization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Jaeeun</a:t>
            </a:r>
            <a:r>
              <a:rPr lang="en-US" dirty="0"/>
              <a:t> Lee</a:t>
            </a:r>
          </a:p>
          <a:p>
            <a:r>
              <a:rPr lang="en-US" dirty="0"/>
              <a:t>2018/09/07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09230-1BF5-4E9A-A61F-C68053D7070F}"/>
              </a:ext>
            </a:extLst>
          </p:cNvPr>
          <p:cNvSpPr txBox="1"/>
          <p:nvPr/>
        </p:nvSpPr>
        <p:spPr>
          <a:xfrm>
            <a:off x="914400" y="3486090"/>
            <a:ext cx="103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F497D"/>
                </a:solidFill>
              </a:rPr>
              <a:t>: Implementation</a:t>
            </a:r>
            <a:endParaRPr lang="ko-KR" altLang="en-US" sz="16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9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Implementation</a:t>
            </a:r>
          </a:p>
          <a:p>
            <a:pPr marL="1200150" lvl="1" indent="-457200">
              <a:buFont typeface="+mj-lt"/>
              <a:buAutoNum type="arabicParenR"/>
            </a:pPr>
            <a:r>
              <a:rPr lang="en-US" dirty="0"/>
              <a:t>Python</a:t>
            </a:r>
          </a:p>
          <a:p>
            <a:pPr marL="1200150" lvl="1" indent="-457200">
              <a:buFont typeface="+mj-lt"/>
              <a:buAutoNum type="arabicParenR"/>
            </a:pPr>
            <a:r>
              <a:rPr lang="en-US" dirty="0"/>
              <a:t>L-curve</a:t>
            </a:r>
          </a:p>
          <a:p>
            <a:pPr marL="1200150" lvl="1" indent="-457200">
              <a:buFont typeface="+mj-lt"/>
              <a:buAutoNum type="arabicParenR"/>
            </a:pPr>
            <a:endParaRPr lang="en-US" dirty="0"/>
          </a:p>
          <a:p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7297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8373C1-1E52-4F09-B4F6-FD3A6E00DAE2}"/>
              </a:ext>
            </a:extLst>
          </p:cNvPr>
          <p:cNvSpPr txBox="1"/>
          <p:nvPr/>
        </p:nvSpPr>
        <p:spPr>
          <a:xfrm>
            <a:off x="328863" y="449179"/>
            <a:ext cx="11863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/>
              <a:t>n_cov_inv = np.linalg.inv(n_cov)</a:t>
            </a:r>
            <a:endParaRPr lang="en-US" altLang="ko-KR" dirty="0"/>
          </a:p>
          <a:p>
            <a:r>
              <a:rPr lang="en-US" altLang="ko-KR" dirty="0" err="1"/>
              <a:t>ncov_w,ncov_v</a:t>
            </a:r>
            <a:r>
              <a:rPr lang="en-US" altLang="ko-KR" dirty="0"/>
              <a:t> = </a:t>
            </a:r>
            <a:r>
              <a:rPr lang="en-US" altLang="ko-KR" dirty="0" err="1"/>
              <a:t>np.linalg.eig</a:t>
            </a:r>
            <a:r>
              <a:rPr lang="en-US" altLang="ko-KR" dirty="0"/>
              <a:t>(</a:t>
            </a:r>
            <a:r>
              <a:rPr lang="en-US" altLang="ko-KR" dirty="0" err="1"/>
              <a:t>n_cov_inv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3ADAC-25BE-4B96-833F-CE19DABD48F9}"/>
              </a:ext>
            </a:extLst>
          </p:cNvPr>
          <p:cNvSpPr txBox="1"/>
          <p:nvPr/>
        </p:nvSpPr>
        <p:spPr>
          <a:xfrm>
            <a:off x="617621" y="1347537"/>
            <a:ext cx="628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Lambda = 0, 0.01, 0.02, …., 0.09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86218-9552-446D-A947-34267728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95" y="1762762"/>
            <a:ext cx="9160030" cy="4646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28B34D-6454-4464-B1BE-9B8556D8CA77}"/>
              </a:ext>
            </a:extLst>
          </p:cNvPr>
          <p:cNvSpPr txBox="1"/>
          <p:nvPr/>
        </p:nvSpPr>
        <p:spPr>
          <a:xfrm>
            <a:off x="9889958" y="5574632"/>
            <a:ext cx="20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Lmbd</a:t>
            </a:r>
            <a:r>
              <a:rPr lang="en-US" altLang="ko-KR" dirty="0"/>
              <a:t> = 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5C834-C077-42A0-94C7-0A8C4BDCCBE7}"/>
              </a:ext>
            </a:extLst>
          </p:cNvPr>
          <p:cNvSpPr txBox="1"/>
          <p:nvPr/>
        </p:nvSpPr>
        <p:spPr>
          <a:xfrm>
            <a:off x="2542674" y="2903621"/>
            <a:ext cx="20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Lmbd</a:t>
            </a:r>
            <a:r>
              <a:rPr lang="en-US" altLang="ko-KR" dirty="0"/>
              <a:t> = 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79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8373C1-1E52-4F09-B4F6-FD3A6E00DAE2}"/>
              </a:ext>
            </a:extLst>
          </p:cNvPr>
          <p:cNvSpPr txBox="1"/>
          <p:nvPr/>
        </p:nvSpPr>
        <p:spPr>
          <a:xfrm>
            <a:off x="328863" y="449179"/>
            <a:ext cx="11863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/>
              <a:t>n_cov_inv = np.linalg.inv(n_cov)</a:t>
            </a:r>
            <a:endParaRPr lang="en-US" altLang="ko-KR" dirty="0"/>
          </a:p>
          <a:p>
            <a:r>
              <a:rPr lang="en-US" altLang="ko-KR" dirty="0" err="1"/>
              <a:t>ncov_w,ncov_v</a:t>
            </a:r>
            <a:r>
              <a:rPr lang="en-US" altLang="ko-KR" dirty="0"/>
              <a:t> = </a:t>
            </a:r>
            <a:r>
              <a:rPr lang="en-US" altLang="ko-KR" dirty="0" err="1"/>
              <a:t>np.linalg.eig</a:t>
            </a:r>
            <a:r>
              <a:rPr lang="en-US" altLang="ko-KR" dirty="0"/>
              <a:t>(</a:t>
            </a:r>
            <a:r>
              <a:rPr lang="en-US" altLang="ko-KR" dirty="0" err="1"/>
              <a:t>n_cov_inv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3ADAC-25BE-4B96-833F-CE19DABD48F9}"/>
              </a:ext>
            </a:extLst>
          </p:cNvPr>
          <p:cNvSpPr txBox="1"/>
          <p:nvPr/>
        </p:nvSpPr>
        <p:spPr>
          <a:xfrm>
            <a:off x="617621" y="1347537"/>
            <a:ext cx="628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Lambda = 10**(-3+0.25*</a:t>
            </a:r>
            <a:r>
              <a:rPr lang="en-US" altLang="ko-KR" dirty="0" err="1"/>
              <a:t>lmbd_idx</a:t>
            </a:r>
            <a:r>
              <a:rPr lang="en-US" altLang="ko-KR" dirty="0"/>
              <a:t>), </a:t>
            </a:r>
            <a:r>
              <a:rPr lang="en-US" altLang="ko-KR" dirty="0" err="1"/>
              <a:t>lmbd_idx</a:t>
            </a:r>
            <a:r>
              <a:rPr lang="en-US" altLang="ko-KR" dirty="0"/>
              <a:t> = 0~9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38DC1B-6EE6-4DE5-A585-6457B41E1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38" y="1911298"/>
            <a:ext cx="9160030" cy="4711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3C57DC-EF44-4ECC-8193-D605EEB560EA}"/>
              </a:ext>
            </a:extLst>
          </p:cNvPr>
          <p:cNvSpPr txBox="1"/>
          <p:nvPr/>
        </p:nvSpPr>
        <p:spPr>
          <a:xfrm>
            <a:off x="9922042" y="5702969"/>
            <a:ext cx="20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Lmbd</a:t>
            </a:r>
            <a:r>
              <a:rPr lang="en-US" altLang="ko-KR" dirty="0"/>
              <a:t> = 0.001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4E908-033D-448F-AC2C-6B5D933959C9}"/>
              </a:ext>
            </a:extLst>
          </p:cNvPr>
          <p:cNvSpPr txBox="1"/>
          <p:nvPr/>
        </p:nvSpPr>
        <p:spPr>
          <a:xfrm>
            <a:off x="3264568" y="4267143"/>
            <a:ext cx="20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Lmbd</a:t>
            </a:r>
            <a:r>
              <a:rPr lang="en-US" altLang="ko-KR" dirty="0"/>
              <a:t> = 0.0056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B3CB2-F865-4DF0-8680-56AF9327CA2B}"/>
              </a:ext>
            </a:extLst>
          </p:cNvPr>
          <p:cNvSpPr txBox="1"/>
          <p:nvPr/>
        </p:nvSpPr>
        <p:spPr>
          <a:xfrm>
            <a:off x="2326105" y="2095963"/>
            <a:ext cx="20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Lmbd</a:t>
            </a:r>
            <a:r>
              <a:rPr lang="en-US" altLang="ko-KR" dirty="0"/>
              <a:t> = 0.178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48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8373C1-1E52-4F09-B4F6-FD3A6E00DAE2}"/>
              </a:ext>
            </a:extLst>
          </p:cNvPr>
          <p:cNvSpPr txBox="1"/>
          <p:nvPr/>
        </p:nvSpPr>
        <p:spPr>
          <a:xfrm>
            <a:off x="328863" y="449179"/>
            <a:ext cx="11863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/>
              <a:t>n_cov_inv = np.linalg.inv(n_cov)</a:t>
            </a:r>
            <a:endParaRPr lang="en-US" altLang="ko-KR" dirty="0"/>
          </a:p>
          <a:p>
            <a:r>
              <a:rPr lang="en-US" altLang="ko-KR" dirty="0" err="1"/>
              <a:t>ncov_w,ncov_v</a:t>
            </a:r>
            <a:r>
              <a:rPr lang="en-US" altLang="ko-KR" dirty="0"/>
              <a:t> = </a:t>
            </a:r>
            <a:r>
              <a:rPr lang="en-US" altLang="ko-KR" dirty="0" err="1"/>
              <a:t>np.linalg.eig</a:t>
            </a:r>
            <a:r>
              <a:rPr lang="en-US" altLang="ko-KR" dirty="0"/>
              <a:t>(</a:t>
            </a:r>
            <a:r>
              <a:rPr lang="en-US" altLang="ko-KR" dirty="0" err="1"/>
              <a:t>n_cov_inv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F38C6-A2CD-407E-A07E-F190E8C97C00}"/>
              </a:ext>
            </a:extLst>
          </p:cNvPr>
          <p:cNvSpPr txBox="1"/>
          <p:nvPr/>
        </p:nvSpPr>
        <p:spPr>
          <a:xfrm>
            <a:off x="7988968" y="264513"/>
            <a:ext cx="20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Lmbd</a:t>
            </a:r>
            <a:r>
              <a:rPr lang="en-US" altLang="ko-KR" dirty="0"/>
              <a:t> = 0.1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11559B-8920-4F6D-9BDD-2B8CF9099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3" y="1397298"/>
            <a:ext cx="10076033" cy="53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6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8373C1-1E52-4F09-B4F6-FD3A6E00DAE2}"/>
              </a:ext>
            </a:extLst>
          </p:cNvPr>
          <p:cNvSpPr txBox="1"/>
          <p:nvPr/>
        </p:nvSpPr>
        <p:spPr>
          <a:xfrm>
            <a:off x="328863" y="449179"/>
            <a:ext cx="1186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ncov_w,ncov_v</a:t>
            </a:r>
            <a:r>
              <a:rPr lang="en-US" altLang="ko-KR" dirty="0"/>
              <a:t> = </a:t>
            </a:r>
            <a:r>
              <a:rPr lang="en-US" altLang="ko-KR" dirty="0" err="1"/>
              <a:t>np.linalg.eig</a:t>
            </a:r>
            <a:r>
              <a:rPr lang="en-US" altLang="ko-KR" dirty="0"/>
              <a:t>(</a:t>
            </a:r>
            <a:r>
              <a:rPr lang="en-US" altLang="ko-KR" dirty="0" err="1"/>
              <a:t>n_cov</a:t>
            </a:r>
            <a:r>
              <a:rPr lang="en-US" altLang="ko-KR" dirty="0"/>
              <a:t>)  # </a:t>
            </a:r>
            <a:r>
              <a:rPr lang="en-US" altLang="ko-KR" dirty="0" err="1"/>
              <a:t>cov_inv</a:t>
            </a:r>
            <a:r>
              <a:rPr lang="en-US" altLang="ko-KR" dirty="0"/>
              <a:t> = v @ </a:t>
            </a:r>
            <a:r>
              <a:rPr lang="en-US" altLang="ko-KR" dirty="0" err="1"/>
              <a:t>np.diag</a:t>
            </a:r>
            <a:r>
              <a:rPr lang="en-US" altLang="ko-KR" dirty="0"/>
              <a:t>(w) @ </a:t>
            </a:r>
            <a:r>
              <a:rPr lang="en-US" altLang="ko-KR" dirty="0" err="1"/>
              <a:t>np.matrix.getH</a:t>
            </a:r>
            <a:r>
              <a:rPr lang="en-US" altLang="ko-KR" dirty="0"/>
              <a:t>(v) // </a:t>
            </a:r>
            <a:r>
              <a:rPr lang="en-US" altLang="ko-KR" dirty="0" err="1"/>
              <a:t>diagonalisation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3ADAC-25BE-4B96-833F-CE19DABD48F9}"/>
              </a:ext>
            </a:extLst>
          </p:cNvPr>
          <p:cNvSpPr txBox="1"/>
          <p:nvPr/>
        </p:nvSpPr>
        <p:spPr>
          <a:xfrm>
            <a:off x="641684" y="1339516"/>
            <a:ext cx="628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Lambda = 10**(-2+0.3*</a:t>
            </a:r>
            <a:r>
              <a:rPr lang="en-US" altLang="ko-KR" dirty="0" err="1"/>
              <a:t>lmbd_idx</a:t>
            </a:r>
            <a:r>
              <a:rPr lang="en-US" altLang="ko-KR" dirty="0"/>
              <a:t>), </a:t>
            </a:r>
            <a:r>
              <a:rPr lang="en-US" altLang="ko-KR" dirty="0" err="1"/>
              <a:t>lmbd_idx</a:t>
            </a:r>
            <a:r>
              <a:rPr lang="en-US" altLang="ko-KR" dirty="0"/>
              <a:t> = 0~9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4205F9-164B-477B-8BD1-1197D734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5" y="1865672"/>
            <a:ext cx="9160030" cy="482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1CCDDD-2DCD-4DB7-9601-B3ABB524082D}"/>
              </a:ext>
            </a:extLst>
          </p:cNvPr>
          <p:cNvSpPr txBox="1"/>
          <p:nvPr/>
        </p:nvSpPr>
        <p:spPr>
          <a:xfrm>
            <a:off x="2590800" y="2245895"/>
            <a:ext cx="20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Lmbd</a:t>
            </a:r>
            <a:r>
              <a:rPr lang="en-US" altLang="ko-KR" dirty="0"/>
              <a:t> = 5.012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A29-F8A0-4F58-BCDC-F2C6D216C0BB}"/>
              </a:ext>
            </a:extLst>
          </p:cNvPr>
          <p:cNvSpPr txBox="1"/>
          <p:nvPr/>
        </p:nvSpPr>
        <p:spPr>
          <a:xfrm>
            <a:off x="9922042" y="5702969"/>
            <a:ext cx="20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Lmbd</a:t>
            </a:r>
            <a:r>
              <a:rPr lang="en-US" altLang="ko-KR" dirty="0"/>
              <a:t> = 0.01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FBE98-5036-4C52-89ED-0A9D649AAC01}"/>
              </a:ext>
            </a:extLst>
          </p:cNvPr>
          <p:cNvSpPr txBox="1"/>
          <p:nvPr/>
        </p:nvSpPr>
        <p:spPr>
          <a:xfrm>
            <a:off x="7259053" y="5346446"/>
            <a:ext cx="20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Lmbd</a:t>
            </a:r>
            <a:r>
              <a:rPr lang="en-US" altLang="ko-KR" dirty="0"/>
              <a:t> = 2.512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72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8373C1-1E52-4F09-B4F6-FD3A6E00DAE2}"/>
              </a:ext>
            </a:extLst>
          </p:cNvPr>
          <p:cNvSpPr txBox="1"/>
          <p:nvPr/>
        </p:nvSpPr>
        <p:spPr>
          <a:xfrm>
            <a:off x="328863" y="449179"/>
            <a:ext cx="1186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ncov_w,ncov_v</a:t>
            </a:r>
            <a:r>
              <a:rPr lang="en-US" altLang="ko-KR" dirty="0"/>
              <a:t> = </a:t>
            </a:r>
            <a:r>
              <a:rPr lang="en-US" altLang="ko-KR" dirty="0" err="1"/>
              <a:t>np.linalg.eig</a:t>
            </a:r>
            <a:r>
              <a:rPr lang="en-US" altLang="ko-KR" dirty="0"/>
              <a:t>(</a:t>
            </a:r>
            <a:r>
              <a:rPr lang="en-US" altLang="ko-KR" dirty="0" err="1"/>
              <a:t>n_cov</a:t>
            </a:r>
            <a:r>
              <a:rPr lang="en-US" altLang="ko-KR" dirty="0"/>
              <a:t>)  # </a:t>
            </a:r>
            <a:r>
              <a:rPr lang="en-US" altLang="ko-KR" dirty="0" err="1"/>
              <a:t>cov_inv</a:t>
            </a:r>
            <a:r>
              <a:rPr lang="en-US" altLang="ko-KR" dirty="0"/>
              <a:t> = v @ </a:t>
            </a:r>
            <a:r>
              <a:rPr lang="en-US" altLang="ko-KR" dirty="0" err="1"/>
              <a:t>np.diag</a:t>
            </a:r>
            <a:r>
              <a:rPr lang="en-US" altLang="ko-KR" dirty="0"/>
              <a:t>(w) @ </a:t>
            </a:r>
            <a:r>
              <a:rPr lang="en-US" altLang="ko-KR" dirty="0" err="1"/>
              <a:t>np.matrix.getH</a:t>
            </a:r>
            <a:r>
              <a:rPr lang="en-US" altLang="ko-KR" dirty="0"/>
              <a:t>(v) // </a:t>
            </a:r>
            <a:r>
              <a:rPr lang="en-US" altLang="ko-KR" dirty="0" err="1"/>
              <a:t>diagonalisation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58DF12-D106-48F8-A209-858F4735E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55" y="1083024"/>
            <a:ext cx="9618796" cy="5667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E6A29-F8A0-4F58-BCDC-F2C6D216C0BB}"/>
              </a:ext>
            </a:extLst>
          </p:cNvPr>
          <p:cNvSpPr txBox="1"/>
          <p:nvPr/>
        </p:nvSpPr>
        <p:spPr>
          <a:xfrm>
            <a:off x="8635441" y="1083024"/>
            <a:ext cx="20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Lmbd</a:t>
            </a:r>
            <a:r>
              <a:rPr lang="en-US" altLang="ko-KR" dirty="0"/>
              <a:t> = 2.512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310F36-C649-4A20-86AD-59D107EB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25" y="5967555"/>
            <a:ext cx="3638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7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8373C1-1E52-4F09-B4F6-FD3A6E00DAE2}"/>
              </a:ext>
            </a:extLst>
          </p:cNvPr>
          <p:cNvSpPr txBox="1"/>
          <p:nvPr/>
        </p:nvSpPr>
        <p:spPr>
          <a:xfrm>
            <a:off x="328863" y="449179"/>
            <a:ext cx="1186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ncov_w,ncov_v</a:t>
            </a:r>
            <a:r>
              <a:rPr lang="en-US" altLang="ko-KR" dirty="0"/>
              <a:t> = </a:t>
            </a:r>
            <a:r>
              <a:rPr lang="en-US" altLang="ko-KR" dirty="0" err="1"/>
              <a:t>np.linalg.eig</a:t>
            </a:r>
            <a:r>
              <a:rPr lang="en-US" altLang="ko-KR" dirty="0"/>
              <a:t>(</a:t>
            </a:r>
            <a:r>
              <a:rPr lang="en-US" altLang="ko-KR" dirty="0" err="1"/>
              <a:t>n_cov</a:t>
            </a:r>
            <a:r>
              <a:rPr lang="en-US" altLang="ko-KR" dirty="0"/>
              <a:t>)  # </a:t>
            </a:r>
            <a:r>
              <a:rPr lang="en-US" altLang="ko-KR" dirty="0" err="1"/>
              <a:t>cov_inv</a:t>
            </a:r>
            <a:r>
              <a:rPr lang="en-US" altLang="ko-KR" dirty="0"/>
              <a:t> = v @ </a:t>
            </a:r>
            <a:r>
              <a:rPr lang="en-US" altLang="ko-KR" dirty="0" err="1"/>
              <a:t>np.diag</a:t>
            </a:r>
            <a:r>
              <a:rPr lang="en-US" altLang="ko-KR" dirty="0"/>
              <a:t>(w) @ </a:t>
            </a:r>
            <a:r>
              <a:rPr lang="en-US" altLang="ko-KR" dirty="0" err="1"/>
              <a:t>np.matrix.getH</a:t>
            </a:r>
            <a:r>
              <a:rPr lang="en-US" altLang="ko-KR" dirty="0"/>
              <a:t>(v) // </a:t>
            </a:r>
            <a:r>
              <a:rPr lang="en-US" altLang="ko-KR" dirty="0" err="1"/>
              <a:t>diagonalisation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A29-F8A0-4F58-BCDC-F2C6D216C0BB}"/>
              </a:ext>
            </a:extLst>
          </p:cNvPr>
          <p:cNvSpPr txBox="1"/>
          <p:nvPr/>
        </p:nvSpPr>
        <p:spPr>
          <a:xfrm>
            <a:off x="8635441" y="1083024"/>
            <a:ext cx="20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Lmbd</a:t>
            </a:r>
            <a:r>
              <a:rPr lang="en-US" altLang="ko-KR" dirty="0"/>
              <a:t> = 2.512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252DDD-6590-4D50-A884-0D0D6D6B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955" y="1509516"/>
            <a:ext cx="5817458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3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8373C1-1E52-4F09-B4F6-FD3A6E00DAE2}"/>
              </a:ext>
            </a:extLst>
          </p:cNvPr>
          <p:cNvSpPr txBox="1"/>
          <p:nvPr/>
        </p:nvSpPr>
        <p:spPr>
          <a:xfrm>
            <a:off x="328863" y="449179"/>
            <a:ext cx="1186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ncov_w,ncov_v</a:t>
            </a:r>
            <a:r>
              <a:rPr lang="en-US" altLang="ko-KR" dirty="0"/>
              <a:t> = </a:t>
            </a:r>
            <a:r>
              <a:rPr lang="en-US" altLang="ko-KR" dirty="0" err="1"/>
              <a:t>np.linalg.eig</a:t>
            </a:r>
            <a:r>
              <a:rPr lang="en-US" altLang="ko-KR" dirty="0"/>
              <a:t>(</a:t>
            </a:r>
            <a:r>
              <a:rPr lang="en-US" altLang="ko-KR" dirty="0" err="1"/>
              <a:t>n_cov</a:t>
            </a:r>
            <a:r>
              <a:rPr lang="en-US" altLang="ko-KR" dirty="0"/>
              <a:t>)  # </a:t>
            </a:r>
            <a:r>
              <a:rPr lang="en-US" altLang="ko-KR" dirty="0" err="1"/>
              <a:t>cov_inv</a:t>
            </a:r>
            <a:r>
              <a:rPr lang="en-US" altLang="ko-KR" dirty="0"/>
              <a:t> = v @ </a:t>
            </a:r>
            <a:r>
              <a:rPr lang="en-US" altLang="ko-KR" dirty="0" err="1"/>
              <a:t>np.diag</a:t>
            </a:r>
            <a:r>
              <a:rPr lang="en-US" altLang="ko-KR" dirty="0"/>
              <a:t>(w) @ </a:t>
            </a:r>
            <a:r>
              <a:rPr lang="en-US" altLang="ko-KR" dirty="0" err="1"/>
              <a:t>np.matrix.getH</a:t>
            </a:r>
            <a:r>
              <a:rPr lang="en-US" altLang="ko-KR" dirty="0"/>
              <a:t>(v) // </a:t>
            </a:r>
            <a:r>
              <a:rPr lang="en-US" altLang="ko-KR" dirty="0" err="1"/>
              <a:t>diagonalisation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6A29-F8A0-4F58-BCDC-F2C6D216C0BB}"/>
              </a:ext>
            </a:extLst>
          </p:cNvPr>
          <p:cNvSpPr txBox="1"/>
          <p:nvPr/>
        </p:nvSpPr>
        <p:spPr>
          <a:xfrm>
            <a:off x="8635441" y="1083024"/>
            <a:ext cx="20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Lmbd</a:t>
            </a:r>
            <a:r>
              <a:rPr lang="en-US" altLang="ko-KR" dirty="0"/>
              <a:t> = 2.512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C8BBD-507D-460A-9F08-26935493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35" y="2107802"/>
            <a:ext cx="9160030" cy="50762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200F30-E2C6-469E-995C-446D5B16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31" y="1885950"/>
            <a:ext cx="3638550" cy="647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1BDE47-207B-4920-A42E-FFB5301F4550}"/>
              </a:ext>
            </a:extLst>
          </p:cNvPr>
          <p:cNvSpPr txBox="1"/>
          <p:nvPr/>
        </p:nvSpPr>
        <p:spPr>
          <a:xfrm>
            <a:off x="7991476" y="1943100"/>
            <a:ext cx="47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-1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25153230"/>
      </p:ext>
    </p:extLst>
  </p:cSld>
  <p:clrMapOvr>
    <a:masterClrMapping/>
  </p:clrMapOvr>
</p:sld>
</file>

<file path=ppt/theme/theme1.xml><?xml version="1.0" encoding="utf-8"?>
<a:theme xmlns:a="http://schemas.openxmlformats.org/drawingml/2006/main" name="BIEL_SKKU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3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IEL_SKKU_template" id="{112D5F67-EAAC-4732-91F8-792F01E4A7F8}" vid="{047060D2-210F-4CE3-B622-747BCAB83D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BIEL_SKKU_template</Template>
  <TotalTime>5717</TotalTime>
  <Words>369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KBIZ한마음명조 B</vt:lpstr>
      <vt:lpstr>맑은 고딕</vt:lpstr>
      <vt:lpstr>Arial</vt:lpstr>
      <vt:lpstr>Bodoni MT</vt:lpstr>
      <vt:lpstr>Microsoft Himalaya</vt:lpstr>
      <vt:lpstr>BIEL_SKKU_template</vt:lpstr>
      <vt:lpstr>Parallel Imaging Reconstruction Using Automatic Regularization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임은지</dc:creator>
  <cp:lastModifiedBy>Intern</cp:lastModifiedBy>
  <cp:revision>190</cp:revision>
  <dcterms:created xsi:type="dcterms:W3CDTF">2017-03-29T07:28:36Z</dcterms:created>
  <dcterms:modified xsi:type="dcterms:W3CDTF">2018-09-07T05:03:40Z</dcterms:modified>
</cp:coreProperties>
</file>