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F06A-633C-43BA-A8D4-D225D2D4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2CC95-C436-4B59-AD9A-804552735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1FF0-E5B5-4F46-82C1-9DF7FC4C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1160E-CC6B-46B9-AC64-3E9D8F27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C75E-F08A-4387-9F3B-911EE99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1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BD2F-340F-4ADB-890D-F34A00F3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A99B7-0B8B-4B88-BB42-E5B3BD752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0558-14B6-464E-ADFF-E9761858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19FA-AE1A-4C36-BC65-75CC25D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FF3C-230E-487F-9C8B-D46D5C24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14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60B55-2C26-40C6-9BFE-A0BD957CC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427B-B46F-4BFF-AAD2-AA7A2B71C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00B8-8785-4FE7-894C-A6ED5599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E683-532A-47FA-AEF3-4EB5593E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45D4-5310-4ADB-9348-B9D58234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3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8A5D-F980-40E1-82D2-6B13E53B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7F1C-E529-4F30-AD09-4B7C381D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B7D48-3475-485D-9FB5-03A8AE41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6FA6-45C7-40E0-AC61-273A8FBB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5AB1-2D78-415B-99F0-52B42EC8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99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E472-1B07-4214-8F22-76F64F0B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F0D2E-8C3E-4DCC-91FF-B4DE60F8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D9F9-7996-44C9-B8C9-5AF24995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EA48-0266-408E-ABF2-5E479597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79BB-1637-4F1C-96C4-EAC7D7FB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54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26B1-0B6E-4A3D-9B6B-87DB4AF0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2A57-D739-43C2-9989-31022B106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6BB-AD48-423C-B4B1-724015E01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3BD5C-BEBF-4B49-B125-6A707CB0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18C54-BBE9-4DFD-BF81-E4E1E014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E24A9-1FFE-4110-8575-72AB6CEA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55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BE51-5745-4464-8953-206F390B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82A2-E300-48E9-B8C9-1A8EE82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3DB0D-B610-46DE-ADE5-4FEEF226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30DD-1814-433E-AE52-3ECE73959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B525-FD03-48AA-AF91-5C594785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EEA0F-808B-40F7-AFED-3AD2DC5B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9CD8F-FEFE-43D9-B8F9-CBC939F1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BC0EB-F8FB-4B35-9B80-947E64E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4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5B1D-0CAE-4E88-A245-B3DD470C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78583-435D-4B2C-BA31-3889243E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0696F-6B54-49FC-8654-E767C0E4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D1E38-D4EA-4EC2-9613-FF664F72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70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F189-A3DC-4C9E-874C-1BA0C5AD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0B434-2C47-49C5-AE23-70E8E0E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ADB60-A76F-431F-9905-7B12F442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72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1AC6-F7F5-4F91-962C-FE93FDF4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98A8-EB71-4BBB-9410-D5DE0F8D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113E-F968-4F86-AD84-C3EAAB37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3F28-C68C-4753-9F4E-EB604320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B5EEE-A56F-47B6-ADE0-FC95CE8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160AB-FDC3-4269-805A-60ABEDFD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0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79D-B7E8-4E5C-AA40-7A4F43CF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3C16D-6BDF-4E87-9F23-32A287696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C09F-3589-4D2E-ABA5-6DA5F6B8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A15BA-CA24-45AF-88A3-477BF392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33017-04F1-4C12-AEBA-4F180BBF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177B3-EA3B-45E3-B69F-CCB0C5BE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993BD-7B34-4AE0-B77F-0E2AFAB5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32EC-7CA9-4B33-B889-577A5D30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BB20-C9E2-43EE-BE6B-90AD201BA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E119-7693-451E-8FC2-F71F3351CE1C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94AF-7832-46CD-9362-FAF08C138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CC20-A293-4DEE-98EB-2B9C31539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9794-14D1-4635-90AF-749DE5CB0E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4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D999A-A16A-42EF-B99E-F1AEA551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396"/>
            <a:ext cx="12192000" cy="3353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2</a:t>
            </a:r>
          </a:p>
          <a:p>
            <a:r>
              <a:rPr lang="en-AU" dirty="0" err="1"/>
              <a:t>Subblock</a:t>
            </a:r>
            <a:r>
              <a:rPr lang="en-AU" dirty="0"/>
              <a:t> = 1 (SMASH)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1e-5</a:t>
            </a:r>
          </a:p>
        </p:txBody>
      </p:sp>
    </p:spTree>
    <p:extLst>
      <p:ext uri="{BB962C8B-B14F-4D97-AF65-F5344CB8AC3E}">
        <p14:creationId xmlns:p14="http://schemas.microsoft.com/office/powerpoint/2010/main" val="107693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4</a:t>
            </a:r>
          </a:p>
          <a:p>
            <a:r>
              <a:rPr lang="en-AU" dirty="0" err="1"/>
              <a:t>Subblock</a:t>
            </a:r>
            <a:r>
              <a:rPr lang="en-AU" dirty="0"/>
              <a:t> = 20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7395B7-7B7D-4B3D-9348-BBD1AC66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040"/>
            <a:ext cx="12192000" cy="3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3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4</a:t>
            </a:r>
          </a:p>
          <a:p>
            <a:r>
              <a:rPr lang="en-AU" dirty="0" err="1"/>
              <a:t>Subblock</a:t>
            </a:r>
            <a:r>
              <a:rPr lang="en-AU" dirty="0"/>
              <a:t> = 60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E0C0E-AD39-4B41-9383-A22D009E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024"/>
            <a:ext cx="12192000" cy="35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</p:spTree>
    <p:extLst>
      <p:ext uri="{BB962C8B-B14F-4D97-AF65-F5344CB8AC3E}">
        <p14:creationId xmlns:p14="http://schemas.microsoft.com/office/powerpoint/2010/main" val="284674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6</a:t>
            </a:r>
          </a:p>
          <a:p>
            <a:r>
              <a:rPr lang="en-AU" dirty="0" err="1"/>
              <a:t>Subblock</a:t>
            </a:r>
            <a:r>
              <a:rPr lang="en-AU" dirty="0"/>
              <a:t> = 10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37618-0CF2-4FFB-A0F7-E9C316D7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392"/>
            <a:ext cx="121920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6</a:t>
            </a:r>
          </a:p>
          <a:p>
            <a:r>
              <a:rPr lang="en-AU" dirty="0" err="1"/>
              <a:t>Subblock</a:t>
            </a:r>
            <a:r>
              <a:rPr lang="en-AU" dirty="0"/>
              <a:t> = 20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796DD-A436-4078-A13F-37F0C61D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730"/>
            <a:ext cx="12192000" cy="35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8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6</a:t>
            </a:r>
          </a:p>
          <a:p>
            <a:r>
              <a:rPr lang="en-AU" dirty="0" err="1"/>
              <a:t>Subblock</a:t>
            </a:r>
            <a:r>
              <a:rPr lang="en-AU" dirty="0"/>
              <a:t> = 40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6DE82-7B9E-45D3-8F68-FFEDE1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256"/>
            <a:ext cx="12192000" cy="35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</p:spTree>
    <p:extLst>
      <p:ext uri="{BB962C8B-B14F-4D97-AF65-F5344CB8AC3E}">
        <p14:creationId xmlns:p14="http://schemas.microsoft.com/office/powerpoint/2010/main" val="61343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the coil sensitivity is pure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422D0-6D9D-4D47-B6B6-212FC9CC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392"/>
            <a:ext cx="121920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7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2</a:t>
            </a:r>
          </a:p>
          <a:p>
            <a:r>
              <a:rPr lang="en-AU" dirty="0" err="1"/>
              <a:t>Subblock</a:t>
            </a:r>
            <a:r>
              <a:rPr lang="en-AU" dirty="0"/>
              <a:t> = 5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1e-5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0194C-CD00-43C7-8BFB-01E60925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793"/>
            <a:ext cx="12192000" cy="3368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145FB-37B1-478A-A679-97CD617B525D}"/>
              </a:ext>
            </a:extLst>
          </p:cNvPr>
          <p:cNvSpPr txBox="1"/>
          <p:nvPr/>
        </p:nvSpPr>
        <p:spPr>
          <a:xfrm>
            <a:off x="8842342" y="499621"/>
            <a:ext cx="320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both direction(m = -4~5)</a:t>
            </a:r>
          </a:p>
        </p:txBody>
      </p:sp>
    </p:spTree>
    <p:extLst>
      <p:ext uri="{BB962C8B-B14F-4D97-AF65-F5344CB8AC3E}">
        <p14:creationId xmlns:p14="http://schemas.microsoft.com/office/powerpoint/2010/main" val="188105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2</a:t>
            </a:r>
          </a:p>
          <a:p>
            <a:r>
              <a:rPr lang="en-AU" dirty="0" err="1"/>
              <a:t>Subblock</a:t>
            </a:r>
            <a:r>
              <a:rPr lang="en-AU" dirty="0"/>
              <a:t> = 5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1e-5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145FB-37B1-478A-A679-97CD617B525D}"/>
              </a:ext>
            </a:extLst>
          </p:cNvPr>
          <p:cNvSpPr txBox="1"/>
          <p:nvPr/>
        </p:nvSpPr>
        <p:spPr>
          <a:xfrm>
            <a:off x="8842342" y="499621"/>
            <a:ext cx="320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  <a:r>
              <a:rPr lang="en-AU" dirty="0" err="1"/>
              <a:t>unidirection</a:t>
            </a:r>
            <a:r>
              <a:rPr lang="en-AU" dirty="0"/>
              <a:t>(m = 0~9)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DE14F-3228-4F0A-B3B8-07CA45F5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060"/>
            <a:ext cx="12192000" cy="33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1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2</a:t>
            </a:r>
          </a:p>
          <a:p>
            <a:r>
              <a:rPr lang="en-AU" dirty="0" err="1"/>
              <a:t>Subblock</a:t>
            </a:r>
            <a:r>
              <a:rPr lang="en-AU" dirty="0"/>
              <a:t> = 24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1e-5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BF9CF-CF25-43BB-816C-8A344D1082F4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direction(m = -22~25)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36063-42B1-4D85-B436-8C0A78F8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903"/>
            <a:ext cx="12192000" cy="33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2</a:t>
            </a:r>
          </a:p>
          <a:p>
            <a:r>
              <a:rPr lang="en-AU" dirty="0" err="1"/>
              <a:t>Subblock</a:t>
            </a:r>
            <a:r>
              <a:rPr lang="en-AU" dirty="0"/>
              <a:t> = 24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1e-5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 err="1"/>
              <a:t>uni</a:t>
            </a:r>
            <a:r>
              <a:rPr lang="en-AU" dirty="0"/>
              <a:t>-direction(m = 0~23)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160FB-B324-4432-B620-A07ABE8E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615"/>
            <a:ext cx="12192000" cy="33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5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3</a:t>
            </a:r>
          </a:p>
          <a:p>
            <a:r>
              <a:rPr lang="en-AU" dirty="0" err="1"/>
              <a:t>Subblock</a:t>
            </a:r>
            <a:r>
              <a:rPr lang="en-AU" dirty="0"/>
              <a:t> = 24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1e-5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BF9CF-CF25-43BB-816C-8A344D1082F4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482BBA-B053-467F-8EC0-78B89D9D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056"/>
            <a:ext cx="12192000" cy="34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3</a:t>
            </a:r>
          </a:p>
          <a:p>
            <a:r>
              <a:rPr lang="en-AU" dirty="0" err="1"/>
              <a:t>Subblock</a:t>
            </a:r>
            <a:r>
              <a:rPr lang="en-AU" dirty="0"/>
              <a:t> = 24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1e-5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one 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0D8B6-2EFB-4D12-9D51-963602A8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48"/>
            <a:ext cx="12192000" cy="33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3</a:t>
            </a:r>
          </a:p>
          <a:p>
            <a:r>
              <a:rPr lang="en-AU" dirty="0" err="1"/>
              <a:t>Subblock</a:t>
            </a:r>
            <a:r>
              <a:rPr lang="en-AU" dirty="0"/>
              <a:t> = 24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BF9CF-CF25-43BB-816C-8A344D1082F4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both sides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79A72-13F9-4BFE-9C5C-4B844856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394"/>
            <a:ext cx="12192000" cy="36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3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C1891D-B2E1-4FF6-9B08-65B0EB9AFE3C}"/>
              </a:ext>
            </a:extLst>
          </p:cNvPr>
          <p:cNvSpPr txBox="1"/>
          <p:nvPr/>
        </p:nvSpPr>
        <p:spPr>
          <a:xfrm>
            <a:off x="320511" y="4996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= 3</a:t>
            </a:r>
          </a:p>
          <a:p>
            <a:r>
              <a:rPr lang="en-AU" dirty="0" err="1"/>
              <a:t>Subblock</a:t>
            </a:r>
            <a:r>
              <a:rPr lang="en-AU" dirty="0"/>
              <a:t> = 24</a:t>
            </a:r>
          </a:p>
          <a:p>
            <a:r>
              <a:rPr lang="en-AU" dirty="0"/>
              <a:t>Noise </a:t>
            </a:r>
            <a:r>
              <a:rPr lang="en-AU" dirty="0" err="1"/>
              <a:t>st</a:t>
            </a:r>
            <a:r>
              <a:rPr lang="en-AU" dirty="0"/>
              <a:t> = 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38070-9F43-41D5-B401-5ED5F769FC9F}"/>
              </a:ext>
            </a:extLst>
          </p:cNvPr>
          <p:cNvSpPr txBox="1"/>
          <p:nvPr/>
        </p:nvSpPr>
        <p:spPr>
          <a:xfrm>
            <a:off x="8766928" y="499621"/>
            <a:ext cx="356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 value is expanding in </a:t>
            </a:r>
          </a:p>
          <a:p>
            <a:r>
              <a:rPr lang="en-AU" dirty="0"/>
              <a:t>one side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1A186-10D6-41EB-9122-8484D8A6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256"/>
            <a:ext cx="12192000" cy="3583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865C11-BE0C-4B36-BC17-3F2CAFDF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8549"/>
            <a:ext cx="12192000" cy="36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Jaeeun</dc:creator>
  <cp:lastModifiedBy>Lee Jaeeun</cp:lastModifiedBy>
  <cp:revision>8</cp:revision>
  <dcterms:created xsi:type="dcterms:W3CDTF">2018-07-30T05:49:51Z</dcterms:created>
  <dcterms:modified xsi:type="dcterms:W3CDTF">2018-07-30T06:40:00Z</dcterms:modified>
</cp:coreProperties>
</file>