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3367-C87B-4155-BE88-193239FB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3AF11-9D5A-42F7-8929-D1C723DEB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9609-A3AC-4C7D-8438-371FC523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58D2-BE2D-45D5-B670-6157667A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182C-4FB7-4184-A028-F176DE8A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28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58DE-22E4-4B06-BD09-9402D2AD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EE3B2-A928-472A-8822-53285277E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6514-9631-4466-BDEC-207837CA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72E2-5C34-484C-A8BC-696CF849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EA80-59AD-4723-8509-2B9C9C43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8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85BCD-7E97-4B55-A965-D755DA19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54503-FF54-416C-8C05-1445E8AD6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938D0-9C89-4850-B7E2-FA3C055E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4CAD-0DB2-4FB2-A167-B42753AC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F737-4D1D-4A4E-B31A-499B0D0E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14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4D6C-F2B5-4B34-922E-10E724E5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86EF-6276-4D9F-A41D-645A193B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F09D-1C7E-4C37-95CC-410F372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53BE-7707-4067-A5AE-907E39E1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AA08-C507-41C9-9949-D6BAF64D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8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5362-39BA-47CD-81DB-8DB8B686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2CA72-7E45-4E17-BC87-40246AB7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C990-F16E-4364-8C1D-DF7B085F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D142-FC2E-4C0D-9530-1241FA8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6608-1125-4FBA-BE3E-0557E720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67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7737-4EDC-4062-BD7B-28E0D4DA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2FA0-9F46-4602-B265-40DB413E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69436-3D32-4FF8-9091-C14B6B76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BE0B0-2199-471E-854B-8AB52E43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61B5-9CF0-4750-9519-D99DA6B6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AD42-6E8D-4B84-87DF-5E99D3BE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04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AE03-C010-4F50-A12E-E20FD374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8FA0-62DC-4D2F-A33F-683EF451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ED144-CB3A-493F-B51A-CFF121D0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7C43A-6CC7-48A7-AEEF-50C6E8A6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D52FD-7BEB-4D5D-AB79-88A9DC44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E55D3-0E9E-457A-B462-18AE1361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A08E7-EEDE-41BD-ADF6-CFCC538F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C431C-6E5C-4A8D-9121-6B1DC605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35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0E24-944E-44EB-ADC7-621284F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E205D-7CFD-4DA3-89AB-D5F56653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047AB-D5E1-4DC1-BB11-19D003A0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B7DDA-2A10-4286-AAB6-CF2CB604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16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71EF6-C5BA-4D33-B948-19F50A28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24342-6E44-4281-A6C2-F411F215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F95E4-7F9B-4557-88AA-D898579C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0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B446-C8C5-4BFD-8338-9B066133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4788-FA23-456E-A0F9-9A5C12125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668B-208E-4410-81C0-8A6132A3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D8D16-93BC-477B-9F8C-A5166A96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56204-3110-4E22-83CA-1175270D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FD422-EE3C-42B6-B843-F06D8A59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B0CB-59FF-4499-ACBD-C881A3E3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91C32-8463-4C15-803B-3A9E6A66C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0A972-A588-4611-BB9D-15FB82BDD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C6C19-CCEB-468E-A446-2A3ACB66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52202-D784-4F7D-AB8A-BA408CA7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63BAB-38E7-48E9-B9DA-DBEEBD4D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06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35830-9105-4713-8413-3E4B3A9B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89B5F-087A-4BAC-9A1E-2A5ED076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1E21-E74F-4882-989E-11DD8510E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DF91-A402-49EF-9B05-A9815F71419E}" type="datetimeFigureOut">
              <a:rPr lang="en-AU" smtClean="0"/>
              <a:t>23/07/2018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B862-8E1B-4F19-9C96-ED6E071D2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4B26-E509-426A-85E4-845D3BCA6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F439-DBB2-4BEC-84AC-EA31F33839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42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BBE858-CDF0-4AD1-B1B2-93A3840A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72" y="858416"/>
            <a:ext cx="10665927" cy="5999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05189-8DBC-4234-9BB2-A1C21FC505A2}"/>
              </a:ext>
            </a:extLst>
          </p:cNvPr>
          <p:cNvSpPr txBox="1"/>
          <p:nvPr/>
        </p:nvSpPr>
        <p:spPr>
          <a:xfrm>
            <a:off x="195943" y="205273"/>
            <a:ext cx="387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Ky = </a:t>
            </a:r>
            <a:r>
              <a:rPr lang="ko-KR" altLang="en-US" dirty="0"/>
              <a:t>그대도</a:t>
            </a:r>
            <a:endParaRPr lang="en-AU" altLang="ko-KR" dirty="0"/>
          </a:p>
          <a:p>
            <a:r>
              <a:rPr lang="en-AU" dirty="0"/>
              <a:t>Y = </a:t>
            </a:r>
            <a:r>
              <a:rPr lang="ko-KR" altLang="en-US" dirty="0"/>
              <a:t>그대로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92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F3AD63-7D8B-471D-B61C-9C59C94D5FFE}"/>
              </a:ext>
            </a:extLst>
          </p:cNvPr>
          <p:cNvSpPr txBox="1"/>
          <p:nvPr/>
        </p:nvSpPr>
        <p:spPr>
          <a:xfrm>
            <a:off x="195943" y="180560"/>
            <a:ext cx="387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Ky = -1</a:t>
            </a:r>
            <a:r>
              <a:rPr lang="ko-KR" altLang="en-US" dirty="0"/>
              <a:t>씩 </a:t>
            </a:r>
            <a:r>
              <a:rPr lang="en-AU" altLang="ko-KR" dirty="0"/>
              <a:t>shift</a:t>
            </a:r>
          </a:p>
          <a:p>
            <a:r>
              <a:rPr lang="en-AU" dirty="0"/>
              <a:t>Y = </a:t>
            </a:r>
            <a:r>
              <a:rPr lang="ko-KR" altLang="en-US" dirty="0"/>
              <a:t>그대로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AF4BE-1103-4166-89B1-74E8BC20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12" y="876494"/>
            <a:ext cx="10633788" cy="59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9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A18F6-5D4A-47B8-8EF8-2BEACAB59416}"/>
              </a:ext>
            </a:extLst>
          </p:cNvPr>
          <p:cNvSpPr txBox="1"/>
          <p:nvPr/>
        </p:nvSpPr>
        <p:spPr>
          <a:xfrm>
            <a:off x="195943" y="205273"/>
            <a:ext cx="387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Ky = </a:t>
            </a:r>
            <a:r>
              <a:rPr lang="ko-KR" altLang="en-US" dirty="0"/>
              <a:t>그대로</a:t>
            </a:r>
            <a:endParaRPr lang="en-AU" altLang="ko-KR" dirty="0"/>
          </a:p>
          <a:p>
            <a:r>
              <a:rPr lang="en-AU" dirty="0"/>
              <a:t>Y = -1</a:t>
            </a:r>
            <a:r>
              <a:rPr lang="ko-KR" altLang="en-US" dirty="0"/>
              <a:t>씩 </a:t>
            </a:r>
            <a:r>
              <a:rPr lang="en-AU" altLang="ko-KR" dirty="0"/>
              <a:t>shift 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7143-8EF0-43DD-958D-C26CB167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02" y="989044"/>
            <a:ext cx="10433698" cy="5868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51CAD0-995E-44CF-AB81-C1A7037F80AC}"/>
              </a:ext>
            </a:extLst>
          </p:cNvPr>
          <p:cNvSpPr txBox="1"/>
          <p:nvPr/>
        </p:nvSpPr>
        <p:spPr>
          <a:xfrm>
            <a:off x="352672" y="1433383"/>
            <a:ext cx="1779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이거는 </a:t>
            </a:r>
            <a:r>
              <a:rPr lang="en-AU" altLang="ko-KR" dirty="0"/>
              <a:t>diff </a:t>
            </a:r>
            <a:r>
              <a:rPr lang="en-AU" altLang="ko-KR" dirty="0" err="1"/>
              <a:t>img</a:t>
            </a:r>
            <a:r>
              <a:rPr lang="en-AU" altLang="ko-KR" dirty="0"/>
              <a:t> </a:t>
            </a:r>
            <a:r>
              <a:rPr lang="en-AU" altLang="ko-KR" dirty="0" err="1"/>
              <a:t>reliabilit</a:t>
            </a:r>
            <a:r>
              <a:rPr lang="ko-KR" altLang="en-US" dirty="0"/>
              <a:t>가 좀 떨어지는듯</a:t>
            </a:r>
            <a:r>
              <a:rPr lang="en-AU" altLang="ko-KR" dirty="0"/>
              <a:t>…. </a:t>
            </a:r>
            <a:r>
              <a:rPr lang="en-AU" altLang="ko-KR" dirty="0" err="1"/>
              <a:t>r_fac</a:t>
            </a:r>
            <a:r>
              <a:rPr lang="en-AU" altLang="ko-KR" dirty="0"/>
              <a:t> = 4</a:t>
            </a:r>
            <a:r>
              <a:rPr lang="ko-KR" altLang="en-US" dirty="0"/>
              <a:t>에서 </a:t>
            </a:r>
            <a:r>
              <a:rPr lang="en-AU" altLang="ko-KR" dirty="0"/>
              <a:t>recon </a:t>
            </a:r>
            <a:r>
              <a:rPr lang="en-AU" altLang="ko-KR" dirty="0" err="1"/>
              <a:t>img</a:t>
            </a:r>
            <a:r>
              <a:rPr lang="ko-KR" altLang="en-US" dirty="0"/>
              <a:t>에 </a:t>
            </a:r>
            <a:r>
              <a:rPr lang="en-AU" altLang="ko-KR" dirty="0"/>
              <a:t>aliasing </a:t>
            </a:r>
            <a:r>
              <a:rPr lang="ko-KR" altLang="en-US" dirty="0"/>
              <a:t>나오는데 </a:t>
            </a:r>
            <a:r>
              <a:rPr lang="en-AU" altLang="ko-KR" dirty="0"/>
              <a:t>difference </a:t>
            </a:r>
            <a:r>
              <a:rPr lang="en-AU" altLang="ko-KR" dirty="0" err="1"/>
              <a:t>img</a:t>
            </a:r>
            <a:r>
              <a:rPr lang="en-AU" altLang="ko-KR" dirty="0"/>
              <a:t> still shows clear difference </a:t>
            </a:r>
            <a:r>
              <a:rPr lang="en-AU" altLang="ko-KR" dirty="0" err="1"/>
              <a:t>img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03FFA-D863-4FEB-84CD-9C2E2017B817}"/>
              </a:ext>
            </a:extLst>
          </p:cNvPr>
          <p:cNvSpPr txBox="1"/>
          <p:nvPr/>
        </p:nvSpPr>
        <p:spPr>
          <a:xfrm>
            <a:off x="131806" y="4473071"/>
            <a:ext cx="260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Shifted along y direction </a:t>
            </a:r>
            <a:r>
              <a:rPr lang="en-AU" dirty="0">
                <a:sym typeface="Wingdings" panose="05000000000000000000" pitchFamily="2" charset="2"/>
              </a:rPr>
              <a:t></a:t>
            </a:r>
            <a:r>
              <a:rPr lang="en-AU" dirty="0"/>
              <a:t> probably the whole recon </a:t>
            </a:r>
            <a:r>
              <a:rPr lang="en-AU" dirty="0" err="1"/>
              <a:t>img</a:t>
            </a:r>
            <a:r>
              <a:rPr lang="en-AU" dirty="0"/>
              <a:t> is shifted </a:t>
            </a:r>
            <a:r>
              <a:rPr lang="en-AU" dirty="0">
                <a:sym typeface="Wingdings" panose="05000000000000000000" pitchFamily="2" charset="2"/>
              </a:rPr>
              <a:t> only rapidly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AU" altLang="ko-KR" dirty="0">
                <a:sym typeface="Wingdings" panose="05000000000000000000" pitchFamily="2" charset="2"/>
              </a:rPr>
              <a:t>changing parts are shown</a:t>
            </a:r>
          </a:p>
          <a:p>
            <a:r>
              <a:rPr lang="en-AU" dirty="0">
                <a:sym typeface="Wingdings" panose="05000000000000000000" pitchFamily="2" charset="2"/>
              </a:rPr>
              <a:t>: comparing max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D757-6D16-4456-B0B3-503A4B1ED5C2}"/>
              </a:ext>
            </a:extLst>
          </p:cNvPr>
          <p:cNvSpPr txBox="1"/>
          <p:nvPr/>
        </p:nvSpPr>
        <p:spPr>
          <a:xfrm>
            <a:off x="4151870" y="205273"/>
            <a:ext cx="5832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Shifted diff </a:t>
            </a:r>
            <a:r>
              <a:rPr lang="en-AU" dirty="0" err="1"/>
              <a:t>img’s</a:t>
            </a:r>
            <a:r>
              <a:rPr lang="en-AU" dirty="0"/>
              <a:t> max = 0.0140 + 0.0000i</a:t>
            </a:r>
          </a:p>
          <a:p>
            <a:r>
              <a:rPr lang="en-AU" dirty="0"/>
              <a:t>Unshifted diff </a:t>
            </a:r>
            <a:r>
              <a:rPr lang="en-AU" dirty="0" err="1"/>
              <a:t>img’s</a:t>
            </a:r>
            <a:r>
              <a:rPr lang="en-AU" dirty="0"/>
              <a:t> max =   -1.3878e-16 + 4.3601e-18i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226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0BE25-FD11-4153-BF1C-EE712D24E3AA}"/>
              </a:ext>
            </a:extLst>
          </p:cNvPr>
          <p:cNvSpPr txBox="1"/>
          <p:nvPr/>
        </p:nvSpPr>
        <p:spPr>
          <a:xfrm>
            <a:off x="195943" y="205273"/>
            <a:ext cx="387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Ky = -1</a:t>
            </a:r>
            <a:r>
              <a:rPr lang="ko-KR" altLang="en-US" dirty="0"/>
              <a:t>씩</a:t>
            </a:r>
            <a:endParaRPr lang="en-AU" altLang="ko-KR" dirty="0"/>
          </a:p>
          <a:p>
            <a:r>
              <a:rPr lang="en-AU" dirty="0"/>
              <a:t>Y = -1</a:t>
            </a:r>
            <a:r>
              <a:rPr lang="ko-KR" altLang="en-US" dirty="0"/>
              <a:t>씩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4A8E3-B7B8-4B5A-99F6-A6938C998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8" y="761028"/>
            <a:ext cx="10839061" cy="6096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B4628-690C-4721-8C0E-0E64471EAE3A}"/>
              </a:ext>
            </a:extLst>
          </p:cNvPr>
          <p:cNvSpPr txBox="1"/>
          <p:nvPr/>
        </p:nvSpPr>
        <p:spPr>
          <a:xfrm>
            <a:off x="195943" y="3624848"/>
            <a:ext cx="68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Shifted in k-space =&gt; phase modulation </a:t>
            </a:r>
            <a:r>
              <a:rPr lang="en-AU" dirty="0">
                <a:sym typeface="Wingdings" panose="05000000000000000000" pitchFamily="2" charset="2"/>
              </a:rPr>
              <a:t> difference </a:t>
            </a:r>
            <a:r>
              <a:rPr lang="en-AU" dirty="0" err="1">
                <a:sym typeface="Wingdings" panose="05000000000000000000" pitchFamily="2" charset="2"/>
              </a:rPr>
              <a:t>img</a:t>
            </a:r>
            <a:r>
              <a:rPr lang="en-AU" dirty="0">
                <a:sym typeface="Wingdings" panose="05000000000000000000" pitchFamily="2" charset="2"/>
              </a:rPr>
              <a:t> difference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427F5-4CE7-4880-A4B7-CE6296CBBAAA}"/>
              </a:ext>
            </a:extLst>
          </p:cNvPr>
          <p:cNvSpPr txBox="1"/>
          <p:nvPr/>
        </p:nvSpPr>
        <p:spPr>
          <a:xfrm>
            <a:off x="195942" y="6096972"/>
            <a:ext cx="1160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Shifted in </a:t>
            </a:r>
            <a:r>
              <a:rPr lang="en-AU" dirty="0" err="1"/>
              <a:t>img</a:t>
            </a:r>
            <a:r>
              <a:rPr lang="en-AU" dirty="0"/>
              <a:t> domain =&gt; the whole </a:t>
            </a:r>
            <a:r>
              <a:rPr lang="en-AU" dirty="0" err="1"/>
              <a:t>img’s</a:t>
            </a:r>
            <a:r>
              <a:rPr lang="en-AU" dirty="0"/>
              <a:t> index is shifted </a:t>
            </a:r>
            <a:r>
              <a:rPr lang="en-AU" dirty="0">
                <a:sym typeface="Wingdings" panose="05000000000000000000" pitchFamily="2" charset="2"/>
              </a:rPr>
              <a:t> only rapid changing parts are shown on abs-abs </a:t>
            </a:r>
            <a:r>
              <a:rPr lang="en-AU" dirty="0" err="1">
                <a:sym typeface="Wingdings" panose="05000000000000000000" pitchFamily="2" charset="2"/>
              </a:rPr>
              <a:t>img</a:t>
            </a:r>
            <a:r>
              <a:rPr lang="en-AU" dirty="0">
                <a:sym typeface="Wingdings" panose="05000000000000000000" pitchFamily="2" charset="2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429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414A1-20C2-4A2A-8AEA-FFCBAE9EC49E}"/>
              </a:ext>
            </a:extLst>
          </p:cNvPr>
          <p:cNvSpPr txBox="1"/>
          <p:nvPr/>
        </p:nvSpPr>
        <p:spPr>
          <a:xfrm>
            <a:off x="195943" y="180560"/>
            <a:ext cx="387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Ky = -2</a:t>
            </a:r>
            <a:r>
              <a:rPr lang="ko-KR" altLang="en-US" dirty="0"/>
              <a:t>씩 </a:t>
            </a:r>
            <a:r>
              <a:rPr lang="en-AU" altLang="ko-KR" dirty="0"/>
              <a:t>shift</a:t>
            </a:r>
          </a:p>
          <a:p>
            <a:r>
              <a:rPr lang="en-AU" dirty="0"/>
              <a:t>Y = </a:t>
            </a:r>
            <a:r>
              <a:rPr lang="ko-KR" altLang="en-US" dirty="0"/>
              <a:t>그대로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579B8-1B0F-4FD9-AB7E-2F2B82DF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4" y="813512"/>
            <a:ext cx="10745755" cy="60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414A1-20C2-4A2A-8AEA-FFCBAE9EC49E}"/>
              </a:ext>
            </a:extLst>
          </p:cNvPr>
          <p:cNvSpPr txBox="1"/>
          <p:nvPr/>
        </p:nvSpPr>
        <p:spPr>
          <a:xfrm>
            <a:off x="195943" y="180560"/>
            <a:ext cx="387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Ky = -3</a:t>
            </a:r>
            <a:r>
              <a:rPr lang="ko-KR" altLang="en-US" dirty="0"/>
              <a:t>씩 </a:t>
            </a:r>
            <a:r>
              <a:rPr lang="en-AU" altLang="ko-KR" dirty="0"/>
              <a:t>shift</a:t>
            </a:r>
          </a:p>
          <a:p>
            <a:r>
              <a:rPr lang="en-AU" dirty="0"/>
              <a:t>Y = </a:t>
            </a:r>
            <a:r>
              <a:rPr lang="ko-KR" altLang="en-US" dirty="0"/>
              <a:t>그대로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8C3C4-BF23-4D11-BD89-B86D714E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05" y="776417"/>
            <a:ext cx="10840995" cy="60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7F2CB-B022-4C98-A90C-7EF57431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18" y="1153298"/>
            <a:ext cx="10170981" cy="5721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414A1-20C2-4A2A-8AEA-FFCBAE9EC49E}"/>
              </a:ext>
            </a:extLst>
          </p:cNvPr>
          <p:cNvSpPr txBox="1"/>
          <p:nvPr/>
        </p:nvSpPr>
        <p:spPr>
          <a:xfrm>
            <a:off x="195943" y="180560"/>
            <a:ext cx="387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Ky = -4</a:t>
            </a:r>
            <a:r>
              <a:rPr lang="ko-KR" altLang="en-US" dirty="0"/>
              <a:t>씩 </a:t>
            </a:r>
            <a:r>
              <a:rPr lang="en-AU" altLang="ko-KR" dirty="0"/>
              <a:t>shift</a:t>
            </a:r>
          </a:p>
          <a:p>
            <a:r>
              <a:rPr lang="en-AU" dirty="0"/>
              <a:t>Y = </a:t>
            </a:r>
            <a:r>
              <a:rPr lang="ko-KR" altLang="en-US" dirty="0"/>
              <a:t>그대로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254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Jaeeun</dc:creator>
  <cp:lastModifiedBy>Lee Jaeeun</cp:lastModifiedBy>
  <cp:revision>9</cp:revision>
  <dcterms:created xsi:type="dcterms:W3CDTF">2018-07-23T12:46:20Z</dcterms:created>
  <dcterms:modified xsi:type="dcterms:W3CDTF">2018-07-23T13:33:59Z</dcterms:modified>
</cp:coreProperties>
</file>