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E2A3-7A70-4F65-8192-64C1EC14F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A53E-9874-42C5-B539-58AFCEFF7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0702-DAA5-401E-A4BA-8B83C89D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5EAA-D89D-496C-89FB-DCFF8504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1385-1FF7-415F-81E4-C41F553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58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0B5F-5D79-4D28-A553-A09851AD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60920-4240-456C-A503-671B5EE6B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131B-467A-4949-8215-A2973CF9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1E68-278F-4CB9-B392-8A4C1F02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7756-F598-49E9-A104-E0EE152E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8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5979A-76D0-4166-8C00-B59212279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662C4-F4A1-437C-BC2D-783061B16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C21C-846F-45E4-BDE1-120C1AB0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D478-7D0A-4970-8A18-97DC576C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D378-F83A-4530-AEDD-AFBE093F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05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F238-B041-4F9F-8BF4-8296610F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DBF8-2AEB-459B-82B8-1D0984A3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7C270-5C47-4428-95DC-9D4EBE9E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711A-79BF-4AC3-9C34-515623E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40AA-DDDE-4D7E-B892-8063D080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98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3BBF-23D0-4FCC-AA9E-D16D61F3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7A6D6-816E-46E7-9778-AFDD4BFE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5C27-7DBF-41FB-AFE9-82259F18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91F4-281D-4C44-A96F-879775DF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3BE9-06C8-4C60-9353-82CC3416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82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6C5B-B870-4072-92DF-03CE0620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756E-53F5-401A-A4B0-293762E5A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89EC4-D30B-4207-93EB-6C124DF0F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064F-2863-4F35-B85F-7BF376ED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ED2D-6902-4A7F-9D73-CF9DC753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C990E-1856-4E55-9CC5-5F0E96AC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2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D538-0B02-4DE7-8AF9-F5D3F0F0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2A04-8FDA-4FB2-99B3-F3EBA2E5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37EC6-D953-45B8-8855-504D58D51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DB337-3783-4B0D-8481-3C89541CE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98BC1-A6F8-48DE-83F7-A1ABB803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99618-5733-4427-908A-3CA9461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EADA-2654-4E88-B77E-8166D643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37486-7205-4168-8477-1320851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4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D9C3-ED16-4C3F-8E0A-63F69B74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62C6D-5E05-42D7-9DD3-EBF3A01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07D1A-D342-40CC-8717-56D43A02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1655C-BA11-4254-9551-5EB7FFDD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7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1C2AC-C730-4266-B6E3-31D6006F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BD906-DD0F-43A8-9AFD-872DEE05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CD4D9-66B6-40A4-8102-E206C6B9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71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4492-0257-4A3D-A632-B2867326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9121-6D31-41C2-A56D-AE3BCE49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42A47-318B-4134-A8B6-F3209D1A0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2E63A-E28B-4402-A6A7-79D60F93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41003-C873-470D-83E5-B3C90C65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98304-5615-4D46-AB5A-D0E478DC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43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6052-A5C5-403B-9B8E-22CE2EB1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A7262-E4F8-4168-8496-05FD8236B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170C0-4A2B-4960-8DB6-AAEBF2ABD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94490-6628-4011-823A-CED3571D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48A3-C338-4368-A72D-76EB8B44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AF14-C5F7-441E-9052-034FED5E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4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90D39-7D08-46C5-93DC-7D11FB9E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AD600-D154-4632-88E6-76220D588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6CE6-E1B9-4207-826E-45D843B8A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B507-388F-43AB-AD26-8BCF63110CFB}" type="datetimeFigureOut">
              <a:rPr lang="en-AU" smtClean="0"/>
              <a:t>25/07/2018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0076-BF3F-4C6B-9E99-3B040A67B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6A601-F16C-4623-B206-0A0FC3611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D32C-0087-4CF9-9D7B-1DCF3EFFF2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1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3B56E3-F6D2-4F57-9AAC-9ADC1453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322"/>
            <a:ext cx="12192000" cy="228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491DB-D40C-4F55-90A7-A788747A1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88" y="16483"/>
            <a:ext cx="7334250" cy="4714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69F93-50DA-4DC6-BEBF-BA3BE75F0DC6}"/>
              </a:ext>
            </a:extLst>
          </p:cNvPr>
          <p:cNvSpPr txBox="1"/>
          <p:nvPr/>
        </p:nvSpPr>
        <p:spPr>
          <a:xfrm>
            <a:off x="9378462" y="867508"/>
            <a:ext cx="222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Small size[20x10]</a:t>
            </a:r>
          </a:p>
          <a:p>
            <a:r>
              <a:rPr lang="en-AU" dirty="0" err="1"/>
              <a:t>Encd</a:t>
            </a:r>
            <a:r>
              <a:rPr lang="en-AU" dirty="0"/>
              <a:t> function inversion test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05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20AD6-E07F-49AF-83DB-67E503A4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057275"/>
            <a:ext cx="7391400" cy="4743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6F9F69-DF5D-45D3-99E7-A522CF4D05D1}"/>
              </a:ext>
            </a:extLst>
          </p:cNvPr>
          <p:cNvSpPr txBox="1"/>
          <p:nvPr/>
        </p:nvSpPr>
        <p:spPr>
          <a:xfrm>
            <a:off x="172916" y="241866"/>
            <a:ext cx="22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Svd</a:t>
            </a:r>
            <a:r>
              <a:rPr lang="en-AU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9380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4BD72-85E8-43BE-B84B-EF5D60F1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430"/>
            <a:ext cx="12192000" cy="4005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B2E51-8538-4360-8D5A-C9426C78DFF0}"/>
              </a:ext>
            </a:extLst>
          </p:cNvPr>
          <p:cNvSpPr txBox="1"/>
          <p:nvPr/>
        </p:nvSpPr>
        <p:spPr>
          <a:xfrm>
            <a:off x="172916" y="241866"/>
            <a:ext cx="22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Svd</a:t>
            </a:r>
            <a:r>
              <a:rPr lang="en-AU" dirty="0"/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400718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8E298-138F-4618-AC8C-22065EB2C47E}"/>
              </a:ext>
            </a:extLst>
          </p:cNvPr>
          <p:cNvSpPr txBox="1"/>
          <p:nvPr/>
        </p:nvSpPr>
        <p:spPr>
          <a:xfrm>
            <a:off x="172916" y="241866"/>
            <a:ext cx="22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Svd</a:t>
            </a:r>
            <a:r>
              <a:rPr lang="en-AU" dirty="0"/>
              <a:t>(V)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8DB83-D458-4B20-B69A-6CBA3A0E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033587"/>
            <a:ext cx="7372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8E298-138F-4618-AC8C-22065EB2C47E}"/>
              </a:ext>
            </a:extLst>
          </p:cNvPr>
          <p:cNvSpPr txBox="1"/>
          <p:nvPr/>
        </p:nvSpPr>
        <p:spPr>
          <a:xfrm>
            <a:off x="172916" y="241866"/>
            <a:ext cx="22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Svd</a:t>
            </a:r>
            <a:r>
              <a:rPr lang="en-AU" dirty="0"/>
              <a:t>(V)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8DB83-D458-4B20-B69A-6CBA3A0E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033587"/>
            <a:ext cx="7372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8E298-138F-4618-AC8C-22065EB2C47E}"/>
              </a:ext>
            </a:extLst>
          </p:cNvPr>
          <p:cNvSpPr txBox="1"/>
          <p:nvPr/>
        </p:nvSpPr>
        <p:spPr>
          <a:xfrm>
            <a:off x="172915" y="241866"/>
            <a:ext cx="514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Line by line </a:t>
            </a:r>
            <a:r>
              <a:rPr lang="en-AU" dirty="0" err="1"/>
              <a:t>encd</a:t>
            </a:r>
            <a:r>
              <a:rPr lang="en-AU" dirty="0"/>
              <a:t> </a:t>
            </a:r>
            <a:r>
              <a:rPr lang="en-AU" dirty="0" err="1"/>
              <a:t>func</a:t>
            </a:r>
            <a:r>
              <a:rPr lang="en-AU" dirty="0"/>
              <a:t> </a:t>
            </a:r>
            <a:r>
              <a:rPr lang="en-AU" dirty="0" err="1"/>
              <a:t>pinv</a:t>
            </a:r>
            <a:r>
              <a:rPr lang="en-AU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15111-A4E2-4403-8527-C93D4962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076"/>
            <a:ext cx="12192000" cy="54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0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Jaeeun</dc:creator>
  <cp:lastModifiedBy>Lee Jaeeun</cp:lastModifiedBy>
  <cp:revision>2</cp:revision>
  <dcterms:created xsi:type="dcterms:W3CDTF">2018-07-25T01:27:38Z</dcterms:created>
  <dcterms:modified xsi:type="dcterms:W3CDTF">2018-07-25T01:37:31Z</dcterms:modified>
</cp:coreProperties>
</file>