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2" r:id="rId4"/>
    <p:sldId id="263" r:id="rId5"/>
    <p:sldId id="257" r:id="rId6"/>
    <p:sldId id="258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000" dirty="0" smtClean="0"/>
              <a:t>Weather Wear</a:t>
            </a:r>
            <a:endParaRPr lang="zh-TW" altLang="en-US" sz="9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8711" y="4992218"/>
            <a:ext cx="8417473" cy="914400"/>
          </a:xfrm>
        </p:spPr>
        <p:txBody>
          <a:bodyPr>
            <a:noAutofit/>
          </a:bodyPr>
          <a:lstStyle/>
          <a:p>
            <a:r>
              <a:rPr lang="en-US" altLang="zh-TW" sz="3000" dirty="0" smtClean="0"/>
              <a:t>0216014 </a:t>
            </a:r>
            <a:r>
              <a:rPr lang="zh-TW" altLang="en-US" sz="3000" dirty="0" smtClean="0"/>
              <a:t>邱宇森</a:t>
            </a:r>
            <a:r>
              <a:rPr lang="en-US" altLang="zh-TW" sz="3000" dirty="0" smtClean="0"/>
              <a:t>	0216210</a:t>
            </a:r>
            <a:r>
              <a:rPr lang="zh-TW" altLang="en-US" sz="3000" dirty="0" smtClean="0"/>
              <a:t> 賴奕融</a:t>
            </a:r>
            <a:r>
              <a:rPr lang="en-US" altLang="zh-TW" sz="3000" dirty="0" smtClean="0"/>
              <a:t>	0216328</a:t>
            </a:r>
            <a:r>
              <a:rPr lang="zh-TW" altLang="en-US" sz="3000" dirty="0" smtClean="0"/>
              <a:t> 劉啟亦</a:t>
            </a:r>
            <a:endParaRPr lang="en-US" altLang="zh-TW" sz="3000" dirty="0" smtClean="0"/>
          </a:p>
          <a:p>
            <a:r>
              <a:rPr lang="en-US" altLang="zh-TW" sz="3000" dirty="0" smtClean="0"/>
              <a:t>0216015</a:t>
            </a:r>
            <a:r>
              <a:rPr lang="zh-TW" altLang="en-US" sz="3000" dirty="0" smtClean="0"/>
              <a:t> 林芃志</a:t>
            </a:r>
            <a:r>
              <a:rPr lang="en-US" altLang="zh-TW" sz="3000" dirty="0" smtClean="0"/>
              <a:t>	</a:t>
            </a:r>
            <a:r>
              <a:rPr lang="en-US" altLang="zh-TW" sz="3000" dirty="0" smtClean="0"/>
              <a:t>0216048</a:t>
            </a:r>
            <a:r>
              <a:rPr lang="zh-TW" altLang="en-US" sz="3000" dirty="0" smtClean="0"/>
              <a:t> 李奕霖   </a:t>
            </a:r>
            <a:r>
              <a:rPr lang="en-US" altLang="zh-TW" sz="3000" dirty="0" smtClean="0"/>
              <a:t>0216033</a:t>
            </a:r>
            <a:r>
              <a:rPr lang="zh-TW" altLang="en-US" sz="3000" dirty="0" smtClean="0"/>
              <a:t> </a:t>
            </a:r>
            <a:r>
              <a:rPr lang="zh-TW" altLang="en-US" sz="3200" dirty="0" smtClean="0"/>
              <a:t>蘇</a:t>
            </a:r>
            <a:r>
              <a:rPr lang="zh-TW" altLang="en-US" sz="3200" dirty="0"/>
              <a:t>嗣淳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881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500" dirty="0" smtClean="0"/>
              <a:t>	</a:t>
            </a:r>
            <a:r>
              <a:rPr lang="zh-TW" altLang="en-US" sz="6500" dirty="0" smtClean="0"/>
              <a:t>穿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搭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推</a:t>
            </a:r>
            <a:r>
              <a:rPr lang="en-US" altLang="zh-TW" sz="6500" dirty="0" smtClean="0"/>
              <a:t>	</a:t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薦</a:t>
            </a:r>
            <a:endParaRPr lang="zh-TW" altLang="en-US" sz="65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863386" cy="512064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Step1</a:t>
            </a:r>
            <a:r>
              <a:rPr lang="zh-TW" altLang="en-US" sz="4000" dirty="0" smtClean="0"/>
              <a:t>：點擊 </a:t>
            </a:r>
            <a:r>
              <a:rPr lang="en-US" altLang="zh-TW" sz="4000" dirty="0" smtClean="0"/>
              <a:t>’’</a:t>
            </a:r>
            <a:r>
              <a:rPr lang="zh-TW" altLang="en-US" sz="4000" dirty="0" smtClean="0"/>
              <a:t>穿搭推薦</a:t>
            </a:r>
            <a:r>
              <a:rPr lang="en-US" altLang="zh-TW" sz="4000" dirty="0" smtClean="0"/>
              <a:t>”</a:t>
            </a:r>
          </a:p>
          <a:p>
            <a:r>
              <a:rPr lang="en-US" altLang="zh-TW" sz="4000" dirty="0" smtClean="0"/>
              <a:t>Step2</a:t>
            </a:r>
            <a:r>
              <a:rPr lang="zh-TW" altLang="en-US" sz="4000" dirty="0" smtClean="0"/>
              <a:t>：點擊顯示的圖片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                   雲端查看相關的穿搭推薦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488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0000" dirty="0"/>
              <a:t> </a:t>
            </a:r>
            <a:r>
              <a:rPr lang="zh-TW" altLang="en-US" sz="10000" dirty="0" smtClean="0"/>
              <a:t>  發</a:t>
            </a:r>
            <a:r>
              <a:rPr lang="en-US" altLang="zh-TW" sz="10000" dirty="0" smtClean="0"/>
              <a:t/>
            </a:r>
            <a:br>
              <a:rPr lang="en-US" altLang="zh-TW" sz="10000" dirty="0" smtClean="0"/>
            </a:br>
            <a:r>
              <a:rPr lang="zh-TW" altLang="en-US" sz="10000" dirty="0" smtClean="0"/>
              <a:t>   想</a:t>
            </a:r>
            <a:endParaRPr lang="zh-TW" altLang="en-US" sz="1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dirty="0" smtClean="0"/>
              <a:t>剛起床</a:t>
            </a:r>
            <a:endParaRPr lang="en-US" altLang="zh-TW" sz="5400" dirty="0" smtClean="0"/>
          </a:p>
          <a:p>
            <a:pPr marL="0" indent="0">
              <a:buNone/>
            </a:pPr>
            <a:r>
              <a:rPr lang="zh-TW" altLang="en-US" sz="5400" dirty="0" smtClean="0"/>
              <a:t>不知道天氣如何</a:t>
            </a:r>
            <a:endParaRPr lang="en-US" altLang="zh-TW" sz="5400" dirty="0" smtClean="0"/>
          </a:p>
          <a:p>
            <a:pPr marL="0" indent="0">
              <a:buNone/>
            </a:pPr>
            <a:r>
              <a:rPr lang="zh-TW" altLang="en-US" sz="5400" dirty="0" smtClean="0"/>
              <a:t>沒辦法決定要穿什麼？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8244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0000" dirty="0"/>
              <a:t> </a:t>
            </a:r>
            <a:r>
              <a:rPr lang="zh-TW" altLang="en-US" sz="10000" dirty="0" smtClean="0"/>
              <a:t>  發</a:t>
            </a:r>
            <a:r>
              <a:rPr lang="en-US" altLang="zh-TW" sz="10000" dirty="0" smtClean="0"/>
              <a:t/>
            </a:r>
            <a:br>
              <a:rPr lang="en-US" altLang="zh-TW" sz="10000" dirty="0" smtClean="0"/>
            </a:br>
            <a:r>
              <a:rPr lang="zh-TW" altLang="en-US" sz="10000" dirty="0" smtClean="0"/>
              <a:t>   想</a:t>
            </a:r>
            <a:endParaRPr lang="zh-TW" altLang="en-US" sz="1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dirty="0" smtClean="0"/>
              <a:t>抑或是</a:t>
            </a:r>
            <a:endParaRPr lang="en-US" altLang="zh-TW" sz="5400" dirty="0" smtClean="0"/>
          </a:p>
          <a:p>
            <a:pPr marL="0" indent="0">
              <a:buNone/>
            </a:pPr>
            <a:r>
              <a:rPr lang="zh-TW" altLang="en-US" sz="5400" dirty="0" smtClean="0"/>
              <a:t>想試試</a:t>
            </a:r>
            <a:endParaRPr lang="en-US" altLang="zh-TW" sz="5400" dirty="0" smtClean="0"/>
          </a:p>
          <a:p>
            <a:pPr marL="0" indent="0">
              <a:buNone/>
            </a:pPr>
            <a:r>
              <a:rPr lang="zh-TW" altLang="en-US" sz="5400" dirty="0" smtClean="0"/>
              <a:t>不同的搭配靈感？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1878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0000" dirty="0"/>
              <a:t> </a:t>
            </a:r>
            <a:r>
              <a:rPr lang="zh-TW" altLang="en-US" sz="10000" dirty="0" smtClean="0"/>
              <a:t>  </a:t>
            </a:r>
            <a:r>
              <a:rPr lang="en-US" altLang="zh-TW" sz="10000" dirty="0" smtClean="0"/>
              <a:t>Try</a:t>
            </a:r>
            <a:br>
              <a:rPr lang="en-US" altLang="zh-TW" sz="10000" dirty="0" smtClean="0"/>
            </a:br>
            <a:r>
              <a:rPr lang="en-US" altLang="zh-TW" sz="10000" dirty="0" smtClean="0"/>
              <a:t>	it</a:t>
            </a:r>
            <a:endParaRPr lang="zh-TW" altLang="en-US" sz="1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dirty="0" smtClean="0"/>
              <a:t>讓</a:t>
            </a:r>
            <a:r>
              <a:rPr lang="en-US" altLang="zh-TW" sz="5400" dirty="0" smtClean="0"/>
              <a:t>Weather Wear </a:t>
            </a:r>
          </a:p>
          <a:p>
            <a:pPr marL="0" indent="0">
              <a:buNone/>
            </a:pPr>
            <a:r>
              <a:rPr lang="zh-TW" altLang="en-US" sz="5400" dirty="0" smtClean="0"/>
              <a:t>帶給你</a:t>
            </a:r>
            <a:endParaRPr lang="en-US" altLang="zh-TW" sz="5400" dirty="0" smtClean="0"/>
          </a:p>
          <a:p>
            <a:pPr marL="0" indent="0">
              <a:buNone/>
            </a:pPr>
            <a:r>
              <a:rPr lang="zh-TW" altLang="en-US" sz="5400" dirty="0" smtClean="0"/>
              <a:t>一個全新的體驗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59491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500" dirty="0" smtClean="0"/>
              <a:t>	</a:t>
            </a:r>
            <a:r>
              <a:rPr lang="zh-TW" altLang="en-US" sz="6500" dirty="0" smtClean="0"/>
              <a:t>行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/>
              <a:t>	</a:t>
            </a:r>
            <a:r>
              <a:rPr lang="zh-TW" altLang="en-US" sz="6500" dirty="0" smtClean="0"/>
              <a:t>動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zh-TW" altLang="en-US" sz="6500" dirty="0" smtClean="0"/>
              <a:t> </a:t>
            </a:r>
            <a:r>
              <a:rPr lang="en-US" altLang="zh-TW" sz="6500" dirty="0" smtClean="0"/>
              <a:t>	</a:t>
            </a:r>
            <a:r>
              <a:rPr lang="zh-TW" altLang="en-US" sz="6500" dirty="0" smtClean="0"/>
              <a:t>衣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櫃</a:t>
            </a:r>
            <a:r>
              <a:rPr lang="en-US" altLang="zh-TW" sz="6500" dirty="0" smtClean="0"/>
              <a:t>	</a:t>
            </a:r>
            <a:endParaRPr lang="zh-TW" altLang="en-US" sz="6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新增單品：登錄你衣櫃現有</a:t>
            </a:r>
            <a:r>
              <a:rPr lang="zh-TW" altLang="en-US" sz="4000" dirty="0" smtClean="0"/>
              <a:t>的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/>
              <a:t> </a:t>
            </a:r>
            <a:r>
              <a:rPr lang="zh-TW" altLang="en-US" sz="4000" dirty="0" smtClean="0"/>
              <a:t>                          單品</a:t>
            </a:r>
            <a:endParaRPr lang="en-US" altLang="zh-TW" sz="4000" dirty="0" smtClean="0"/>
          </a:p>
          <a:p>
            <a:r>
              <a:rPr lang="zh-TW" altLang="en-US" sz="4000" dirty="0" smtClean="0"/>
              <a:t>影像記錄：</a:t>
            </a:r>
            <a:r>
              <a:rPr lang="zh-TW" altLang="en-US" sz="4000" dirty="0"/>
              <a:t>用照片記錄你的</a:t>
            </a:r>
            <a:r>
              <a:rPr lang="zh-TW" altLang="en-US" sz="4000" dirty="0" smtClean="0"/>
              <a:t>單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                           品</a:t>
            </a:r>
            <a:r>
              <a:rPr lang="zh-TW" altLang="en-US" sz="4000" dirty="0"/>
              <a:t>，閱讀更</a:t>
            </a:r>
            <a:r>
              <a:rPr lang="zh-TW" altLang="en-US" sz="4000" dirty="0" smtClean="0"/>
              <a:t>方便</a:t>
            </a:r>
            <a:endParaRPr lang="en-US" altLang="zh-TW" sz="4000" dirty="0" smtClean="0"/>
          </a:p>
          <a:p>
            <a:r>
              <a:rPr lang="zh-TW" altLang="en-US" sz="4000" dirty="0"/>
              <a:t>整理規劃：條列式單品，更</a:t>
            </a:r>
            <a:r>
              <a:rPr lang="zh-TW" altLang="en-US" sz="4000" dirty="0" smtClean="0"/>
              <a:t>直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/>
              <a:t> </a:t>
            </a:r>
            <a:r>
              <a:rPr lang="zh-TW" altLang="en-US" sz="4000" dirty="0" smtClean="0"/>
              <a:t>                          覺</a:t>
            </a:r>
            <a:r>
              <a:rPr lang="zh-TW" altLang="en-US" sz="4000" dirty="0"/>
              <a:t>的查看你的衣櫃 </a:t>
            </a:r>
          </a:p>
        </p:txBody>
      </p:sp>
    </p:spTree>
    <p:extLst>
      <p:ext uri="{BB962C8B-B14F-4D97-AF65-F5344CB8AC3E}">
        <p14:creationId xmlns:p14="http://schemas.microsoft.com/office/powerpoint/2010/main" val="332085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Step1</a:t>
            </a:r>
            <a:r>
              <a:rPr lang="zh-TW" altLang="en-US" sz="4000" dirty="0" smtClean="0"/>
              <a:t>：點擊 </a:t>
            </a:r>
            <a:r>
              <a:rPr lang="en-US" altLang="zh-TW" sz="4000" dirty="0" smtClean="0"/>
              <a:t>’’</a:t>
            </a:r>
            <a:r>
              <a:rPr lang="zh-TW" altLang="en-US" sz="4000" dirty="0" smtClean="0"/>
              <a:t> 登錄單品  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  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/>
              <a:t> </a:t>
            </a:r>
            <a:r>
              <a:rPr lang="zh-TW" altLang="en-US" sz="4000" dirty="0" smtClean="0"/>
              <a:t>                  添加衣服</a:t>
            </a:r>
            <a:endParaRPr lang="en-US" altLang="zh-TW" sz="4000" dirty="0" smtClean="0"/>
          </a:p>
          <a:p>
            <a:r>
              <a:rPr lang="en-US" altLang="zh-TW" sz="4000" dirty="0" smtClean="0"/>
              <a:t>Step2</a:t>
            </a:r>
            <a:r>
              <a:rPr lang="zh-TW" altLang="en-US" sz="4000" dirty="0" smtClean="0"/>
              <a:t>：前往 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 我的衣櫃  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 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/>
              <a:t> </a:t>
            </a:r>
            <a:r>
              <a:rPr lang="zh-TW" altLang="en-US" sz="4000" dirty="0" smtClean="0"/>
              <a:t>                  即可查看</a:t>
            </a:r>
            <a:endParaRPr lang="zh-TW" altLang="en-US" sz="4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500" dirty="0" smtClean="0"/>
              <a:t>	</a:t>
            </a:r>
            <a:r>
              <a:rPr lang="zh-TW" altLang="en-US" sz="6500" dirty="0" smtClean="0"/>
              <a:t>行</a:t>
            </a:r>
            <a:r>
              <a:rPr lang="en-US" altLang="zh-TW" sz="6500" dirty="0"/>
              <a:t/>
            </a:r>
            <a:br>
              <a:rPr lang="en-US" altLang="zh-TW" sz="6500" dirty="0"/>
            </a:br>
            <a:r>
              <a:rPr lang="en-US" altLang="zh-TW" sz="6500" dirty="0"/>
              <a:t>	</a:t>
            </a:r>
            <a:r>
              <a:rPr lang="zh-TW" altLang="en-US" sz="6500" dirty="0"/>
              <a:t>動</a:t>
            </a:r>
            <a:r>
              <a:rPr lang="en-US" altLang="zh-TW" sz="6500" dirty="0"/>
              <a:t/>
            </a:r>
            <a:br>
              <a:rPr lang="en-US" altLang="zh-TW" sz="6500" dirty="0"/>
            </a:br>
            <a:r>
              <a:rPr lang="zh-TW" altLang="en-US" sz="6500" dirty="0"/>
              <a:t> </a:t>
            </a:r>
            <a:r>
              <a:rPr lang="en-US" altLang="zh-TW" sz="6500" dirty="0"/>
              <a:t>	</a:t>
            </a:r>
            <a:r>
              <a:rPr lang="zh-TW" altLang="en-US" sz="6500" dirty="0"/>
              <a:t>衣</a:t>
            </a:r>
            <a:r>
              <a:rPr lang="en-US" altLang="zh-TW" sz="6500" dirty="0"/>
              <a:t/>
            </a:r>
            <a:br>
              <a:rPr lang="en-US" altLang="zh-TW" sz="6500" dirty="0"/>
            </a:br>
            <a:r>
              <a:rPr lang="en-US" altLang="zh-TW" sz="6500" dirty="0"/>
              <a:t>	</a:t>
            </a:r>
            <a:r>
              <a:rPr lang="zh-TW" altLang="en-US" sz="6500" dirty="0"/>
              <a:t>櫃</a:t>
            </a:r>
            <a:r>
              <a:rPr lang="en-US" altLang="zh-TW" sz="6500" dirty="0"/>
              <a:t>	</a:t>
            </a:r>
            <a:endParaRPr lang="zh-TW" altLang="en-US" sz="6500" dirty="0"/>
          </a:p>
        </p:txBody>
      </p:sp>
    </p:spTree>
    <p:extLst>
      <p:ext uri="{BB962C8B-B14F-4D97-AF65-F5344CB8AC3E}">
        <p14:creationId xmlns:p14="http://schemas.microsoft.com/office/powerpoint/2010/main" val="40100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zh-TW" altLang="en-US" sz="6500" dirty="0"/>
              <a:t>穿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搭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日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記</a:t>
            </a:r>
            <a:endParaRPr lang="zh-TW" altLang="en-US" sz="6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876264" cy="5120640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當日搭配：列出當日的搭配單品</a:t>
            </a:r>
            <a:endParaRPr lang="en-US" altLang="zh-TW" sz="4000" dirty="0" smtClean="0"/>
          </a:p>
          <a:p>
            <a:r>
              <a:rPr lang="zh-TW" altLang="en-US" sz="4000" dirty="0" smtClean="0"/>
              <a:t>記錄心情：紀錄當時的靈感心情</a:t>
            </a:r>
            <a:endParaRPr lang="en-US" altLang="zh-TW" sz="4000" dirty="0" smtClean="0"/>
          </a:p>
          <a:p>
            <a:r>
              <a:rPr lang="zh-TW" altLang="en-US" sz="4000" dirty="0" smtClean="0"/>
              <a:t>臉書分享：拍下實穿照上傳臉書</a:t>
            </a:r>
            <a:endParaRPr lang="en-US" altLang="zh-TW" sz="4000" dirty="0" smtClean="0"/>
          </a:p>
          <a:p>
            <a:r>
              <a:rPr lang="zh-TW" altLang="en-US" sz="4000" dirty="0"/>
              <a:t>分享雲端：</a:t>
            </a:r>
            <a:r>
              <a:rPr lang="zh-TW" altLang="en-US" sz="4000" dirty="0" smtClean="0"/>
              <a:t>將穿搭上傳至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 smtClean="0"/>
              <a:t>			</a:t>
            </a:r>
            <a:r>
              <a:rPr lang="en-US" altLang="zh-TW" sz="3800" dirty="0" smtClean="0"/>
              <a:t>Weather Wear</a:t>
            </a:r>
            <a:r>
              <a:rPr lang="zh-TW" altLang="en-US" sz="3800" dirty="0" smtClean="0"/>
              <a:t>平台，                    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zh-TW" altLang="en-US" sz="3800" dirty="0"/>
              <a:t> </a:t>
            </a:r>
            <a:r>
              <a:rPr lang="zh-TW" altLang="en-US" sz="3800" dirty="0" smtClean="0"/>
              <a:t>                           讓更多人看見吧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27465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zh-TW" altLang="en-US" sz="6500" dirty="0"/>
              <a:t>穿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搭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日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記</a:t>
            </a:r>
            <a:endParaRPr lang="zh-TW" altLang="en-US" sz="65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863386" cy="512064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Step1</a:t>
            </a:r>
            <a:r>
              <a:rPr lang="zh-TW" altLang="en-US" sz="4000" dirty="0" smtClean="0"/>
              <a:t>：點擊 </a:t>
            </a:r>
            <a:r>
              <a:rPr lang="en-US" altLang="zh-TW" sz="4000" dirty="0" smtClean="0"/>
              <a:t>’’</a:t>
            </a:r>
            <a:r>
              <a:rPr lang="zh-TW" altLang="en-US" sz="4000" dirty="0" smtClean="0"/>
              <a:t> 我的穿搭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下方按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		</a:t>
            </a:r>
            <a:r>
              <a:rPr lang="zh-TW" altLang="en-US" sz="4000" dirty="0" smtClean="0"/>
              <a:t>鈕 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新增記事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 以撰寫穿搭</a:t>
            </a:r>
            <a:endParaRPr lang="en-US" altLang="zh-TW" sz="4000" dirty="0" smtClean="0"/>
          </a:p>
          <a:p>
            <a:r>
              <a:rPr lang="en-US" altLang="zh-TW" sz="4000" dirty="0" smtClean="0"/>
              <a:t>Step2</a:t>
            </a:r>
            <a:r>
              <a:rPr lang="zh-TW" altLang="en-US" sz="4000" dirty="0" smtClean="0"/>
              <a:t>：點選完成的日記上傳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678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自信穿搭：推薦一整套搭配</a:t>
            </a:r>
            <a:r>
              <a:rPr lang="zh-TW" altLang="en-US" sz="4000" dirty="0" smtClean="0"/>
              <a:t>讓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/>
              <a:t>	</a:t>
            </a:r>
            <a:r>
              <a:rPr lang="en-US" altLang="zh-TW" sz="4000" dirty="0" smtClean="0"/>
              <a:t>		</a:t>
            </a:r>
            <a:r>
              <a:rPr lang="zh-TW" altLang="en-US" sz="4000" dirty="0" smtClean="0"/>
              <a:t>你</a:t>
            </a:r>
            <a:r>
              <a:rPr lang="zh-TW" altLang="en-US" sz="4000" dirty="0"/>
              <a:t>把自信穿在</a:t>
            </a:r>
            <a:r>
              <a:rPr lang="zh-TW" altLang="en-US" sz="4000" dirty="0" smtClean="0"/>
              <a:t>身上</a:t>
            </a:r>
            <a:endParaRPr lang="en-US" altLang="zh-TW" sz="4000" dirty="0" smtClean="0"/>
          </a:p>
          <a:p>
            <a:r>
              <a:rPr lang="zh-TW" altLang="en-US" sz="4000" dirty="0"/>
              <a:t>即時天氣資訊：結合天氣讓</a:t>
            </a:r>
            <a:r>
              <a:rPr lang="zh-TW" altLang="en-US" sz="4000" dirty="0" smtClean="0"/>
              <a:t>你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/>
              <a:t>	</a:t>
            </a:r>
            <a:r>
              <a:rPr lang="en-US" altLang="zh-TW" sz="4000" dirty="0" smtClean="0"/>
              <a:t>		</a:t>
            </a:r>
            <a:r>
              <a:rPr lang="zh-TW" altLang="en-US" sz="4000" dirty="0" smtClean="0"/>
              <a:t> 穿</a:t>
            </a:r>
            <a:r>
              <a:rPr lang="zh-TW" altLang="en-US" sz="4000" dirty="0"/>
              <a:t>得</a:t>
            </a:r>
            <a:r>
              <a:rPr lang="zh-TW" altLang="en-US" sz="4000" dirty="0" smtClean="0"/>
              <a:t>舒適</a:t>
            </a:r>
            <a:endParaRPr lang="en-US" altLang="zh-TW" sz="4000" dirty="0" smtClean="0"/>
          </a:p>
          <a:p>
            <a:r>
              <a:rPr lang="zh-TW" altLang="en-US" sz="4000" dirty="0" smtClean="0"/>
              <a:t>轉換風格：隨心所欲調整風格</a:t>
            </a:r>
            <a:endParaRPr lang="zh-TW" altLang="en-US" sz="4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500" dirty="0" smtClean="0"/>
              <a:t>	</a:t>
            </a:r>
            <a:r>
              <a:rPr lang="zh-TW" altLang="en-US" sz="6500" dirty="0" smtClean="0"/>
              <a:t>穿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搭</a:t>
            </a:r>
            <a:r>
              <a:rPr lang="en-US" altLang="zh-TW" sz="6500" dirty="0" smtClean="0"/>
              <a:t/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推</a:t>
            </a:r>
            <a:r>
              <a:rPr lang="en-US" altLang="zh-TW" sz="6500" dirty="0" smtClean="0"/>
              <a:t>	</a:t>
            </a:r>
            <a:br>
              <a:rPr lang="en-US" altLang="zh-TW" sz="6500" dirty="0" smtClean="0"/>
            </a:br>
            <a:r>
              <a:rPr lang="en-US" altLang="zh-TW" sz="6500" dirty="0" smtClean="0"/>
              <a:t>	</a:t>
            </a:r>
            <a:r>
              <a:rPr lang="zh-TW" altLang="en-US" sz="6500" dirty="0" smtClean="0"/>
              <a:t>薦</a:t>
            </a:r>
            <a:endParaRPr lang="zh-TW" altLang="en-US" sz="6500" dirty="0"/>
          </a:p>
        </p:txBody>
      </p:sp>
    </p:spTree>
    <p:extLst>
      <p:ext uri="{BB962C8B-B14F-4D97-AF65-F5344CB8AC3E}">
        <p14:creationId xmlns:p14="http://schemas.microsoft.com/office/powerpoint/2010/main" val="224257858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98</TotalTime>
  <Words>191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Corbel</vt:lpstr>
      <vt:lpstr>Wingdings 2</vt:lpstr>
      <vt:lpstr>框架</vt:lpstr>
      <vt:lpstr>Weather Wear</vt:lpstr>
      <vt:lpstr>   發    想</vt:lpstr>
      <vt:lpstr>   發    想</vt:lpstr>
      <vt:lpstr>   Try  it</vt:lpstr>
      <vt:lpstr> 行  動   衣  櫃 </vt:lpstr>
      <vt:lpstr> 行  動   衣  櫃 </vt:lpstr>
      <vt:lpstr> 穿  搭  日  記</vt:lpstr>
      <vt:lpstr> 穿  搭  日  記</vt:lpstr>
      <vt:lpstr> 穿  搭  推   薦</vt:lpstr>
      <vt:lpstr> 穿  搭  推   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Wear</dc:title>
  <dc:creator>劉小亦</dc:creator>
  <cp:lastModifiedBy>劉小亦</cp:lastModifiedBy>
  <cp:revision>87</cp:revision>
  <dcterms:created xsi:type="dcterms:W3CDTF">2016-06-13T12:42:47Z</dcterms:created>
  <dcterms:modified xsi:type="dcterms:W3CDTF">2016-06-17T14:50:59Z</dcterms:modified>
</cp:coreProperties>
</file>