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28"/>
  </p:notesMasterIdLst>
  <p:sldIdLst>
    <p:sldId id="256" r:id="rId2"/>
    <p:sldId id="257" r:id="rId3"/>
    <p:sldId id="258" r:id="rId4"/>
    <p:sldId id="259" r:id="rId5"/>
    <p:sldId id="260" r:id="rId6"/>
    <p:sldId id="261" r:id="rId7"/>
    <p:sldId id="277" r:id="rId8"/>
    <p:sldId id="262" r:id="rId9"/>
    <p:sldId id="267" r:id="rId10"/>
    <p:sldId id="268" r:id="rId11"/>
    <p:sldId id="269" r:id="rId12"/>
    <p:sldId id="271" r:id="rId13"/>
    <p:sldId id="273" r:id="rId14"/>
    <p:sldId id="274" r:id="rId15"/>
    <p:sldId id="275" r:id="rId16"/>
    <p:sldId id="276" r:id="rId17"/>
    <p:sldId id="278" r:id="rId18"/>
    <p:sldId id="279" r:id="rId19"/>
    <p:sldId id="291" r:id="rId20"/>
    <p:sldId id="287" r:id="rId21"/>
    <p:sldId id="264" r:id="rId22"/>
    <p:sldId id="265" r:id="rId23"/>
    <p:sldId id="266" r:id="rId24"/>
    <p:sldId id="288" r:id="rId25"/>
    <p:sldId id="289" r:id="rId26"/>
    <p:sldId id="290" r:id="rId2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502"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4f57485cdd_4_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4f57485cdd_4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8355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4f57485cdd_4_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4f57485cdd_4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0059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4f57485cdd_4_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4f57485cdd_4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7928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4f57485cdd_4_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4f57485cdd_4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9391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4f57485cdd_4_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4f57485cdd_4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94804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4f57485cdd_4_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4f57485cdd_4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72609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4f57485cdd_4_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4f57485cdd_4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47485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f57485cdd_4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f57485cdd_4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9417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4f57485cdd_4_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4f57485cdd_4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61913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4f57485cdd_4_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4f57485cdd_4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7382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f57485cdd_4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f57485cdd_4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f57485cdd_4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f57485cdd_4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31926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8501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f57485cdd_4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f57485cdd_4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f57485cdd_4_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4f57485cdd_4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4f57485cdd_4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4f57485cdd_4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f57485cdd_4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f57485cdd_4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f57485cdd_4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f57485cdd_4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7219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4f57485cdd_4_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4f57485cdd_4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4f57485cdd_4_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4f57485cdd_4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05466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 full effect" type="title">
  <p:cSld name="TITLE">
    <p:spTree>
      <p:nvGrpSpPr>
        <p:cNvPr id="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3" name="Google Shape;13;p2"/>
          <p:cNvSpPr txBox="1">
            <a:spLocks noGrp="1"/>
          </p:cNvSpPr>
          <p:nvPr>
            <p:ph type="ctrTitle"/>
          </p:nvPr>
        </p:nvSpPr>
        <p:spPr>
          <a:xfrm>
            <a:off x="1143000" y="1130909"/>
            <a:ext cx="6858000" cy="2387600"/>
          </a:xfrm>
          <a:prstGeom prst="rect">
            <a:avLst/>
          </a:prstGeom>
          <a:noFill/>
          <a:ln>
            <a:noFill/>
          </a:ln>
        </p:spPr>
        <p:txBody>
          <a:bodyPr spcFirstLastPara="1" wrap="square" lIns="91425" tIns="91425" rIns="91425" bIns="91425" anchor="t" anchorCtr="0"/>
          <a:lstStyle>
            <a:lvl1pPr marR="0" lvl="0" algn="ctr" rtl="0">
              <a:lnSpc>
                <a:spcPct val="9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subTitle" idx="1"/>
          </p:nvPr>
        </p:nvSpPr>
        <p:spPr>
          <a:xfrm>
            <a:off x="1143000" y="3602038"/>
            <a:ext cx="6858000" cy="1655762"/>
          </a:xfrm>
          <a:prstGeom prst="rect">
            <a:avLst/>
          </a:prstGeom>
          <a:noFill/>
          <a:ln>
            <a:noFill/>
          </a:ln>
        </p:spPr>
        <p:txBody>
          <a:bodyPr spcFirstLastPara="1" wrap="square" lIns="91425" tIns="91425" rIns="91425" bIns="91425" anchor="t" anchorCtr="0"/>
          <a:lstStyle>
            <a:lvl1pPr marR="0" lvl="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ctr"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R="0" lvl="2" algn="ctr"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Arial"/>
                <a:ea typeface="Arial"/>
                <a:cs typeface="Arial"/>
                <a:sym typeface="Arial"/>
              </a:defRPr>
            </a:lvl3pPr>
            <a:lvl4pPr marR="0" lvl="3"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R="0" lvl="4"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R="0" lvl="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R="0" lvl="6"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R="0" lvl="7"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R="0" lvl="8"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5"/>
        <p:cNvGrpSpPr/>
        <p:nvPr/>
      </p:nvGrpSpPr>
      <p:grpSpPr>
        <a:xfrm>
          <a:off x="0" y="0"/>
          <a:ext cx="0" cy="0"/>
          <a:chOff x="0" y="0"/>
          <a:chExt cx="0" cy="0"/>
        </a:xfrm>
      </p:grpSpPr>
      <p:sp>
        <p:nvSpPr>
          <p:cNvPr id="16" name="Google Shape;16;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0" marR="0" lvl="1" indent="0" algn="r" rtl="0">
              <a:spcBef>
                <a:spcPts val="0"/>
              </a:spcBef>
              <a:buNone/>
              <a:defRPr sz="900" b="0" i="0" u="none" strike="noStrike" cap="none">
                <a:solidFill>
                  <a:schemeClr val="lt1"/>
                </a:solidFill>
                <a:latin typeface="Arial"/>
                <a:ea typeface="Arial"/>
                <a:cs typeface="Arial"/>
                <a:sym typeface="Arial"/>
              </a:defRPr>
            </a:lvl2pPr>
            <a:lvl3pPr marL="0" marR="0" lvl="2" indent="0" algn="r" rtl="0">
              <a:spcBef>
                <a:spcPts val="0"/>
              </a:spcBef>
              <a:buNone/>
              <a:defRPr sz="900" b="0" i="0" u="none" strike="noStrike" cap="none">
                <a:solidFill>
                  <a:schemeClr val="lt1"/>
                </a:solidFill>
                <a:latin typeface="Arial"/>
                <a:ea typeface="Arial"/>
                <a:cs typeface="Arial"/>
                <a:sym typeface="Arial"/>
              </a:defRPr>
            </a:lvl3pPr>
            <a:lvl4pPr marL="0" marR="0" lvl="3" indent="0" algn="r" rtl="0">
              <a:spcBef>
                <a:spcPts val="0"/>
              </a:spcBef>
              <a:buNone/>
              <a:defRPr sz="900" b="0" i="0" u="none" strike="noStrike" cap="none">
                <a:solidFill>
                  <a:schemeClr val="lt1"/>
                </a:solidFill>
                <a:latin typeface="Arial"/>
                <a:ea typeface="Arial"/>
                <a:cs typeface="Arial"/>
                <a:sym typeface="Arial"/>
              </a:defRPr>
            </a:lvl4pPr>
            <a:lvl5pPr marL="0" marR="0" lvl="4" indent="0" algn="r" rtl="0">
              <a:spcBef>
                <a:spcPts val="0"/>
              </a:spcBef>
              <a:buNone/>
              <a:defRPr sz="900" b="0" i="0" u="none" strike="noStrike" cap="none">
                <a:solidFill>
                  <a:schemeClr val="lt1"/>
                </a:solidFill>
                <a:latin typeface="Arial"/>
                <a:ea typeface="Arial"/>
                <a:cs typeface="Arial"/>
                <a:sym typeface="Arial"/>
              </a:defRPr>
            </a:lvl5pPr>
            <a:lvl6pPr marL="0" marR="0" lvl="5" indent="0" algn="r" rtl="0">
              <a:spcBef>
                <a:spcPts val="0"/>
              </a:spcBef>
              <a:buNone/>
              <a:defRPr sz="900" b="0" i="0" u="none" strike="noStrike" cap="none">
                <a:solidFill>
                  <a:schemeClr val="lt1"/>
                </a:solidFill>
                <a:latin typeface="Arial"/>
                <a:ea typeface="Arial"/>
                <a:cs typeface="Arial"/>
                <a:sym typeface="Arial"/>
              </a:defRPr>
            </a:lvl6pPr>
            <a:lvl7pPr marL="0" marR="0" lvl="6" indent="0" algn="r" rtl="0">
              <a:spcBef>
                <a:spcPts val="0"/>
              </a:spcBef>
              <a:buNone/>
              <a:defRPr sz="900" b="0" i="0" u="none" strike="noStrike" cap="none">
                <a:solidFill>
                  <a:schemeClr val="lt1"/>
                </a:solidFill>
                <a:latin typeface="Arial"/>
                <a:ea typeface="Arial"/>
                <a:cs typeface="Arial"/>
                <a:sym typeface="Arial"/>
              </a:defRPr>
            </a:lvl7pPr>
            <a:lvl8pPr marL="0" marR="0" lvl="7" indent="0" algn="r" rtl="0">
              <a:spcBef>
                <a:spcPts val="0"/>
              </a:spcBef>
              <a:buNone/>
              <a:defRPr sz="900" b="0" i="0" u="none" strike="noStrike" cap="none">
                <a:solidFill>
                  <a:schemeClr val="lt1"/>
                </a:solidFill>
                <a:latin typeface="Arial"/>
                <a:ea typeface="Arial"/>
                <a:cs typeface="Arial"/>
                <a:sym typeface="Arial"/>
              </a:defRPr>
            </a:lvl8pPr>
            <a:lvl9pPr marL="0" marR="0" lvl="8" indent="0" algn="r" rtl="0">
              <a:spcBef>
                <a:spcPts val="0"/>
              </a:spcBef>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 name="Google Shape;17;p3"/>
          <p:cNvSpPr txBox="1">
            <a:spLocks noGrp="1"/>
          </p:cNvSpPr>
          <p:nvPr>
            <p:ph type="title"/>
          </p:nvPr>
        </p:nvSpPr>
        <p:spPr>
          <a:xfrm>
            <a:off x="628650" y="358997"/>
            <a:ext cx="7886700" cy="66657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 name="Google Shape;18;p3"/>
          <p:cNvSpPr txBox="1">
            <a:spLocks noGrp="1"/>
          </p:cNvSpPr>
          <p:nvPr>
            <p:ph type="body" idx="1"/>
          </p:nvPr>
        </p:nvSpPr>
        <p:spPr>
          <a:xfrm>
            <a:off x="628650" y="1230595"/>
            <a:ext cx="7886700" cy="4929277"/>
          </a:xfrm>
          <a:prstGeom prst="rect">
            <a:avLst/>
          </a:prstGeom>
          <a:noFill/>
          <a:ln>
            <a:noFill/>
          </a:ln>
        </p:spPr>
        <p:txBody>
          <a:bodyPr spcFirstLastPara="1" wrap="square" lIns="91425" tIns="91425" rIns="91425" bIns="91425" anchor="t" anchorCtr="0"/>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19" name="Google Shape;19;p3"/>
          <p:cNvSpPr txBox="1">
            <a:spLocks noGrp="1"/>
          </p:cNvSpPr>
          <p:nvPr>
            <p:ph type="dt" idx="10"/>
          </p:nvPr>
        </p:nvSpPr>
        <p:spPr>
          <a:xfrm>
            <a:off x="628650" y="6356351"/>
            <a:ext cx="20574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623888" y="1709739"/>
            <a:ext cx="7886700" cy="2852737"/>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 name="Google Shape;22;p4"/>
          <p:cNvSpPr txBox="1">
            <a:spLocks noGrp="1"/>
          </p:cNvSpPr>
          <p:nvPr>
            <p:ph type="body" idx="1"/>
          </p:nvPr>
        </p:nvSpPr>
        <p:spPr>
          <a:xfrm>
            <a:off x="623888" y="4589464"/>
            <a:ext cx="7886700" cy="150018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228600" algn="l" rtl="0">
              <a:lnSpc>
                <a:spcPct val="90000"/>
              </a:lnSpc>
              <a:spcBef>
                <a:spcPts val="375"/>
              </a:spcBef>
              <a:spcAft>
                <a:spcPts val="0"/>
              </a:spcAft>
              <a:buClr>
                <a:srgbClr val="888888"/>
              </a:buClr>
              <a:buSzPts val="1500"/>
              <a:buFont typeface="Arial"/>
              <a:buNone/>
              <a:defRPr sz="1500" b="0" i="0" u="none" strike="noStrike" cap="none">
                <a:solidFill>
                  <a:srgbClr val="888888"/>
                </a:solidFill>
                <a:latin typeface="Arial"/>
                <a:ea typeface="Arial"/>
                <a:cs typeface="Arial"/>
                <a:sym typeface="Arial"/>
              </a:defRPr>
            </a:lvl2pPr>
            <a:lvl3pPr marL="1371600" marR="0" lvl="2" indent="-228600" algn="l" rtl="0">
              <a:lnSpc>
                <a:spcPct val="90000"/>
              </a:lnSpc>
              <a:spcBef>
                <a:spcPts val="375"/>
              </a:spcBef>
              <a:spcAft>
                <a:spcPts val="0"/>
              </a:spcAft>
              <a:buClr>
                <a:srgbClr val="888888"/>
              </a:buClr>
              <a:buSzPts val="1350"/>
              <a:buFont typeface="Arial"/>
              <a:buNone/>
              <a:defRPr sz="1350" b="0" i="0" u="none" strike="noStrike" cap="none">
                <a:solidFill>
                  <a:srgbClr val="888888"/>
                </a:solidFill>
                <a:latin typeface="Arial"/>
                <a:ea typeface="Arial"/>
                <a:cs typeface="Arial"/>
                <a:sym typeface="Arial"/>
              </a:defRPr>
            </a:lvl3pPr>
            <a:lvl4pPr marL="1828800" marR="0" lvl="3"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2286000" marR="0" lvl="4"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2743200" marR="0" lvl="5"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3200400" marR="0" lvl="6"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3657600" marR="0" lvl="7"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4114800" marR="0" lvl="8"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endParaRPr/>
          </a:p>
        </p:txBody>
      </p:sp>
      <p:sp>
        <p:nvSpPr>
          <p:cNvPr id="23" name="Google Shape;23;p4"/>
          <p:cNvSpPr txBox="1">
            <a:spLocks noGrp="1"/>
          </p:cNvSpPr>
          <p:nvPr>
            <p:ph type="dt" idx="10"/>
          </p:nvPr>
        </p:nvSpPr>
        <p:spPr>
          <a:xfrm>
            <a:off x="628650" y="6356351"/>
            <a:ext cx="20574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4" name="Google Shape;24;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0" marR="0" lvl="1" indent="0" algn="r" rtl="0">
              <a:spcBef>
                <a:spcPts val="0"/>
              </a:spcBef>
              <a:buNone/>
              <a:defRPr sz="900" b="0" i="0" u="none" strike="noStrike" cap="none">
                <a:solidFill>
                  <a:schemeClr val="lt1"/>
                </a:solidFill>
                <a:latin typeface="Arial"/>
                <a:ea typeface="Arial"/>
                <a:cs typeface="Arial"/>
                <a:sym typeface="Arial"/>
              </a:defRPr>
            </a:lvl2pPr>
            <a:lvl3pPr marL="0" marR="0" lvl="2" indent="0" algn="r" rtl="0">
              <a:spcBef>
                <a:spcPts val="0"/>
              </a:spcBef>
              <a:buNone/>
              <a:defRPr sz="900" b="0" i="0" u="none" strike="noStrike" cap="none">
                <a:solidFill>
                  <a:schemeClr val="lt1"/>
                </a:solidFill>
                <a:latin typeface="Arial"/>
                <a:ea typeface="Arial"/>
                <a:cs typeface="Arial"/>
                <a:sym typeface="Arial"/>
              </a:defRPr>
            </a:lvl3pPr>
            <a:lvl4pPr marL="0" marR="0" lvl="3" indent="0" algn="r" rtl="0">
              <a:spcBef>
                <a:spcPts val="0"/>
              </a:spcBef>
              <a:buNone/>
              <a:defRPr sz="900" b="0" i="0" u="none" strike="noStrike" cap="none">
                <a:solidFill>
                  <a:schemeClr val="lt1"/>
                </a:solidFill>
                <a:latin typeface="Arial"/>
                <a:ea typeface="Arial"/>
                <a:cs typeface="Arial"/>
                <a:sym typeface="Arial"/>
              </a:defRPr>
            </a:lvl4pPr>
            <a:lvl5pPr marL="0" marR="0" lvl="4" indent="0" algn="r" rtl="0">
              <a:spcBef>
                <a:spcPts val="0"/>
              </a:spcBef>
              <a:buNone/>
              <a:defRPr sz="900" b="0" i="0" u="none" strike="noStrike" cap="none">
                <a:solidFill>
                  <a:schemeClr val="lt1"/>
                </a:solidFill>
                <a:latin typeface="Arial"/>
                <a:ea typeface="Arial"/>
                <a:cs typeface="Arial"/>
                <a:sym typeface="Arial"/>
              </a:defRPr>
            </a:lvl5pPr>
            <a:lvl6pPr marL="0" marR="0" lvl="5" indent="0" algn="r" rtl="0">
              <a:spcBef>
                <a:spcPts val="0"/>
              </a:spcBef>
              <a:buNone/>
              <a:defRPr sz="900" b="0" i="0" u="none" strike="noStrike" cap="none">
                <a:solidFill>
                  <a:schemeClr val="lt1"/>
                </a:solidFill>
                <a:latin typeface="Arial"/>
                <a:ea typeface="Arial"/>
                <a:cs typeface="Arial"/>
                <a:sym typeface="Arial"/>
              </a:defRPr>
            </a:lvl6pPr>
            <a:lvl7pPr marL="0" marR="0" lvl="6" indent="0" algn="r" rtl="0">
              <a:spcBef>
                <a:spcPts val="0"/>
              </a:spcBef>
              <a:buNone/>
              <a:defRPr sz="900" b="0" i="0" u="none" strike="noStrike" cap="none">
                <a:solidFill>
                  <a:schemeClr val="lt1"/>
                </a:solidFill>
                <a:latin typeface="Arial"/>
                <a:ea typeface="Arial"/>
                <a:cs typeface="Arial"/>
                <a:sym typeface="Arial"/>
              </a:defRPr>
            </a:lvl7pPr>
            <a:lvl8pPr marL="0" marR="0" lvl="7" indent="0" algn="r" rtl="0">
              <a:spcBef>
                <a:spcPts val="0"/>
              </a:spcBef>
              <a:buNone/>
              <a:defRPr sz="900" b="0" i="0" u="none" strike="noStrike" cap="none">
                <a:solidFill>
                  <a:schemeClr val="lt1"/>
                </a:solidFill>
                <a:latin typeface="Arial"/>
                <a:ea typeface="Arial"/>
                <a:cs typeface="Arial"/>
                <a:sym typeface="Arial"/>
              </a:defRPr>
            </a:lvl8pPr>
            <a:lvl9pPr marL="0" marR="0" lvl="8" indent="0" algn="r" rtl="0">
              <a:spcBef>
                <a:spcPts val="0"/>
              </a:spcBef>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628650" y="344370"/>
            <a:ext cx="7886700" cy="683664"/>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7" name="Google Shape;27;p5"/>
          <p:cNvSpPr txBox="1">
            <a:spLocks noGrp="1"/>
          </p:cNvSpPr>
          <p:nvPr>
            <p:ph type="body" idx="1"/>
          </p:nvPr>
        </p:nvSpPr>
        <p:spPr>
          <a:xfrm>
            <a:off x="628650" y="1230597"/>
            <a:ext cx="3886200" cy="5023281"/>
          </a:xfrm>
          <a:prstGeom prst="rect">
            <a:avLst/>
          </a:prstGeom>
          <a:noFill/>
          <a:ln>
            <a:noFill/>
          </a:ln>
        </p:spPr>
        <p:txBody>
          <a:bodyPr spcFirstLastPara="1" wrap="square" lIns="91425" tIns="91425" rIns="91425" bIns="91425" anchor="t" anchorCtr="0"/>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28" name="Google Shape;28;p5"/>
          <p:cNvSpPr txBox="1">
            <a:spLocks noGrp="1"/>
          </p:cNvSpPr>
          <p:nvPr>
            <p:ph type="body" idx="2"/>
          </p:nvPr>
        </p:nvSpPr>
        <p:spPr>
          <a:xfrm>
            <a:off x="4629150" y="1230597"/>
            <a:ext cx="3886200" cy="5023281"/>
          </a:xfrm>
          <a:prstGeom prst="rect">
            <a:avLst/>
          </a:prstGeom>
          <a:noFill/>
          <a:ln>
            <a:noFill/>
          </a:ln>
        </p:spPr>
        <p:txBody>
          <a:bodyPr spcFirstLastPara="1" wrap="square" lIns="91425" tIns="91425" rIns="91425" bIns="91425" anchor="t" anchorCtr="0"/>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29" name="Google Shape;29;p5"/>
          <p:cNvSpPr txBox="1">
            <a:spLocks noGrp="1"/>
          </p:cNvSpPr>
          <p:nvPr>
            <p:ph type="dt" idx="10"/>
          </p:nvPr>
        </p:nvSpPr>
        <p:spPr>
          <a:xfrm>
            <a:off x="628650" y="6356351"/>
            <a:ext cx="20574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0" name="Google Shape;30;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0" marR="0" lvl="1" indent="0" algn="r" rtl="0">
              <a:spcBef>
                <a:spcPts val="0"/>
              </a:spcBef>
              <a:buNone/>
              <a:defRPr sz="900" b="0" i="0" u="none" strike="noStrike" cap="none">
                <a:solidFill>
                  <a:schemeClr val="lt1"/>
                </a:solidFill>
                <a:latin typeface="Arial"/>
                <a:ea typeface="Arial"/>
                <a:cs typeface="Arial"/>
                <a:sym typeface="Arial"/>
              </a:defRPr>
            </a:lvl2pPr>
            <a:lvl3pPr marL="0" marR="0" lvl="2" indent="0" algn="r" rtl="0">
              <a:spcBef>
                <a:spcPts val="0"/>
              </a:spcBef>
              <a:buNone/>
              <a:defRPr sz="900" b="0" i="0" u="none" strike="noStrike" cap="none">
                <a:solidFill>
                  <a:schemeClr val="lt1"/>
                </a:solidFill>
                <a:latin typeface="Arial"/>
                <a:ea typeface="Arial"/>
                <a:cs typeface="Arial"/>
                <a:sym typeface="Arial"/>
              </a:defRPr>
            </a:lvl3pPr>
            <a:lvl4pPr marL="0" marR="0" lvl="3" indent="0" algn="r" rtl="0">
              <a:spcBef>
                <a:spcPts val="0"/>
              </a:spcBef>
              <a:buNone/>
              <a:defRPr sz="900" b="0" i="0" u="none" strike="noStrike" cap="none">
                <a:solidFill>
                  <a:schemeClr val="lt1"/>
                </a:solidFill>
                <a:latin typeface="Arial"/>
                <a:ea typeface="Arial"/>
                <a:cs typeface="Arial"/>
                <a:sym typeface="Arial"/>
              </a:defRPr>
            </a:lvl4pPr>
            <a:lvl5pPr marL="0" marR="0" lvl="4" indent="0" algn="r" rtl="0">
              <a:spcBef>
                <a:spcPts val="0"/>
              </a:spcBef>
              <a:buNone/>
              <a:defRPr sz="900" b="0" i="0" u="none" strike="noStrike" cap="none">
                <a:solidFill>
                  <a:schemeClr val="lt1"/>
                </a:solidFill>
                <a:latin typeface="Arial"/>
                <a:ea typeface="Arial"/>
                <a:cs typeface="Arial"/>
                <a:sym typeface="Arial"/>
              </a:defRPr>
            </a:lvl5pPr>
            <a:lvl6pPr marL="0" marR="0" lvl="5" indent="0" algn="r" rtl="0">
              <a:spcBef>
                <a:spcPts val="0"/>
              </a:spcBef>
              <a:buNone/>
              <a:defRPr sz="900" b="0" i="0" u="none" strike="noStrike" cap="none">
                <a:solidFill>
                  <a:schemeClr val="lt1"/>
                </a:solidFill>
                <a:latin typeface="Arial"/>
                <a:ea typeface="Arial"/>
                <a:cs typeface="Arial"/>
                <a:sym typeface="Arial"/>
              </a:defRPr>
            </a:lvl6pPr>
            <a:lvl7pPr marL="0" marR="0" lvl="6" indent="0" algn="r" rtl="0">
              <a:spcBef>
                <a:spcPts val="0"/>
              </a:spcBef>
              <a:buNone/>
              <a:defRPr sz="900" b="0" i="0" u="none" strike="noStrike" cap="none">
                <a:solidFill>
                  <a:schemeClr val="lt1"/>
                </a:solidFill>
                <a:latin typeface="Arial"/>
                <a:ea typeface="Arial"/>
                <a:cs typeface="Arial"/>
                <a:sym typeface="Arial"/>
              </a:defRPr>
            </a:lvl7pPr>
            <a:lvl8pPr marL="0" marR="0" lvl="7" indent="0" algn="r" rtl="0">
              <a:spcBef>
                <a:spcPts val="0"/>
              </a:spcBef>
              <a:buNone/>
              <a:defRPr sz="900" b="0" i="0" u="none" strike="noStrike" cap="none">
                <a:solidFill>
                  <a:schemeClr val="lt1"/>
                </a:solidFill>
                <a:latin typeface="Arial"/>
                <a:ea typeface="Arial"/>
                <a:cs typeface="Arial"/>
                <a:sym typeface="Arial"/>
              </a:defRPr>
            </a:lvl8pPr>
            <a:lvl9pPr marL="0" marR="0" lvl="8" indent="0" algn="r" rtl="0">
              <a:spcBef>
                <a:spcPts val="0"/>
              </a:spcBef>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629841" y="384745"/>
            <a:ext cx="7886700" cy="640934"/>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3" name="Google Shape;33;p6"/>
          <p:cNvSpPr txBox="1">
            <a:spLocks noGrp="1"/>
          </p:cNvSpPr>
          <p:nvPr>
            <p:ph type="body" idx="1"/>
          </p:nvPr>
        </p:nvSpPr>
        <p:spPr>
          <a:xfrm>
            <a:off x="629842" y="1168414"/>
            <a:ext cx="3868340"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75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1pPr>
            <a:lvl2pPr marL="914400" marR="0" lvl="1" indent="-228600" algn="l" rtl="0">
              <a:lnSpc>
                <a:spcPct val="90000"/>
              </a:lnSpc>
              <a:spcBef>
                <a:spcPts val="375"/>
              </a:spcBef>
              <a:spcAft>
                <a:spcPts val="0"/>
              </a:spcAft>
              <a:buClr>
                <a:schemeClr val="dk1"/>
              </a:buClr>
              <a:buSzPts val="1500"/>
              <a:buFont typeface="Arial"/>
              <a:buNone/>
              <a:defRPr sz="1500" b="1" i="0" u="none" strike="noStrike" cap="none">
                <a:solidFill>
                  <a:schemeClr val="dk1"/>
                </a:solidFill>
                <a:latin typeface="Arial"/>
                <a:ea typeface="Arial"/>
                <a:cs typeface="Arial"/>
                <a:sym typeface="Arial"/>
              </a:defRPr>
            </a:lvl2pPr>
            <a:lvl3pPr marL="1371600" marR="0" lvl="2" indent="-228600" algn="l" rtl="0">
              <a:lnSpc>
                <a:spcPct val="90000"/>
              </a:lnSpc>
              <a:spcBef>
                <a:spcPts val="375"/>
              </a:spcBef>
              <a:spcAft>
                <a:spcPts val="0"/>
              </a:spcAft>
              <a:buClr>
                <a:schemeClr val="dk1"/>
              </a:buClr>
              <a:buSzPts val="1350"/>
              <a:buFont typeface="Arial"/>
              <a:buNone/>
              <a:defRPr sz="1350" b="1" i="0" u="none" strike="noStrike" cap="none">
                <a:solidFill>
                  <a:schemeClr val="dk1"/>
                </a:solidFill>
                <a:latin typeface="Arial"/>
                <a:ea typeface="Arial"/>
                <a:cs typeface="Arial"/>
                <a:sym typeface="Arial"/>
              </a:defRPr>
            </a:lvl3pPr>
            <a:lvl4pPr marL="1828800" marR="0" lvl="3"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4pPr>
            <a:lvl5pPr marL="2286000" marR="0" lvl="4"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5pPr>
            <a:lvl6pPr marL="2743200" marR="0" lvl="5"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6pPr>
            <a:lvl7pPr marL="3200400" marR="0" lvl="6"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7pPr>
            <a:lvl8pPr marL="3657600" marR="0" lvl="7"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8pPr>
            <a:lvl9pPr marL="4114800" marR="0" lvl="8"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9pPr>
          </a:lstStyle>
          <a:p>
            <a:endParaRPr/>
          </a:p>
        </p:txBody>
      </p:sp>
      <p:sp>
        <p:nvSpPr>
          <p:cNvPr id="34" name="Google Shape;34;p6"/>
          <p:cNvSpPr txBox="1">
            <a:spLocks noGrp="1"/>
          </p:cNvSpPr>
          <p:nvPr>
            <p:ph type="body" idx="2"/>
          </p:nvPr>
        </p:nvSpPr>
        <p:spPr>
          <a:xfrm>
            <a:off x="629842" y="2093721"/>
            <a:ext cx="3868340" cy="4095943"/>
          </a:xfrm>
          <a:prstGeom prst="rect">
            <a:avLst/>
          </a:prstGeom>
          <a:noFill/>
          <a:ln>
            <a:noFill/>
          </a:ln>
        </p:spPr>
        <p:txBody>
          <a:bodyPr spcFirstLastPara="1" wrap="square" lIns="91425" tIns="91425" rIns="91425" bIns="91425" anchor="t" anchorCtr="0"/>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35" name="Google Shape;35;p6"/>
          <p:cNvSpPr txBox="1">
            <a:spLocks noGrp="1"/>
          </p:cNvSpPr>
          <p:nvPr>
            <p:ph type="body" idx="3"/>
          </p:nvPr>
        </p:nvSpPr>
        <p:spPr>
          <a:xfrm>
            <a:off x="4629150" y="1168414"/>
            <a:ext cx="3887391"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75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1pPr>
            <a:lvl2pPr marL="914400" marR="0" lvl="1" indent="-228600" algn="l" rtl="0">
              <a:lnSpc>
                <a:spcPct val="90000"/>
              </a:lnSpc>
              <a:spcBef>
                <a:spcPts val="375"/>
              </a:spcBef>
              <a:spcAft>
                <a:spcPts val="0"/>
              </a:spcAft>
              <a:buClr>
                <a:schemeClr val="dk1"/>
              </a:buClr>
              <a:buSzPts val="1500"/>
              <a:buFont typeface="Arial"/>
              <a:buNone/>
              <a:defRPr sz="1500" b="1" i="0" u="none" strike="noStrike" cap="none">
                <a:solidFill>
                  <a:schemeClr val="dk1"/>
                </a:solidFill>
                <a:latin typeface="Arial"/>
                <a:ea typeface="Arial"/>
                <a:cs typeface="Arial"/>
                <a:sym typeface="Arial"/>
              </a:defRPr>
            </a:lvl2pPr>
            <a:lvl3pPr marL="1371600" marR="0" lvl="2" indent="-228600" algn="l" rtl="0">
              <a:lnSpc>
                <a:spcPct val="90000"/>
              </a:lnSpc>
              <a:spcBef>
                <a:spcPts val="375"/>
              </a:spcBef>
              <a:spcAft>
                <a:spcPts val="0"/>
              </a:spcAft>
              <a:buClr>
                <a:schemeClr val="dk1"/>
              </a:buClr>
              <a:buSzPts val="1350"/>
              <a:buFont typeface="Arial"/>
              <a:buNone/>
              <a:defRPr sz="1350" b="1" i="0" u="none" strike="noStrike" cap="none">
                <a:solidFill>
                  <a:schemeClr val="dk1"/>
                </a:solidFill>
                <a:latin typeface="Arial"/>
                <a:ea typeface="Arial"/>
                <a:cs typeface="Arial"/>
                <a:sym typeface="Arial"/>
              </a:defRPr>
            </a:lvl3pPr>
            <a:lvl4pPr marL="1828800" marR="0" lvl="3"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4pPr>
            <a:lvl5pPr marL="2286000" marR="0" lvl="4"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5pPr>
            <a:lvl6pPr marL="2743200" marR="0" lvl="5"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6pPr>
            <a:lvl7pPr marL="3200400" marR="0" lvl="6"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7pPr>
            <a:lvl8pPr marL="3657600" marR="0" lvl="7"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8pPr>
            <a:lvl9pPr marL="4114800" marR="0" lvl="8" indent="-228600" algn="l" rtl="0">
              <a:lnSpc>
                <a:spcPct val="90000"/>
              </a:lnSpc>
              <a:spcBef>
                <a:spcPts val="375"/>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9pPr>
          </a:lstStyle>
          <a:p>
            <a:endParaRPr/>
          </a:p>
        </p:txBody>
      </p:sp>
      <p:sp>
        <p:nvSpPr>
          <p:cNvPr id="36" name="Google Shape;36;p6"/>
          <p:cNvSpPr txBox="1">
            <a:spLocks noGrp="1"/>
          </p:cNvSpPr>
          <p:nvPr>
            <p:ph type="body" idx="4"/>
          </p:nvPr>
        </p:nvSpPr>
        <p:spPr>
          <a:xfrm>
            <a:off x="4629150" y="2093721"/>
            <a:ext cx="3887391" cy="4095943"/>
          </a:xfrm>
          <a:prstGeom prst="rect">
            <a:avLst/>
          </a:prstGeom>
          <a:noFill/>
          <a:ln>
            <a:noFill/>
          </a:ln>
        </p:spPr>
        <p:txBody>
          <a:bodyPr spcFirstLastPara="1" wrap="square" lIns="91425" tIns="91425" rIns="91425" bIns="91425" anchor="t" anchorCtr="0"/>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37" name="Google Shape;37;p6"/>
          <p:cNvSpPr txBox="1">
            <a:spLocks noGrp="1"/>
          </p:cNvSpPr>
          <p:nvPr>
            <p:ph type="dt" idx="10"/>
          </p:nvPr>
        </p:nvSpPr>
        <p:spPr>
          <a:xfrm>
            <a:off x="628650" y="6356351"/>
            <a:ext cx="20574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8" name="Google Shape;38;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0" marR="0" lvl="1" indent="0" algn="r" rtl="0">
              <a:spcBef>
                <a:spcPts val="0"/>
              </a:spcBef>
              <a:buNone/>
              <a:defRPr sz="900" b="0" i="0" u="none" strike="noStrike" cap="none">
                <a:solidFill>
                  <a:schemeClr val="lt1"/>
                </a:solidFill>
                <a:latin typeface="Arial"/>
                <a:ea typeface="Arial"/>
                <a:cs typeface="Arial"/>
                <a:sym typeface="Arial"/>
              </a:defRPr>
            </a:lvl2pPr>
            <a:lvl3pPr marL="0" marR="0" lvl="2" indent="0" algn="r" rtl="0">
              <a:spcBef>
                <a:spcPts val="0"/>
              </a:spcBef>
              <a:buNone/>
              <a:defRPr sz="900" b="0" i="0" u="none" strike="noStrike" cap="none">
                <a:solidFill>
                  <a:schemeClr val="lt1"/>
                </a:solidFill>
                <a:latin typeface="Arial"/>
                <a:ea typeface="Arial"/>
                <a:cs typeface="Arial"/>
                <a:sym typeface="Arial"/>
              </a:defRPr>
            </a:lvl3pPr>
            <a:lvl4pPr marL="0" marR="0" lvl="3" indent="0" algn="r" rtl="0">
              <a:spcBef>
                <a:spcPts val="0"/>
              </a:spcBef>
              <a:buNone/>
              <a:defRPr sz="900" b="0" i="0" u="none" strike="noStrike" cap="none">
                <a:solidFill>
                  <a:schemeClr val="lt1"/>
                </a:solidFill>
                <a:latin typeface="Arial"/>
                <a:ea typeface="Arial"/>
                <a:cs typeface="Arial"/>
                <a:sym typeface="Arial"/>
              </a:defRPr>
            </a:lvl4pPr>
            <a:lvl5pPr marL="0" marR="0" lvl="4" indent="0" algn="r" rtl="0">
              <a:spcBef>
                <a:spcPts val="0"/>
              </a:spcBef>
              <a:buNone/>
              <a:defRPr sz="900" b="0" i="0" u="none" strike="noStrike" cap="none">
                <a:solidFill>
                  <a:schemeClr val="lt1"/>
                </a:solidFill>
                <a:latin typeface="Arial"/>
                <a:ea typeface="Arial"/>
                <a:cs typeface="Arial"/>
                <a:sym typeface="Arial"/>
              </a:defRPr>
            </a:lvl5pPr>
            <a:lvl6pPr marL="0" marR="0" lvl="5" indent="0" algn="r" rtl="0">
              <a:spcBef>
                <a:spcPts val="0"/>
              </a:spcBef>
              <a:buNone/>
              <a:defRPr sz="900" b="0" i="0" u="none" strike="noStrike" cap="none">
                <a:solidFill>
                  <a:schemeClr val="lt1"/>
                </a:solidFill>
                <a:latin typeface="Arial"/>
                <a:ea typeface="Arial"/>
                <a:cs typeface="Arial"/>
                <a:sym typeface="Arial"/>
              </a:defRPr>
            </a:lvl6pPr>
            <a:lvl7pPr marL="0" marR="0" lvl="6" indent="0" algn="r" rtl="0">
              <a:spcBef>
                <a:spcPts val="0"/>
              </a:spcBef>
              <a:buNone/>
              <a:defRPr sz="900" b="0" i="0" u="none" strike="noStrike" cap="none">
                <a:solidFill>
                  <a:schemeClr val="lt1"/>
                </a:solidFill>
                <a:latin typeface="Arial"/>
                <a:ea typeface="Arial"/>
                <a:cs typeface="Arial"/>
                <a:sym typeface="Arial"/>
              </a:defRPr>
            </a:lvl7pPr>
            <a:lvl8pPr marL="0" marR="0" lvl="7" indent="0" algn="r" rtl="0">
              <a:spcBef>
                <a:spcPts val="0"/>
              </a:spcBef>
              <a:buNone/>
              <a:defRPr sz="900" b="0" i="0" u="none" strike="noStrike" cap="none">
                <a:solidFill>
                  <a:schemeClr val="lt1"/>
                </a:solidFill>
                <a:latin typeface="Arial"/>
                <a:ea typeface="Arial"/>
                <a:cs typeface="Arial"/>
                <a:sym typeface="Arial"/>
              </a:defRPr>
            </a:lvl8pPr>
            <a:lvl9pPr marL="0" marR="0" lvl="8" indent="0" algn="r" rtl="0">
              <a:spcBef>
                <a:spcPts val="0"/>
              </a:spcBef>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628650" y="412729"/>
            <a:ext cx="7886700" cy="615298"/>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1" name="Google Shape;41;p7"/>
          <p:cNvSpPr txBox="1">
            <a:spLocks noGrp="1"/>
          </p:cNvSpPr>
          <p:nvPr>
            <p:ph type="dt" idx="10"/>
          </p:nvPr>
        </p:nvSpPr>
        <p:spPr>
          <a:xfrm>
            <a:off x="628650" y="6356351"/>
            <a:ext cx="20574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2" name="Google Shape;42;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0" marR="0" lvl="1" indent="0" algn="r" rtl="0">
              <a:spcBef>
                <a:spcPts val="0"/>
              </a:spcBef>
              <a:buNone/>
              <a:defRPr sz="900" b="0" i="0" u="none" strike="noStrike" cap="none">
                <a:solidFill>
                  <a:schemeClr val="lt1"/>
                </a:solidFill>
                <a:latin typeface="Arial"/>
                <a:ea typeface="Arial"/>
                <a:cs typeface="Arial"/>
                <a:sym typeface="Arial"/>
              </a:defRPr>
            </a:lvl2pPr>
            <a:lvl3pPr marL="0" marR="0" lvl="2" indent="0" algn="r" rtl="0">
              <a:spcBef>
                <a:spcPts val="0"/>
              </a:spcBef>
              <a:buNone/>
              <a:defRPr sz="900" b="0" i="0" u="none" strike="noStrike" cap="none">
                <a:solidFill>
                  <a:schemeClr val="lt1"/>
                </a:solidFill>
                <a:latin typeface="Arial"/>
                <a:ea typeface="Arial"/>
                <a:cs typeface="Arial"/>
                <a:sym typeface="Arial"/>
              </a:defRPr>
            </a:lvl3pPr>
            <a:lvl4pPr marL="0" marR="0" lvl="3" indent="0" algn="r" rtl="0">
              <a:spcBef>
                <a:spcPts val="0"/>
              </a:spcBef>
              <a:buNone/>
              <a:defRPr sz="900" b="0" i="0" u="none" strike="noStrike" cap="none">
                <a:solidFill>
                  <a:schemeClr val="lt1"/>
                </a:solidFill>
                <a:latin typeface="Arial"/>
                <a:ea typeface="Arial"/>
                <a:cs typeface="Arial"/>
                <a:sym typeface="Arial"/>
              </a:defRPr>
            </a:lvl4pPr>
            <a:lvl5pPr marL="0" marR="0" lvl="4" indent="0" algn="r" rtl="0">
              <a:spcBef>
                <a:spcPts val="0"/>
              </a:spcBef>
              <a:buNone/>
              <a:defRPr sz="900" b="0" i="0" u="none" strike="noStrike" cap="none">
                <a:solidFill>
                  <a:schemeClr val="lt1"/>
                </a:solidFill>
                <a:latin typeface="Arial"/>
                <a:ea typeface="Arial"/>
                <a:cs typeface="Arial"/>
                <a:sym typeface="Arial"/>
              </a:defRPr>
            </a:lvl5pPr>
            <a:lvl6pPr marL="0" marR="0" lvl="5" indent="0" algn="r" rtl="0">
              <a:spcBef>
                <a:spcPts val="0"/>
              </a:spcBef>
              <a:buNone/>
              <a:defRPr sz="900" b="0" i="0" u="none" strike="noStrike" cap="none">
                <a:solidFill>
                  <a:schemeClr val="lt1"/>
                </a:solidFill>
                <a:latin typeface="Arial"/>
                <a:ea typeface="Arial"/>
                <a:cs typeface="Arial"/>
                <a:sym typeface="Arial"/>
              </a:defRPr>
            </a:lvl6pPr>
            <a:lvl7pPr marL="0" marR="0" lvl="6" indent="0" algn="r" rtl="0">
              <a:spcBef>
                <a:spcPts val="0"/>
              </a:spcBef>
              <a:buNone/>
              <a:defRPr sz="900" b="0" i="0" u="none" strike="noStrike" cap="none">
                <a:solidFill>
                  <a:schemeClr val="lt1"/>
                </a:solidFill>
                <a:latin typeface="Arial"/>
                <a:ea typeface="Arial"/>
                <a:cs typeface="Arial"/>
                <a:sym typeface="Arial"/>
              </a:defRPr>
            </a:lvl7pPr>
            <a:lvl8pPr marL="0" marR="0" lvl="7" indent="0" algn="r" rtl="0">
              <a:spcBef>
                <a:spcPts val="0"/>
              </a:spcBef>
              <a:buNone/>
              <a:defRPr sz="900" b="0" i="0" u="none" strike="noStrike" cap="none">
                <a:solidFill>
                  <a:schemeClr val="lt1"/>
                </a:solidFill>
                <a:latin typeface="Arial"/>
                <a:ea typeface="Arial"/>
                <a:cs typeface="Arial"/>
                <a:sym typeface="Arial"/>
              </a:defRPr>
            </a:lvl8pPr>
            <a:lvl9pPr marL="0" marR="0" lvl="8" indent="0" algn="r" rtl="0">
              <a:spcBef>
                <a:spcPts val="0"/>
              </a:spcBef>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3"/>
        <p:cNvGrpSpPr/>
        <p:nvPr/>
      </p:nvGrpSpPr>
      <p:grpSpPr>
        <a:xfrm>
          <a:off x="0" y="0"/>
          <a:ext cx="0" cy="0"/>
          <a:chOff x="0" y="0"/>
          <a:chExt cx="0" cy="0"/>
        </a:xfrm>
      </p:grpSpPr>
      <p:sp>
        <p:nvSpPr>
          <p:cNvPr id="44" name="Google Shape;44;p8"/>
          <p:cNvSpPr txBox="1">
            <a:spLocks noGrp="1"/>
          </p:cNvSpPr>
          <p:nvPr>
            <p:ph type="dt" idx="10"/>
          </p:nvPr>
        </p:nvSpPr>
        <p:spPr>
          <a:xfrm>
            <a:off x="628650" y="6356351"/>
            <a:ext cx="20574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5" name="Google Shape;45;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0" marR="0" lvl="1" indent="0" algn="r" rtl="0">
              <a:spcBef>
                <a:spcPts val="0"/>
              </a:spcBef>
              <a:buNone/>
              <a:defRPr sz="900" b="0" i="0" u="none" strike="noStrike" cap="none">
                <a:solidFill>
                  <a:schemeClr val="lt1"/>
                </a:solidFill>
                <a:latin typeface="Arial"/>
                <a:ea typeface="Arial"/>
                <a:cs typeface="Arial"/>
                <a:sym typeface="Arial"/>
              </a:defRPr>
            </a:lvl2pPr>
            <a:lvl3pPr marL="0" marR="0" lvl="2" indent="0" algn="r" rtl="0">
              <a:spcBef>
                <a:spcPts val="0"/>
              </a:spcBef>
              <a:buNone/>
              <a:defRPr sz="900" b="0" i="0" u="none" strike="noStrike" cap="none">
                <a:solidFill>
                  <a:schemeClr val="lt1"/>
                </a:solidFill>
                <a:latin typeface="Arial"/>
                <a:ea typeface="Arial"/>
                <a:cs typeface="Arial"/>
                <a:sym typeface="Arial"/>
              </a:defRPr>
            </a:lvl3pPr>
            <a:lvl4pPr marL="0" marR="0" lvl="3" indent="0" algn="r" rtl="0">
              <a:spcBef>
                <a:spcPts val="0"/>
              </a:spcBef>
              <a:buNone/>
              <a:defRPr sz="900" b="0" i="0" u="none" strike="noStrike" cap="none">
                <a:solidFill>
                  <a:schemeClr val="lt1"/>
                </a:solidFill>
                <a:latin typeface="Arial"/>
                <a:ea typeface="Arial"/>
                <a:cs typeface="Arial"/>
                <a:sym typeface="Arial"/>
              </a:defRPr>
            </a:lvl4pPr>
            <a:lvl5pPr marL="0" marR="0" lvl="4" indent="0" algn="r" rtl="0">
              <a:spcBef>
                <a:spcPts val="0"/>
              </a:spcBef>
              <a:buNone/>
              <a:defRPr sz="900" b="0" i="0" u="none" strike="noStrike" cap="none">
                <a:solidFill>
                  <a:schemeClr val="lt1"/>
                </a:solidFill>
                <a:latin typeface="Arial"/>
                <a:ea typeface="Arial"/>
                <a:cs typeface="Arial"/>
                <a:sym typeface="Arial"/>
              </a:defRPr>
            </a:lvl5pPr>
            <a:lvl6pPr marL="0" marR="0" lvl="5" indent="0" algn="r" rtl="0">
              <a:spcBef>
                <a:spcPts val="0"/>
              </a:spcBef>
              <a:buNone/>
              <a:defRPr sz="900" b="0" i="0" u="none" strike="noStrike" cap="none">
                <a:solidFill>
                  <a:schemeClr val="lt1"/>
                </a:solidFill>
                <a:latin typeface="Arial"/>
                <a:ea typeface="Arial"/>
                <a:cs typeface="Arial"/>
                <a:sym typeface="Arial"/>
              </a:defRPr>
            </a:lvl6pPr>
            <a:lvl7pPr marL="0" marR="0" lvl="6" indent="0" algn="r" rtl="0">
              <a:spcBef>
                <a:spcPts val="0"/>
              </a:spcBef>
              <a:buNone/>
              <a:defRPr sz="900" b="0" i="0" u="none" strike="noStrike" cap="none">
                <a:solidFill>
                  <a:schemeClr val="lt1"/>
                </a:solidFill>
                <a:latin typeface="Arial"/>
                <a:ea typeface="Arial"/>
                <a:cs typeface="Arial"/>
                <a:sym typeface="Arial"/>
              </a:defRPr>
            </a:lvl7pPr>
            <a:lvl8pPr marL="0" marR="0" lvl="7" indent="0" algn="r" rtl="0">
              <a:spcBef>
                <a:spcPts val="0"/>
              </a:spcBef>
              <a:buNone/>
              <a:defRPr sz="900" b="0" i="0" u="none" strike="noStrike" cap="none">
                <a:solidFill>
                  <a:schemeClr val="lt1"/>
                </a:solidFill>
                <a:latin typeface="Arial"/>
                <a:ea typeface="Arial"/>
                <a:cs typeface="Arial"/>
                <a:sym typeface="Arial"/>
              </a:defRPr>
            </a:lvl8pPr>
            <a:lvl9pPr marL="0" marR="0" lvl="8" indent="0" algn="r" rtl="0">
              <a:spcBef>
                <a:spcPts val="0"/>
              </a:spcBef>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ondary Title">
  <p:cSld name="Secondary Title">
    <p:spTree>
      <p:nvGrpSpPr>
        <p:cNvPr id="1" name="Shape 46"/>
        <p:cNvGrpSpPr/>
        <p:nvPr/>
      </p:nvGrpSpPr>
      <p:grpSpPr>
        <a:xfrm>
          <a:off x="0" y="0"/>
          <a:ext cx="0" cy="0"/>
          <a:chOff x="0" y="0"/>
          <a:chExt cx="0" cy="0"/>
        </a:xfrm>
      </p:grpSpPr>
      <p:sp>
        <p:nvSpPr>
          <p:cNvPr id="47" name="Google Shape;47;p9"/>
          <p:cNvSpPr txBox="1">
            <a:spLocks noGrp="1"/>
          </p:cNvSpPr>
          <p:nvPr>
            <p:ph type="dt" idx="10"/>
          </p:nvPr>
        </p:nvSpPr>
        <p:spPr>
          <a:xfrm>
            <a:off x="628650" y="6356351"/>
            <a:ext cx="20574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8" name="Google Shape;48;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0" marR="0" lvl="1" indent="0" algn="r" rtl="0">
              <a:spcBef>
                <a:spcPts val="0"/>
              </a:spcBef>
              <a:buNone/>
              <a:defRPr sz="900" b="0" i="0" u="none" strike="noStrike" cap="none">
                <a:solidFill>
                  <a:schemeClr val="lt1"/>
                </a:solidFill>
                <a:latin typeface="Arial"/>
                <a:ea typeface="Arial"/>
                <a:cs typeface="Arial"/>
                <a:sym typeface="Arial"/>
              </a:defRPr>
            </a:lvl2pPr>
            <a:lvl3pPr marL="0" marR="0" lvl="2" indent="0" algn="r" rtl="0">
              <a:spcBef>
                <a:spcPts val="0"/>
              </a:spcBef>
              <a:buNone/>
              <a:defRPr sz="900" b="0" i="0" u="none" strike="noStrike" cap="none">
                <a:solidFill>
                  <a:schemeClr val="lt1"/>
                </a:solidFill>
                <a:latin typeface="Arial"/>
                <a:ea typeface="Arial"/>
                <a:cs typeface="Arial"/>
                <a:sym typeface="Arial"/>
              </a:defRPr>
            </a:lvl3pPr>
            <a:lvl4pPr marL="0" marR="0" lvl="3" indent="0" algn="r" rtl="0">
              <a:spcBef>
                <a:spcPts val="0"/>
              </a:spcBef>
              <a:buNone/>
              <a:defRPr sz="900" b="0" i="0" u="none" strike="noStrike" cap="none">
                <a:solidFill>
                  <a:schemeClr val="lt1"/>
                </a:solidFill>
                <a:latin typeface="Arial"/>
                <a:ea typeface="Arial"/>
                <a:cs typeface="Arial"/>
                <a:sym typeface="Arial"/>
              </a:defRPr>
            </a:lvl4pPr>
            <a:lvl5pPr marL="0" marR="0" lvl="4" indent="0" algn="r" rtl="0">
              <a:spcBef>
                <a:spcPts val="0"/>
              </a:spcBef>
              <a:buNone/>
              <a:defRPr sz="900" b="0" i="0" u="none" strike="noStrike" cap="none">
                <a:solidFill>
                  <a:schemeClr val="lt1"/>
                </a:solidFill>
                <a:latin typeface="Arial"/>
                <a:ea typeface="Arial"/>
                <a:cs typeface="Arial"/>
                <a:sym typeface="Arial"/>
              </a:defRPr>
            </a:lvl5pPr>
            <a:lvl6pPr marL="0" marR="0" lvl="5" indent="0" algn="r" rtl="0">
              <a:spcBef>
                <a:spcPts val="0"/>
              </a:spcBef>
              <a:buNone/>
              <a:defRPr sz="900" b="0" i="0" u="none" strike="noStrike" cap="none">
                <a:solidFill>
                  <a:schemeClr val="lt1"/>
                </a:solidFill>
                <a:latin typeface="Arial"/>
                <a:ea typeface="Arial"/>
                <a:cs typeface="Arial"/>
                <a:sym typeface="Arial"/>
              </a:defRPr>
            </a:lvl6pPr>
            <a:lvl7pPr marL="0" marR="0" lvl="6" indent="0" algn="r" rtl="0">
              <a:spcBef>
                <a:spcPts val="0"/>
              </a:spcBef>
              <a:buNone/>
              <a:defRPr sz="900" b="0" i="0" u="none" strike="noStrike" cap="none">
                <a:solidFill>
                  <a:schemeClr val="lt1"/>
                </a:solidFill>
                <a:latin typeface="Arial"/>
                <a:ea typeface="Arial"/>
                <a:cs typeface="Arial"/>
                <a:sym typeface="Arial"/>
              </a:defRPr>
            </a:lvl7pPr>
            <a:lvl8pPr marL="0" marR="0" lvl="7" indent="0" algn="r" rtl="0">
              <a:spcBef>
                <a:spcPts val="0"/>
              </a:spcBef>
              <a:buNone/>
              <a:defRPr sz="900" b="0" i="0" u="none" strike="noStrike" cap="none">
                <a:solidFill>
                  <a:schemeClr val="lt1"/>
                </a:solidFill>
                <a:latin typeface="Arial"/>
                <a:ea typeface="Arial"/>
                <a:cs typeface="Arial"/>
                <a:sym typeface="Arial"/>
              </a:defRPr>
            </a:lvl8pPr>
            <a:lvl9pPr marL="0" marR="0" lvl="8" indent="0" algn="r" rtl="0">
              <a:spcBef>
                <a:spcPts val="0"/>
              </a:spcBef>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49" name="Google Shape;49;p9"/>
          <p:cNvPicPr preferRelativeResize="0"/>
          <p:nvPr/>
        </p:nvPicPr>
        <p:blipFill rotWithShape="1">
          <a:blip r:embed="rId2">
            <a:alphaModFix/>
          </a:blip>
          <a:srcRect/>
          <a:stretch/>
        </p:blipFill>
        <p:spPr>
          <a:xfrm>
            <a:off x="2230" y="0"/>
            <a:ext cx="9139539" cy="6858000"/>
          </a:xfrm>
          <a:prstGeom prst="rect">
            <a:avLst/>
          </a:prstGeom>
          <a:noFill/>
          <a:ln>
            <a:noFill/>
          </a:ln>
        </p:spPr>
      </p:pic>
      <p:sp>
        <p:nvSpPr>
          <p:cNvPr id="50" name="Google Shape;50;p9"/>
          <p:cNvSpPr txBox="1">
            <a:spLocks noGrp="1"/>
          </p:cNvSpPr>
          <p:nvPr>
            <p:ph type="ctrTitle"/>
          </p:nvPr>
        </p:nvSpPr>
        <p:spPr>
          <a:xfrm>
            <a:off x="1143000" y="1130909"/>
            <a:ext cx="6858000" cy="2387600"/>
          </a:xfrm>
          <a:prstGeom prst="rect">
            <a:avLst/>
          </a:prstGeom>
          <a:noFill/>
          <a:ln>
            <a:noFill/>
          </a:ln>
        </p:spPr>
        <p:txBody>
          <a:bodyPr spcFirstLastPara="1" wrap="square" lIns="91425" tIns="91425" rIns="91425" bIns="91425" anchor="t" anchorCtr="0"/>
          <a:lstStyle>
            <a:lvl1pPr marR="0" lvl="0" algn="ctr" rtl="0">
              <a:lnSpc>
                <a:spcPct val="9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Google Shape;51;p9"/>
          <p:cNvSpPr txBox="1">
            <a:spLocks noGrp="1"/>
          </p:cNvSpPr>
          <p:nvPr>
            <p:ph type="subTitle" idx="1"/>
          </p:nvPr>
        </p:nvSpPr>
        <p:spPr>
          <a:xfrm>
            <a:off x="1143000" y="3602038"/>
            <a:ext cx="6858000" cy="1655762"/>
          </a:xfrm>
          <a:prstGeom prst="rect">
            <a:avLst/>
          </a:prstGeom>
          <a:noFill/>
          <a:ln>
            <a:noFill/>
          </a:ln>
        </p:spPr>
        <p:txBody>
          <a:bodyPr spcFirstLastPara="1" wrap="square" lIns="91425" tIns="91425" rIns="91425" bIns="91425" anchor="t" anchorCtr="0"/>
          <a:lstStyle>
            <a:lvl1pPr marR="0" lvl="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ctr"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R="0" lvl="2" algn="ctr"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Arial"/>
                <a:ea typeface="Arial"/>
                <a:cs typeface="Arial"/>
                <a:sym typeface="Arial"/>
              </a:defRPr>
            </a:lvl3pPr>
            <a:lvl4pPr marR="0" lvl="3"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R="0" lvl="4"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R="0" lvl="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R="0" lvl="6"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R="0" lvl="7"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R="0" lvl="8"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52"/>
        <p:cNvGrpSpPr/>
        <p:nvPr/>
      </p:nvGrpSpPr>
      <p:grpSpPr>
        <a:xfrm>
          <a:off x="0" y="0"/>
          <a:ext cx="0" cy="0"/>
          <a:chOff x="0" y="0"/>
          <a:chExt cx="0" cy="0"/>
        </a:xfrm>
      </p:grpSpPr>
      <p:sp>
        <p:nvSpPr>
          <p:cNvPr id="53" name="Google Shape;53;p10"/>
          <p:cNvSpPr txBox="1">
            <a:spLocks noGrp="1"/>
          </p:cNvSpPr>
          <p:nvPr>
            <p:ph type="title"/>
          </p:nvPr>
        </p:nvSpPr>
        <p:spPr>
          <a:xfrm>
            <a:off x="628650" y="358997"/>
            <a:ext cx="7886700" cy="66657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4" name="Google Shape;54;p10"/>
          <p:cNvSpPr txBox="1">
            <a:spLocks noGrp="1"/>
          </p:cNvSpPr>
          <p:nvPr>
            <p:ph type="dt" idx="10"/>
          </p:nvPr>
        </p:nvSpPr>
        <p:spPr>
          <a:xfrm>
            <a:off x="628650" y="6356351"/>
            <a:ext cx="20574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5" name="Google Shape;55;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0" marR="0" lvl="1" indent="0" algn="r" rtl="0">
              <a:spcBef>
                <a:spcPts val="0"/>
              </a:spcBef>
              <a:buNone/>
              <a:defRPr sz="900" b="0" i="0" u="none" strike="noStrike" cap="none">
                <a:solidFill>
                  <a:schemeClr val="lt1"/>
                </a:solidFill>
                <a:latin typeface="Arial"/>
                <a:ea typeface="Arial"/>
                <a:cs typeface="Arial"/>
                <a:sym typeface="Arial"/>
              </a:defRPr>
            </a:lvl2pPr>
            <a:lvl3pPr marL="0" marR="0" lvl="2" indent="0" algn="r" rtl="0">
              <a:spcBef>
                <a:spcPts val="0"/>
              </a:spcBef>
              <a:buNone/>
              <a:defRPr sz="900" b="0" i="0" u="none" strike="noStrike" cap="none">
                <a:solidFill>
                  <a:schemeClr val="lt1"/>
                </a:solidFill>
                <a:latin typeface="Arial"/>
                <a:ea typeface="Arial"/>
                <a:cs typeface="Arial"/>
                <a:sym typeface="Arial"/>
              </a:defRPr>
            </a:lvl3pPr>
            <a:lvl4pPr marL="0" marR="0" lvl="3" indent="0" algn="r" rtl="0">
              <a:spcBef>
                <a:spcPts val="0"/>
              </a:spcBef>
              <a:buNone/>
              <a:defRPr sz="900" b="0" i="0" u="none" strike="noStrike" cap="none">
                <a:solidFill>
                  <a:schemeClr val="lt1"/>
                </a:solidFill>
                <a:latin typeface="Arial"/>
                <a:ea typeface="Arial"/>
                <a:cs typeface="Arial"/>
                <a:sym typeface="Arial"/>
              </a:defRPr>
            </a:lvl4pPr>
            <a:lvl5pPr marL="0" marR="0" lvl="4" indent="0" algn="r" rtl="0">
              <a:spcBef>
                <a:spcPts val="0"/>
              </a:spcBef>
              <a:buNone/>
              <a:defRPr sz="900" b="0" i="0" u="none" strike="noStrike" cap="none">
                <a:solidFill>
                  <a:schemeClr val="lt1"/>
                </a:solidFill>
                <a:latin typeface="Arial"/>
                <a:ea typeface="Arial"/>
                <a:cs typeface="Arial"/>
                <a:sym typeface="Arial"/>
              </a:defRPr>
            </a:lvl5pPr>
            <a:lvl6pPr marL="0" marR="0" lvl="5" indent="0" algn="r" rtl="0">
              <a:spcBef>
                <a:spcPts val="0"/>
              </a:spcBef>
              <a:buNone/>
              <a:defRPr sz="900" b="0" i="0" u="none" strike="noStrike" cap="none">
                <a:solidFill>
                  <a:schemeClr val="lt1"/>
                </a:solidFill>
                <a:latin typeface="Arial"/>
                <a:ea typeface="Arial"/>
                <a:cs typeface="Arial"/>
                <a:sym typeface="Arial"/>
              </a:defRPr>
            </a:lvl6pPr>
            <a:lvl7pPr marL="0" marR="0" lvl="6" indent="0" algn="r" rtl="0">
              <a:spcBef>
                <a:spcPts val="0"/>
              </a:spcBef>
              <a:buNone/>
              <a:defRPr sz="900" b="0" i="0" u="none" strike="noStrike" cap="none">
                <a:solidFill>
                  <a:schemeClr val="lt1"/>
                </a:solidFill>
                <a:latin typeface="Arial"/>
                <a:ea typeface="Arial"/>
                <a:cs typeface="Arial"/>
                <a:sym typeface="Arial"/>
              </a:defRPr>
            </a:lvl7pPr>
            <a:lvl8pPr marL="0" marR="0" lvl="7" indent="0" algn="r" rtl="0">
              <a:spcBef>
                <a:spcPts val="0"/>
              </a:spcBef>
              <a:buNone/>
              <a:defRPr sz="900" b="0" i="0" u="none" strike="noStrike" cap="none">
                <a:solidFill>
                  <a:schemeClr val="lt1"/>
                </a:solidFill>
                <a:latin typeface="Arial"/>
                <a:ea typeface="Arial"/>
                <a:cs typeface="Arial"/>
                <a:sym typeface="Arial"/>
              </a:defRPr>
            </a:lvl8pPr>
            <a:lvl9pPr marL="0" marR="0" lvl="8" indent="0" algn="r" rtl="0">
              <a:spcBef>
                <a:spcPts val="0"/>
              </a:spcBef>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1">
            <a:alphaModFix/>
          </a:blip>
          <a:srcRect/>
          <a:stretch/>
        </p:blipFill>
        <p:spPr>
          <a:xfrm>
            <a:off x="2230" y="0"/>
            <a:ext cx="9139539" cy="6858000"/>
          </a:xfrm>
          <a:prstGeom prst="rect">
            <a:avLst/>
          </a:prstGeom>
          <a:noFill/>
          <a:ln>
            <a:noFill/>
          </a:ln>
        </p:spPr>
      </p:pic>
      <p:sp>
        <p:nvSpPr>
          <p:cNvPr id="7" name="Google Shape;7;p1"/>
          <p:cNvSpPr txBox="1">
            <a:spLocks noGrp="1"/>
          </p:cNvSpPr>
          <p:nvPr>
            <p:ph type="title"/>
          </p:nvPr>
        </p:nvSpPr>
        <p:spPr>
          <a:xfrm>
            <a:off x="628650" y="358997"/>
            <a:ext cx="7886700" cy="66657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
          <p:cNvSpPr txBox="1">
            <a:spLocks noGrp="1"/>
          </p:cNvSpPr>
          <p:nvPr>
            <p:ph type="body" idx="1"/>
          </p:nvPr>
        </p:nvSpPr>
        <p:spPr>
          <a:xfrm>
            <a:off x="628650" y="1230595"/>
            <a:ext cx="7886700" cy="4929277"/>
          </a:xfrm>
          <a:prstGeom prst="rect">
            <a:avLst/>
          </a:prstGeom>
          <a:noFill/>
          <a:ln>
            <a:noFill/>
          </a:ln>
        </p:spPr>
        <p:txBody>
          <a:bodyPr spcFirstLastPara="1" wrap="square" lIns="91425" tIns="91425" rIns="91425" bIns="91425" anchor="t" anchorCtr="0"/>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9" name="Google Shape;9;p1"/>
          <p:cNvSpPr txBox="1">
            <a:spLocks noGrp="1"/>
          </p:cNvSpPr>
          <p:nvPr>
            <p:ph type="dt" idx="10"/>
          </p:nvPr>
        </p:nvSpPr>
        <p:spPr>
          <a:xfrm>
            <a:off x="628650" y="6356351"/>
            <a:ext cx="20574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0" marR="0" lvl="1" indent="0" algn="r" rtl="0">
              <a:spcBef>
                <a:spcPts val="0"/>
              </a:spcBef>
              <a:buNone/>
              <a:defRPr sz="900" b="0" i="0" u="none" strike="noStrike" cap="none">
                <a:solidFill>
                  <a:schemeClr val="lt1"/>
                </a:solidFill>
                <a:latin typeface="Arial"/>
                <a:ea typeface="Arial"/>
                <a:cs typeface="Arial"/>
                <a:sym typeface="Arial"/>
              </a:defRPr>
            </a:lvl2pPr>
            <a:lvl3pPr marL="0" marR="0" lvl="2" indent="0" algn="r" rtl="0">
              <a:spcBef>
                <a:spcPts val="0"/>
              </a:spcBef>
              <a:buNone/>
              <a:defRPr sz="900" b="0" i="0" u="none" strike="noStrike" cap="none">
                <a:solidFill>
                  <a:schemeClr val="lt1"/>
                </a:solidFill>
                <a:latin typeface="Arial"/>
                <a:ea typeface="Arial"/>
                <a:cs typeface="Arial"/>
                <a:sym typeface="Arial"/>
              </a:defRPr>
            </a:lvl3pPr>
            <a:lvl4pPr marL="0" marR="0" lvl="3" indent="0" algn="r" rtl="0">
              <a:spcBef>
                <a:spcPts val="0"/>
              </a:spcBef>
              <a:buNone/>
              <a:defRPr sz="900" b="0" i="0" u="none" strike="noStrike" cap="none">
                <a:solidFill>
                  <a:schemeClr val="lt1"/>
                </a:solidFill>
                <a:latin typeface="Arial"/>
                <a:ea typeface="Arial"/>
                <a:cs typeface="Arial"/>
                <a:sym typeface="Arial"/>
              </a:defRPr>
            </a:lvl4pPr>
            <a:lvl5pPr marL="0" marR="0" lvl="4" indent="0" algn="r" rtl="0">
              <a:spcBef>
                <a:spcPts val="0"/>
              </a:spcBef>
              <a:buNone/>
              <a:defRPr sz="900" b="0" i="0" u="none" strike="noStrike" cap="none">
                <a:solidFill>
                  <a:schemeClr val="lt1"/>
                </a:solidFill>
                <a:latin typeface="Arial"/>
                <a:ea typeface="Arial"/>
                <a:cs typeface="Arial"/>
                <a:sym typeface="Arial"/>
              </a:defRPr>
            </a:lvl5pPr>
            <a:lvl6pPr marL="0" marR="0" lvl="5" indent="0" algn="r" rtl="0">
              <a:spcBef>
                <a:spcPts val="0"/>
              </a:spcBef>
              <a:buNone/>
              <a:defRPr sz="900" b="0" i="0" u="none" strike="noStrike" cap="none">
                <a:solidFill>
                  <a:schemeClr val="lt1"/>
                </a:solidFill>
                <a:latin typeface="Arial"/>
                <a:ea typeface="Arial"/>
                <a:cs typeface="Arial"/>
                <a:sym typeface="Arial"/>
              </a:defRPr>
            </a:lvl6pPr>
            <a:lvl7pPr marL="0" marR="0" lvl="6" indent="0" algn="r" rtl="0">
              <a:spcBef>
                <a:spcPts val="0"/>
              </a:spcBef>
              <a:buNone/>
              <a:defRPr sz="900" b="0" i="0" u="none" strike="noStrike" cap="none">
                <a:solidFill>
                  <a:schemeClr val="lt1"/>
                </a:solidFill>
                <a:latin typeface="Arial"/>
                <a:ea typeface="Arial"/>
                <a:cs typeface="Arial"/>
                <a:sym typeface="Arial"/>
              </a:defRPr>
            </a:lvl7pPr>
            <a:lvl8pPr marL="0" marR="0" lvl="7" indent="0" algn="r" rtl="0">
              <a:spcBef>
                <a:spcPts val="0"/>
              </a:spcBef>
              <a:buNone/>
              <a:defRPr sz="900" b="0" i="0" u="none" strike="noStrike" cap="none">
                <a:solidFill>
                  <a:schemeClr val="lt1"/>
                </a:solidFill>
                <a:latin typeface="Arial"/>
                <a:ea typeface="Arial"/>
                <a:cs typeface="Arial"/>
                <a:sym typeface="Arial"/>
              </a:defRPr>
            </a:lvl8pPr>
            <a:lvl9pPr marL="0" marR="0" lvl="8" indent="0" algn="r" rtl="0">
              <a:spcBef>
                <a:spcPts val="0"/>
              </a:spcBef>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1"/>
          <p:cNvSpPr txBox="1">
            <a:spLocks noGrp="1"/>
          </p:cNvSpPr>
          <p:nvPr>
            <p:ph type="ctrTitle"/>
          </p:nvPr>
        </p:nvSpPr>
        <p:spPr>
          <a:xfrm>
            <a:off x="1405850" y="1537109"/>
            <a:ext cx="6858000" cy="2387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4500"/>
              <a:buFont typeface="Arial"/>
              <a:buNone/>
            </a:pPr>
            <a:r>
              <a:rPr lang="en-US"/>
              <a:t>Bodyfat Prediction</a:t>
            </a:r>
            <a:endParaRPr sz="4500" b="0" i="0" u="none" strike="noStrike" cap="none">
              <a:solidFill>
                <a:schemeClr val="dk1"/>
              </a:solidFill>
              <a:latin typeface="Arial"/>
              <a:ea typeface="Arial"/>
              <a:cs typeface="Arial"/>
              <a:sym typeface="Arial"/>
            </a:endParaRPr>
          </a:p>
        </p:txBody>
      </p:sp>
      <p:sp>
        <p:nvSpPr>
          <p:cNvPr id="61" name="Google Shape;61;p11"/>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1800"/>
              <a:buFont typeface="Arial"/>
              <a:buNone/>
            </a:pPr>
            <a:r>
              <a:rPr lang="en-US"/>
              <a:t>Presented by Group 2 Jiaming Zhou, Lijie Liu, Xiangan Zhang</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1000478" y="910737"/>
            <a:ext cx="3259200" cy="72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 Cleaning</a:t>
            </a:r>
            <a:endParaRPr dirty="0"/>
          </a:p>
        </p:txBody>
      </p:sp>
      <p:sp>
        <p:nvSpPr>
          <p:cNvPr id="3" name="文本框 2"/>
          <p:cNvSpPr txBox="1"/>
          <p:nvPr/>
        </p:nvSpPr>
        <p:spPr>
          <a:xfrm>
            <a:off x="2211822" y="2149308"/>
            <a:ext cx="4622611" cy="3416320"/>
          </a:xfrm>
          <a:prstGeom prst="rect">
            <a:avLst/>
          </a:prstGeom>
          <a:noFill/>
        </p:spPr>
        <p:txBody>
          <a:bodyPr wrap="square" rtlCol="0">
            <a:spAutoFit/>
          </a:bodyPr>
          <a:lstStyle/>
          <a:p>
            <a:pPr>
              <a:lnSpc>
                <a:spcPct val="125000"/>
              </a:lnSpc>
            </a:pPr>
            <a:r>
              <a:rPr lang="en-US" altLang="zh-CN" sz="1800" dirty="0"/>
              <a:t>The height of person #42:</a:t>
            </a:r>
          </a:p>
          <a:p>
            <a:pPr>
              <a:lnSpc>
                <a:spcPct val="125000"/>
              </a:lnSpc>
            </a:pPr>
            <a:r>
              <a:rPr lang="en-US" altLang="zh-CN" sz="1800" dirty="0"/>
              <a:t>                                             29.5 → 69.5</a:t>
            </a:r>
          </a:p>
          <a:p>
            <a:pPr>
              <a:lnSpc>
                <a:spcPct val="125000"/>
              </a:lnSpc>
            </a:pPr>
            <a:endParaRPr lang="en-US" altLang="zh-CN" sz="1800" dirty="0"/>
          </a:p>
          <a:p>
            <a:pPr>
              <a:lnSpc>
                <a:spcPct val="125000"/>
              </a:lnSpc>
            </a:pPr>
            <a:r>
              <a:rPr lang="en-US" altLang="zh-CN" sz="1800" dirty="0"/>
              <a:t>The weight of person #221:</a:t>
            </a:r>
          </a:p>
          <a:p>
            <a:pPr>
              <a:lnSpc>
                <a:spcPct val="125000"/>
              </a:lnSpc>
            </a:pPr>
            <a:r>
              <a:rPr lang="en-US" altLang="zh-CN" sz="1800" dirty="0"/>
              <a:t>                                         153.25 → 173.25</a:t>
            </a:r>
          </a:p>
          <a:p>
            <a:pPr>
              <a:lnSpc>
                <a:spcPct val="125000"/>
              </a:lnSpc>
            </a:pPr>
            <a:endParaRPr lang="en-US" altLang="zh-CN" sz="1800" dirty="0"/>
          </a:p>
          <a:p>
            <a:pPr>
              <a:lnSpc>
                <a:spcPct val="125000"/>
              </a:lnSpc>
            </a:pPr>
            <a:r>
              <a:rPr lang="en-US" altLang="zh-CN" sz="1800" dirty="0"/>
              <a:t>The weight of person #42:</a:t>
            </a:r>
          </a:p>
          <a:p>
            <a:pPr>
              <a:lnSpc>
                <a:spcPct val="125000"/>
              </a:lnSpc>
            </a:pPr>
            <a:r>
              <a:rPr lang="en-US" altLang="zh-CN" sz="1800" dirty="0"/>
              <a:t>                                         184.25 → 164.25</a:t>
            </a:r>
          </a:p>
          <a:p>
            <a:endParaRPr lang="en-US" altLang="zh-CN" sz="1800" dirty="0"/>
          </a:p>
          <a:p>
            <a:endParaRPr lang="en-US" altLang="zh-CN" sz="1800" dirty="0"/>
          </a:p>
        </p:txBody>
      </p:sp>
    </p:spTree>
    <p:extLst>
      <p:ext uri="{BB962C8B-B14F-4D97-AF65-F5344CB8AC3E}">
        <p14:creationId xmlns:p14="http://schemas.microsoft.com/office/powerpoint/2010/main" val="38741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1000478" y="910737"/>
            <a:ext cx="3259200" cy="72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 Cleaning</a:t>
            </a:r>
            <a:endParaRPr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9864" y="1729888"/>
            <a:ext cx="5497268" cy="4058169"/>
          </a:xfrm>
          <a:prstGeom prst="rect">
            <a:avLst/>
          </a:prstGeom>
        </p:spPr>
      </p:pic>
    </p:spTree>
    <p:extLst>
      <p:ext uri="{BB962C8B-B14F-4D97-AF65-F5344CB8AC3E}">
        <p14:creationId xmlns:p14="http://schemas.microsoft.com/office/powerpoint/2010/main" val="2323739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1000478" y="910737"/>
            <a:ext cx="3259200" cy="72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 Cleaning</a:t>
            </a:r>
            <a:endParaRPr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382" y="3167677"/>
            <a:ext cx="8782152" cy="369296"/>
          </a:xfrm>
          <a:prstGeom prst="rect">
            <a:avLst/>
          </a:prstGeom>
        </p:spPr>
      </p:pic>
    </p:spTree>
    <p:extLst>
      <p:ext uri="{BB962C8B-B14F-4D97-AF65-F5344CB8AC3E}">
        <p14:creationId xmlns:p14="http://schemas.microsoft.com/office/powerpoint/2010/main" val="519960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1000478" y="910737"/>
            <a:ext cx="3259200" cy="72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 Cleaning</a:t>
            </a:r>
            <a:endParaRPr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3587" y="1639437"/>
            <a:ext cx="6112854" cy="4167474"/>
          </a:xfrm>
          <a:prstGeom prst="rect">
            <a:avLst/>
          </a:prstGeom>
        </p:spPr>
      </p:pic>
    </p:spTree>
    <p:extLst>
      <p:ext uri="{BB962C8B-B14F-4D97-AF65-F5344CB8AC3E}">
        <p14:creationId xmlns:p14="http://schemas.microsoft.com/office/powerpoint/2010/main" val="3983206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1000478" y="910737"/>
            <a:ext cx="3259200" cy="72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 Cleaning</a:t>
            </a:r>
            <a:endParaRPr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210" y="2249781"/>
            <a:ext cx="8208367" cy="644248"/>
          </a:xfrm>
          <a:prstGeom prst="rect">
            <a:avLst/>
          </a:prstGeom>
        </p:spPr>
      </p:pic>
      <p:sp>
        <p:nvSpPr>
          <p:cNvPr id="3" name="文本框 2"/>
          <p:cNvSpPr txBox="1"/>
          <p:nvPr/>
        </p:nvSpPr>
        <p:spPr>
          <a:xfrm>
            <a:off x="3134927" y="3879129"/>
            <a:ext cx="3108931" cy="1089529"/>
          </a:xfrm>
          <a:prstGeom prst="rect">
            <a:avLst/>
          </a:prstGeom>
          <a:noFill/>
        </p:spPr>
        <p:txBody>
          <a:bodyPr wrap="square" rtlCol="0">
            <a:spAutoFit/>
          </a:bodyPr>
          <a:lstStyle/>
          <a:p>
            <a:pPr>
              <a:lnSpc>
                <a:spcPct val="120000"/>
              </a:lnSpc>
            </a:pPr>
            <a:r>
              <a:rPr lang="en-US" altLang="zh-CN" sz="1800" dirty="0"/>
              <a:t>#86 is a tall but light guy.</a:t>
            </a:r>
          </a:p>
          <a:p>
            <a:pPr>
              <a:lnSpc>
                <a:spcPct val="120000"/>
              </a:lnSpc>
            </a:pPr>
            <a:r>
              <a:rPr lang="en-US" altLang="zh-CN" sz="1800" dirty="0"/>
              <a:t>#41 is a tall and heavy guy.</a:t>
            </a:r>
          </a:p>
          <a:p>
            <a:pPr>
              <a:lnSpc>
                <a:spcPct val="120000"/>
              </a:lnSpc>
            </a:pPr>
            <a:r>
              <a:rPr lang="en-US" altLang="zh-CN" sz="1800" dirty="0"/>
              <a:t>#192 is a tall and heavy guy.</a:t>
            </a:r>
            <a:endParaRPr lang="zh-CN" altLang="en-US" sz="1800" dirty="0"/>
          </a:p>
        </p:txBody>
      </p:sp>
    </p:spTree>
    <p:extLst>
      <p:ext uri="{BB962C8B-B14F-4D97-AF65-F5344CB8AC3E}">
        <p14:creationId xmlns:p14="http://schemas.microsoft.com/office/powerpoint/2010/main" val="287412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1000478" y="910737"/>
            <a:ext cx="3259200" cy="72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 Cleaning</a:t>
            </a:r>
            <a:endParaRPr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7021" y="1592258"/>
            <a:ext cx="6378493" cy="4248518"/>
          </a:xfrm>
          <a:prstGeom prst="rect">
            <a:avLst/>
          </a:prstGeom>
        </p:spPr>
      </p:pic>
    </p:spTree>
    <p:extLst>
      <p:ext uri="{BB962C8B-B14F-4D97-AF65-F5344CB8AC3E}">
        <p14:creationId xmlns:p14="http://schemas.microsoft.com/office/powerpoint/2010/main" val="582441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1000478" y="910737"/>
            <a:ext cx="3259200" cy="72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 Cleaning</a:t>
            </a:r>
            <a:endParaRPr dirty="0"/>
          </a:p>
        </p:txBody>
      </p:sp>
      <p:sp>
        <p:nvSpPr>
          <p:cNvPr id="3" name="文本框 2"/>
          <p:cNvSpPr txBox="1"/>
          <p:nvPr/>
        </p:nvSpPr>
        <p:spPr>
          <a:xfrm>
            <a:off x="3271101" y="2837468"/>
            <a:ext cx="2978869" cy="461665"/>
          </a:xfrm>
          <a:prstGeom prst="rect">
            <a:avLst/>
          </a:prstGeom>
          <a:noFill/>
        </p:spPr>
        <p:txBody>
          <a:bodyPr wrap="square" rtlCol="0">
            <a:spAutoFit/>
          </a:bodyPr>
          <a:lstStyle/>
          <a:p>
            <a:r>
              <a:rPr lang="en-US" altLang="zh-CN" sz="2400" dirty="0"/>
              <a:t>Remove 39,172,182</a:t>
            </a:r>
            <a:endParaRPr lang="zh-CN" altLang="en-US" sz="2400" dirty="0"/>
          </a:p>
        </p:txBody>
      </p:sp>
    </p:spTree>
    <p:extLst>
      <p:ext uri="{BB962C8B-B14F-4D97-AF65-F5344CB8AC3E}">
        <p14:creationId xmlns:p14="http://schemas.microsoft.com/office/powerpoint/2010/main" val="1584280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title"/>
          </p:nvPr>
        </p:nvSpPr>
        <p:spPr>
          <a:xfrm>
            <a:off x="2291250" y="1121800"/>
            <a:ext cx="4561500" cy="83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Technical Methods</a:t>
            </a:r>
            <a:endParaRPr dirty="0"/>
          </a:p>
        </p:txBody>
      </p:sp>
      <p:sp>
        <p:nvSpPr>
          <p:cNvPr id="73" name="Google Shape;73;p13"/>
          <p:cNvSpPr txBox="1">
            <a:spLocks noGrp="1"/>
          </p:cNvSpPr>
          <p:nvPr>
            <p:ph type="body" idx="1"/>
          </p:nvPr>
        </p:nvSpPr>
        <p:spPr>
          <a:xfrm>
            <a:off x="3253155" y="2943108"/>
            <a:ext cx="2637690" cy="1500300"/>
          </a:xfrm>
          <a:prstGeom prst="rect">
            <a:avLst/>
          </a:prstGeom>
        </p:spPr>
        <p:txBody>
          <a:bodyPr spcFirstLastPara="1" wrap="square" lIns="91425" tIns="91425" rIns="91425" bIns="91425" anchor="t" anchorCtr="0">
            <a:noAutofit/>
          </a:bodyPr>
          <a:lstStyle/>
          <a:p>
            <a:pPr marL="95250" indent="0"/>
            <a:r>
              <a:rPr lang="en-US" altLang="zh-CN" dirty="0" err="1"/>
              <a:t>Mallows's</a:t>
            </a:r>
            <a:r>
              <a:rPr lang="en-US" altLang="zh-CN" dirty="0"/>
              <a:t> </a:t>
            </a:r>
            <a:r>
              <a:rPr lang="en-US" altLang="zh-CN" dirty="0" err="1"/>
              <a:t>Cp</a:t>
            </a:r>
            <a:endParaRPr lang="en-US" altLang="zh-CN" dirty="0"/>
          </a:p>
          <a:p>
            <a:pPr marL="95250" indent="0"/>
            <a:r>
              <a:rPr lang="en-US" altLang="zh-CN" dirty="0"/>
              <a:t>LASSO</a:t>
            </a:r>
          </a:p>
          <a:p>
            <a:pPr marL="95250" indent="0"/>
            <a:r>
              <a:rPr lang="en-US" altLang="zh-CN" dirty="0"/>
              <a:t>Bidirectional selection</a:t>
            </a:r>
          </a:p>
          <a:p>
            <a:pPr marL="95250" indent="0"/>
            <a:endParaRPr lang="en-US" altLang="zh-CN" dirty="0"/>
          </a:p>
          <a:p>
            <a:pPr marL="95250" indent="0"/>
            <a:endParaRPr lang="en-US" altLang="zh-CN" dirty="0"/>
          </a:p>
        </p:txBody>
      </p:sp>
    </p:spTree>
    <p:extLst>
      <p:ext uri="{BB962C8B-B14F-4D97-AF65-F5344CB8AC3E}">
        <p14:creationId xmlns:p14="http://schemas.microsoft.com/office/powerpoint/2010/main" val="2595774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Technical Methods</a:t>
            </a:r>
            <a:endParaRPr dirty="0"/>
          </a:p>
        </p:txBody>
      </p:sp>
      <p:sp>
        <p:nvSpPr>
          <p:cNvPr id="2" name="Text Placeholder 1">
            <a:extLst>
              <a:ext uri="{FF2B5EF4-FFF2-40B4-BE49-F238E27FC236}">
                <a16:creationId xmlns:a16="http://schemas.microsoft.com/office/drawing/2014/main" id="{0A79C047-41BF-43FC-A055-ECCC73332827}"/>
              </a:ext>
            </a:extLst>
          </p:cNvPr>
          <p:cNvSpPr>
            <a:spLocks noGrp="1"/>
          </p:cNvSpPr>
          <p:nvPr>
            <p:ph type="body" idx="1"/>
          </p:nvPr>
        </p:nvSpPr>
        <p:spPr>
          <a:xfrm>
            <a:off x="629842" y="585810"/>
            <a:ext cx="3868340" cy="823912"/>
          </a:xfrm>
        </p:spPr>
        <p:txBody>
          <a:bodyPr/>
          <a:lstStyle/>
          <a:p>
            <a:pPr algn="ctr"/>
            <a:r>
              <a:rPr lang="en-US" altLang="zh-CN" dirty="0" err="1"/>
              <a:t>Mallows’s</a:t>
            </a:r>
            <a:r>
              <a:rPr lang="en-US" altLang="zh-CN" dirty="0"/>
              <a:t> CP</a:t>
            </a:r>
            <a:endParaRPr lang="zh-CN" altLang="en-US" dirty="0"/>
          </a:p>
        </p:txBody>
      </p:sp>
      <p:sp>
        <p:nvSpPr>
          <p:cNvPr id="4" name="Text Placeholder 3">
            <a:extLst>
              <a:ext uri="{FF2B5EF4-FFF2-40B4-BE49-F238E27FC236}">
                <a16:creationId xmlns:a16="http://schemas.microsoft.com/office/drawing/2014/main" id="{0D64DEEB-CC46-4635-BA1D-754B1D562B16}"/>
              </a:ext>
            </a:extLst>
          </p:cNvPr>
          <p:cNvSpPr>
            <a:spLocks noGrp="1"/>
          </p:cNvSpPr>
          <p:nvPr>
            <p:ph type="body" idx="2"/>
          </p:nvPr>
        </p:nvSpPr>
        <p:spPr>
          <a:xfrm>
            <a:off x="289298" y="1409722"/>
            <a:ext cx="4282702" cy="4095943"/>
          </a:xfrm>
        </p:spPr>
        <p:txBody>
          <a:bodyPr/>
          <a:lstStyle/>
          <a:p>
            <a:r>
              <a:rPr lang="en-US" altLang="zh-CN" sz="1800" dirty="0"/>
              <a:t>Cannot handle complex collections of models as in the variable selection problem when the size of data is not large enough.</a:t>
            </a:r>
          </a:p>
          <a:p>
            <a:endParaRPr lang="en-US" sz="1800" dirty="0"/>
          </a:p>
        </p:txBody>
      </p:sp>
      <p:sp>
        <p:nvSpPr>
          <p:cNvPr id="5" name="Text Placeholder 4">
            <a:extLst>
              <a:ext uri="{FF2B5EF4-FFF2-40B4-BE49-F238E27FC236}">
                <a16:creationId xmlns:a16="http://schemas.microsoft.com/office/drawing/2014/main" id="{507A0A3C-1782-420D-A6A1-38ED46438663}"/>
              </a:ext>
            </a:extLst>
          </p:cNvPr>
          <p:cNvSpPr>
            <a:spLocks noGrp="1"/>
          </p:cNvSpPr>
          <p:nvPr>
            <p:ph type="body" idx="3"/>
          </p:nvPr>
        </p:nvSpPr>
        <p:spPr>
          <a:xfrm>
            <a:off x="4572000" y="613723"/>
            <a:ext cx="3887391" cy="823912"/>
          </a:xfrm>
        </p:spPr>
        <p:txBody>
          <a:bodyPr/>
          <a:lstStyle/>
          <a:p>
            <a:pPr algn="ctr"/>
            <a:r>
              <a:rPr lang="en-US" altLang="zh-CN" dirty="0"/>
              <a:t>LASSO</a:t>
            </a:r>
            <a:endParaRPr lang="zh-CN" altLang="en-US" dirty="0"/>
          </a:p>
        </p:txBody>
      </p:sp>
      <p:pic>
        <p:nvPicPr>
          <p:cNvPr id="14" name="Picture 13">
            <a:extLst>
              <a:ext uri="{FF2B5EF4-FFF2-40B4-BE49-F238E27FC236}">
                <a16:creationId xmlns:a16="http://schemas.microsoft.com/office/drawing/2014/main" id="{45E8236C-4C58-4BE9-9A2B-4243739E08EA}"/>
              </a:ext>
            </a:extLst>
          </p:cNvPr>
          <p:cNvPicPr>
            <a:picLocks noChangeAspect="1"/>
          </p:cNvPicPr>
          <p:nvPr/>
        </p:nvPicPr>
        <p:blipFill>
          <a:blip r:embed="rId3"/>
          <a:stretch>
            <a:fillRect/>
          </a:stretch>
        </p:blipFill>
        <p:spPr>
          <a:xfrm>
            <a:off x="5047862" y="2783069"/>
            <a:ext cx="3219061" cy="2908150"/>
          </a:xfrm>
          <a:prstGeom prst="rect">
            <a:avLst/>
          </a:prstGeom>
        </p:spPr>
      </p:pic>
      <p:sp>
        <p:nvSpPr>
          <p:cNvPr id="6" name="Text Placeholder 5">
            <a:extLst>
              <a:ext uri="{FF2B5EF4-FFF2-40B4-BE49-F238E27FC236}">
                <a16:creationId xmlns:a16="http://schemas.microsoft.com/office/drawing/2014/main" id="{3EC4B3FB-E0DF-4170-B78C-0B097F79AB4B}"/>
              </a:ext>
            </a:extLst>
          </p:cNvPr>
          <p:cNvSpPr>
            <a:spLocks noGrp="1"/>
          </p:cNvSpPr>
          <p:nvPr>
            <p:ph type="body" idx="4"/>
          </p:nvPr>
        </p:nvSpPr>
        <p:spPr>
          <a:xfrm>
            <a:off x="4572000" y="1409722"/>
            <a:ext cx="4152122" cy="4095943"/>
          </a:xfrm>
        </p:spPr>
        <p:txBody>
          <a:bodyPr/>
          <a:lstStyle/>
          <a:p>
            <a:r>
              <a:rPr lang="en-US" altLang="zh-CN" sz="1800" dirty="0"/>
              <a:t>Hard to find a good trade-off between model complexity and goodness of fit.</a:t>
            </a:r>
          </a:p>
          <a:p>
            <a:endParaRPr lang="en-US" sz="1800" dirty="0"/>
          </a:p>
        </p:txBody>
      </p:sp>
      <p:pic>
        <p:nvPicPr>
          <p:cNvPr id="16" name="图片 1">
            <a:extLst>
              <a:ext uri="{FF2B5EF4-FFF2-40B4-BE49-F238E27FC236}">
                <a16:creationId xmlns:a16="http://schemas.microsoft.com/office/drawing/2014/main" id="{6C0FCAAB-31E4-4976-8436-FF8551ED91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75" y="2675004"/>
            <a:ext cx="4771348" cy="3124280"/>
          </a:xfrm>
          <a:prstGeom prst="rect">
            <a:avLst/>
          </a:prstGeom>
        </p:spPr>
      </p:pic>
    </p:spTree>
    <p:extLst>
      <p:ext uri="{BB962C8B-B14F-4D97-AF65-F5344CB8AC3E}">
        <p14:creationId xmlns:p14="http://schemas.microsoft.com/office/powerpoint/2010/main" val="687108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altLang="zh-CN" dirty="0"/>
              <a:t>Bidirectional selection</a:t>
            </a:r>
            <a:endParaRPr dirty="0"/>
          </a:p>
        </p:txBody>
      </p:sp>
      <p:sp>
        <p:nvSpPr>
          <p:cNvPr id="2" name="Text Placeholder 1">
            <a:extLst>
              <a:ext uri="{FF2B5EF4-FFF2-40B4-BE49-F238E27FC236}">
                <a16:creationId xmlns:a16="http://schemas.microsoft.com/office/drawing/2014/main" id="{0A79C047-41BF-43FC-A055-ECCC73332827}"/>
              </a:ext>
            </a:extLst>
          </p:cNvPr>
          <p:cNvSpPr>
            <a:spLocks noGrp="1"/>
          </p:cNvSpPr>
          <p:nvPr>
            <p:ph type="body" idx="1"/>
          </p:nvPr>
        </p:nvSpPr>
        <p:spPr>
          <a:xfrm>
            <a:off x="2637830" y="939767"/>
            <a:ext cx="3868340" cy="823912"/>
          </a:xfrm>
        </p:spPr>
        <p:txBody>
          <a:bodyPr/>
          <a:lstStyle/>
          <a:p>
            <a:pPr algn="ctr"/>
            <a:r>
              <a:rPr lang="en-US" altLang="zh-CN" dirty="0"/>
              <a:t>AIC</a:t>
            </a:r>
            <a:endParaRPr lang="zh-CN" altLang="en-US"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0D64DEEB-CC46-4635-BA1D-754B1D562B16}"/>
                  </a:ext>
                </a:extLst>
              </p:cNvPr>
              <p:cNvSpPr>
                <a:spLocks noGrp="1"/>
              </p:cNvSpPr>
              <p:nvPr>
                <p:ph type="body" idx="2"/>
              </p:nvPr>
            </p:nvSpPr>
            <p:spPr>
              <a:xfrm>
                <a:off x="858416" y="1792984"/>
                <a:ext cx="7958815" cy="4095943"/>
              </a:xfrm>
            </p:spPr>
            <p:txBody>
              <a:bodyPr/>
              <a:lstStyle/>
              <a:p>
                <a:endParaRPr lang="en-US" sz="1800" dirty="0"/>
              </a:p>
              <a:p>
                <a:pPr marL="95250" indent="0" algn="ctr">
                  <a:buNone/>
                </a:pPr>
                <a14:m>
                  <m:oMathPara xmlns:m="http://schemas.openxmlformats.org/officeDocument/2006/math">
                    <m:oMathParaPr>
                      <m:jc m:val="center"/>
                    </m:oMathParaPr>
                    <m:oMath xmlns:m="http://schemas.openxmlformats.org/officeDocument/2006/math">
                      <m:r>
                        <m:rPr>
                          <m:nor/>
                        </m:rPr>
                        <a:rPr lang="en-US" sz="1800" i="1" dirty="0">
                          <a:latin typeface="Cambria Math" panose="02040503050406030204" pitchFamily="18" charset="0"/>
                          <a:ea typeface="Cambria Math" panose="02040503050406030204" pitchFamily="18" charset="0"/>
                        </a:rPr>
                        <m:t>B</m:t>
                      </m:r>
                      <m:r>
                        <m:rPr>
                          <m:nor/>
                        </m:rPr>
                        <a:rPr lang="en-US" sz="1800" b="0" i="1" dirty="0" smtClean="0">
                          <a:latin typeface="Cambria Math" panose="02040503050406030204" pitchFamily="18" charset="0"/>
                          <a:ea typeface="Cambria Math" panose="02040503050406030204" pitchFamily="18" charset="0"/>
                        </a:rPr>
                        <m:t>odyFat</m:t>
                      </m:r>
                      <m:r>
                        <m:rPr>
                          <m:nor/>
                        </m:rPr>
                        <a:rPr lang="en-US" sz="1800" i="1" dirty="0">
                          <a:latin typeface="Cambria Math" panose="02040503050406030204" pitchFamily="18" charset="0"/>
                          <a:ea typeface="Cambria Math" panose="02040503050406030204" pitchFamily="18" charset="0"/>
                        </a:rPr>
                        <m:t> ~ </m:t>
                      </m:r>
                      <m:r>
                        <m:rPr>
                          <m:nor/>
                        </m:rPr>
                        <a:rPr lang="en-US" sz="1800" i="1" dirty="0">
                          <a:latin typeface="Cambria Math" panose="02040503050406030204" pitchFamily="18" charset="0"/>
                          <a:ea typeface="Cambria Math" panose="02040503050406030204" pitchFamily="18" charset="0"/>
                        </a:rPr>
                        <m:t>Age</m:t>
                      </m:r>
                      <m:r>
                        <m:rPr>
                          <m:nor/>
                        </m:rPr>
                        <a:rPr lang="en-US" sz="1800" i="1" dirty="0">
                          <a:latin typeface="Cambria Math" panose="02040503050406030204" pitchFamily="18" charset="0"/>
                          <a:ea typeface="Cambria Math" panose="02040503050406030204" pitchFamily="18" charset="0"/>
                        </a:rPr>
                        <m:t> + </m:t>
                      </m:r>
                      <m:r>
                        <m:rPr>
                          <m:nor/>
                        </m:rPr>
                        <a:rPr lang="en-US" sz="1800" i="1" dirty="0">
                          <a:latin typeface="Cambria Math" panose="02040503050406030204" pitchFamily="18" charset="0"/>
                          <a:ea typeface="Cambria Math" panose="02040503050406030204" pitchFamily="18" charset="0"/>
                        </a:rPr>
                        <m:t>Weight</m:t>
                      </m:r>
                      <m:r>
                        <m:rPr>
                          <m:nor/>
                        </m:rPr>
                        <a:rPr lang="en-US" sz="1800" i="1" dirty="0">
                          <a:latin typeface="Cambria Math" panose="02040503050406030204" pitchFamily="18" charset="0"/>
                          <a:ea typeface="Cambria Math" panose="02040503050406030204" pitchFamily="18" charset="0"/>
                        </a:rPr>
                        <m:t> + </m:t>
                      </m:r>
                      <m:r>
                        <m:rPr>
                          <m:nor/>
                        </m:rPr>
                        <a:rPr lang="en-US" sz="1800" i="1" dirty="0">
                          <a:latin typeface="Cambria Math" panose="02040503050406030204" pitchFamily="18" charset="0"/>
                          <a:ea typeface="Cambria Math" panose="02040503050406030204" pitchFamily="18" charset="0"/>
                        </a:rPr>
                        <m:t>Height</m:t>
                      </m:r>
                      <m:r>
                        <m:rPr>
                          <m:nor/>
                        </m:rPr>
                        <a:rPr lang="en-US" sz="1800" i="1" dirty="0">
                          <a:latin typeface="Cambria Math" panose="02040503050406030204" pitchFamily="18" charset="0"/>
                          <a:ea typeface="Cambria Math" panose="02040503050406030204" pitchFamily="18" charset="0"/>
                        </a:rPr>
                        <m:t> + </m:t>
                      </m:r>
                      <m:r>
                        <m:rPr>
                          <m:nor/>
                        </m:rPr>
                        <a:rPr lang="en-US" sz="1800" i="1" dirty="0">
                          <a:latin typeface="Cambria Math" panose="02040503050406030204" pitchFamily="18" charset="0"/>
                          <a:ea typeface="Cambria Math" panose="02040503050406030204" pitchFamily="18" charset="0"/>
                        </a:rPr>
                        <m:t>Adiposity</m:t>
                      </m:r>
                      <m:r>
                        <m:rPr>
                          <m:nor/>
                        </m:rPr>
                        <a:rPr lang="en-US" sz="1800" i="1" dirty="0">
                          <a:latin typeface="Cambria Math" panose="02040503050406030204" pitchFamily="18" charset="0"/>
                          <a:ea typeface="Cambria Math" panose="02040503050406030204" pitchFamily="18" charset="0"/>
                        </a:rPr>
                        <m:t> + </m:t>
                      </m:r>
                      <m:r>
                        <m:rPr>
                          <m:nor/>
                        </m:rPr>
                        <a:rPr lang="en-US" sz="1800" i="1" dirty="0">
                          <a:latin typeface="Cambria Math" panose="02040503050406030204" pitchFamily="18" charset="0"/>
                          <a:ea typeface="Cambria Math" panose="02040503050406030204" pitchFamily="18" charset="0"/>
                        </a:rPr>
                        <m:t>Neck</m:t>
                      </m:r>
                      <m:r>
                        <m:rPr>
                          <m:nor/>
                        </m:rPr>
                        <a:rPr lang="en-US" sz="1800" i="1" dirty="0">
                          <a:latin typeface="Cambria Math" panose="02040503050406030204" pitchFamily="18" charset="0"/>
                          <a:ea typeface="Cambria Math" panose="02040503050406030204" pitchFamily="18" charset="0"/>
                        </a:rPr>
                        <m:t> + </m:t>
                      </m:r>
                      <m:r>
                        <m:rPr>
                          <m:nor/>
                        </m:rPr>
                        <a:rPr lang="en-US" sz="1800" i="1" dirty="0">
                          <a:latin typeface="Cambria Math" panose="02040503050406030204" pitchFamily="18" charset="0"/>
                          <a:ea typeface="Cambria Math" panose="02040503050406030204" pitchFamily="18" charset="0"/>
                        </a:rPr>
                        <m:t>Abdmen</m:t>
                      </m:r>
                      <m:r>
                        <m:rPr>
                          <m:nor/>
                        </m:rPr>
                        <a:rPr lang="en-US" sz="1800" b="0" i="1" dirty="0" smtClean="0">
                          <a:latin typeface="Cambria Math" panose="02040503050406030204" pitchFamily="18" charset="0"/>
                          <a:ea typeface="Cambria Math" panose="02040503050406030204" pitchFamily="18" charset="0"/>
                        </a:rPr>
                        <m:t> + </m:t>
                      </m:r>
                      <m:r>
                        <m:rPr>
                          <m:nor/>
                        </m:rPr>
                        <a:rPr lang="en-US" sz="1800" i="1" dirty="0">
                          <a:latin typeface="Cambria Math" panose="02040503050406030204" pitchFamily="18" charset="0"/>
                          <a:ea typeface="Cambria Math" panose="02040503050406030204" pitchFamily="18" charset="0"/>
                        </a:rPr>
                        <m:t>Hip</m:t>
                      </m:r>
                      <m:r>
                        <m:rPr>
                          <m:nor/>
                        </m:rPr>
                        <a:rPr lang="en-US" sz="1800" i="1" dirty="0">
                          <a:latin typeface="Cambria Math" panose="02040503050406030204" pitchFamily="18" charset="0"/>
                          <a:ea typeface="Cambria Math" panose="02040503050406030204" pitchFamily="18" charset="0"/>
                        </a:rPr>
                        <m:t> + </m:t>
                      </m:r>
                      <m:r>
                        <m:rPr>
                          <m:nor/>
                        </m:rPr>
                        <a:rPr lang="en-US" sz="1800" i="1" dirty="0">
                          <a:latin typeface="Cambria Math" panose="02040503050406030204" pitchFamily="18" charset="0"/>
                          <a:ea typeface="Cambria Math" panose="02040503050406030204" pitchFamily="18" charset="0"/>
                        </a:rPr>
                        <m:t>Thigh</m:t>
                      </m:r>
                      <m:r>
                        <m:rPr>
                          <m:nor/>
                        </m:rPr>
                        <a:rPr lang="en-US" sz="1800" i="1" dirty="0">
                          <a:latin typeface="Cambria Math" panose="02040503050406030204" pitchFamily="18" charset="0"/>
                          <a:ea typeface="Cambria Math" panose="02040503050406030204" pitchFamily="18" charset="0"/>
                        </a:rPr>
                        <m:t> + </m:t>
                      </m:r>
                      <m:r>
                        <m:rPr>
                          <m:nor/>
                        </m:rPr>
                        <a:rPr lang="en-US" sz="1800" i="1" dirty="0">
                          <a:latin typeface="Cambria Math" panose="02040503050406030204" pitchFamily="18" charset="0"/>
                          <a:ea typeface="Cambria Math" panose="02040503050406030204" pitchFamily="18" charset="0"/>
                        </a:rPr>
                        <m:t>Forearm</m:t>
                      </m:r>
                      <m:r>
                        <m:rPr>
                          <m:nor/>
                        </m:rPr>
                        <a:rPr lang="en-US" sz="1800" i="1" dirty="0">
                          <a:latin typeface="Cambria Math" panose="02040503050406030204" pitchFamily="18" charset="0"/>
                          <a:ea typeface="Cambria Math" panose="02040503050406030204" pitchFamily="18" charset="0"/>
                        </a:rPr>
                        <m:t>+ </m:t>
                      </m:r>
                      <m:r>
                        <m:rPr>
                          <m:nor/>
                        </m:rPr>
                        <a:rPr lang="en-US" sz="1800" i="1" dirty="0">
                          <a:latin typeface="Cambria Math" panose="02040503050406030204" pitchFamily="18" charset="0"/>
                          <a:ea typeface="Cambria Math" panose="02040503050406030204" pitchFamily="18" charset="0"/>
                        </a:rPr>
                        <m:t>Wrist</m:t>
                      </m:r>
                    </m:oMath>
                  </m:oMathPara>
                </a14:m>
                <a:endParaRPr lang="en-US" sz="1800" i="1" dirty="0">
                  <a:latin typeface="Cambria Math" panose="02040503050406030204" pitchFamily="18" charset="0"/>
                  <a:ea typeface="Cambria Math" panose="02040503050406030204" pitchFamily="18" charset="0"/>
                </a:endParaRPr>
              </a:p>
            </p:txBody>
          </p:sp>
        </mc:Choice>
        <mc:Fallback xmlns="">
          <p:sp>
            <p:nvSpPr>
              <p:cNvPr id="4" name="Text Placeholder 3">
                <a:extLst>
                  <a:ext uri="{FF2B5EF4-FFF2-40B4-BE49-F238E27FC236}">
                    <a16:creationId xmlns:a16="http://schemas.microsoft.com/office/drawing/2014/main" id="{0D64DEEB-CC46-4635-BA1D-754B1D562B16}"/>
                  </a:ext>
                </a:extLst>
              </p:cNvPr>
              <p:cNvSpPr>
                <a:spLocks noGrp="1" noRot="1" noChangeAspect="1" noMove="1" noResize="1" noEditPoints="1" noAdjustHandles="1" noChangeArrowheads="1" noChangeShapeType="1" noTextEdit="1"/>
              </p:cNvSpPr>
              <p:nvPr>
                <p:ph type="body" idx="2"/>
              </p:nvPr>
            </p:nvSpPr>
            <p:spPr>
              <a:xfrm>
                <a:off x="858416" y="1792984"/>
                <a:ext cx="7958815" cy="4095943"/>
              </a:xfrm>
              <a:blipFill>
                <a:blip r:embed="rId3"/>
                <a:stretch>
                  <a:fillRect/>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507A0A3C-1782-420D-A6A1-38ED46438663}"/>
              </a:ext>
            </a:extLst>
          </p:cNvPr>
          <p:cNvSpPr>
            <a:spLocks noGrp="1"/>
          </p:cNvSpPr>
          <p:nvPr>
            <p:ph type="body" idx="3"/>
          </p:nvPr>
        </p:nvSpPr>
        <p:spPr>
          <a:xfrm>
            <a:off x="2604806" y="3017044"/>
            <a:ext cx="3887391" cy="823912"/>
          </a:xfrm>
        </p:spPr>
        <p:txBody>
          <a:bodyPr/>
          <a:lstStyle/>
          <a:p>
            <a:pPr algn="ctr"/>
            <a:r>
              <a:rPr lang="en-US" altLang="zh-CN" dirty="0"/>
              <a:t>BIC</a:t>
            </a:r>
            <a:endParaRPr lang="zh-CN" altLang="en-US" dirty="0"/>
          </a:p>
        </p:txBody>
      </p:sp>
      <mc:AlternateContent xmlns:mc="http://schemas.openxmlformats.org/markup-compatibility/2006" xmlns:a14="http://schemas.microsoft.com/office/drawing/2010/main">
        <mc:Choice Requires="a14">
          <p:sp>
            <p:nvSpPr>
              <p:cNvPr id="6" name="Text Placeholder 5">
                <a:extLst>
                  <a:ext uri="{FF2B5EF4-FFF2-40B4-BE49-F238E27FC236}">
                    <a16:creationId xmlns:a16="http://schemas.microsoft.com/office/drawing/2014/main" id="{3EC4B3FB-E0DF-4170-B78C-0B097F79AB4B}"/>
                  </a:ext>
                </a:extLst>
              </p:cNvPr>
              <p:cNvSpPr>
                <a:spLocks noGrp="1"/>
              </p:cNvSpPr>
              <p:nvPr>
                <p:ph type="body" idx="4"/>
              </p:nvPr>
            </p:nvSpPr>
            <p:spPr>
              <a:xfrm>
                <a:off x="933084" y="4245678"/>
                <a:ext cx="7249886" cy="4095943"/>
              </a:xfrm>
            </p:spPr>
            <p:txBody>
              <a:bodyPr/>
              <a:lstStyle/>
              <a:p>
                <a:pPr marL="95250" indent="0" algn="ctr">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𝐵𝑜𝑑𝑦𝐹𝑎𝑡</m:t>
                      </m:r>
                      <m:r>
                        <a:rPr lang="en-US" sz="1800" i="1">
                          <a:latin typeface="Cambria Math" panose="02040503050406030204" pitchFamily="18" charset="0"/>
                        </a:rPr>
                        <m:t> ~ </m:t>
                      </m:r>
                      <m:sSub>
                        <m:sSubPr>
                          <m:ctrlPr>
                            <a:rPr lang="en-US" sz="1800" i="1">
                              <a:latin typeface="Cambria Math" panose="02040503050406030204" pitchFamily="18" charset="0"/>
                            </a:rPr>
                          </m:ctrlPr>
                        </m:sSubPr>
                        <m:e>
                          <m:r>
                            <a:rPr lang="en-US" sz="1800" i="1">
                              <a:latin typeface="Cambria Math" panose="02040503050406030204" pitchFamily="18" charset="0"/>
                            </a:rPr>
                            <m:t>𝜃</m:t>
                          </m:r>
                        </m:e>
                        <m:sub>
                          <m:r>
                            <a:rPr lang="en-US" sz="1800" i="1">
                              <a:latin typeface="Cambria Math" panose="02040503050406030204" pitchFamily="18" charset="0"/>
                            </a:rPr>
                            <m:t>0</m:t>
                          </m:r>
                        </m:sub>
                      </m:sSub>
                      <m:r>
                        <a:rPr lang="en-US" sz="1800" i="1">
                          <a:latin typeface="Cambria Math" panose="02040503050406030204" pitchFamily="18" charset="0"/>
                        </a:rPr>
                        <m:t>+</m:t>
                      </m:r>
                      <m:r>
                        <a:rPr lang="en-US" sz="1800" i="1">
                          <a:latin typeface="Cambria Math" panose="02040503050406030204" pitchFamily="18" charset="0"/>
                        </a:rPr>
                        <m:t>𝑊𝑒𝑖𝑔h𝑡</m:t>
                      </m:r>
                      <m:d>
                        <m:dPr>
                          <m:ctrlPr>
                            <a:rPr lang="en-US" sz="1800" i="1">
                              <a:latin typeface="Cambria Math" panose="02040503050406030204" pitchFamily="18" charset="0"/>
                            </a:rPr>
                          </m:ctrlPr>
                        </m:dPr>
                        <m:e>
                          <m:r>
                            <a:rPr lang="en-US" sz="1800" i="1">
                              <a:latin typeface="Cambria Math" panose="02040503050406030204" pitchFamily="18" charset="0"/>
                            </a:rPr>
                            <m:t>𝑙𝑏</m:t>
                          </m:r>
                        </m:e>
                      </m:d>
                      <m:r>
                        <a:rPr lang="en-US" sz="1800" i="1">
                          <a:latin typeface="Cambria Math" panose="02040503050406030204" pitchFamily="18" charset="0"/>
                        </a:rPr>
                        <m:t>+</m:t>
                      </m:r>
                      <m:r>
                        <a:rPr lang="en-US" sz="1800" i="1">
                          <a:latin typeface="Cambria Math" panose="02040503050406030204" pitchFamily="18" charset="0"/>
                        </a:rPr>
                        <m:t>𝐴𝑏𝑑𝑜𝑚𝑒𝑛</m:t>
                      </m:r>
                      <m:d>
                        <m:dPr>
                          <m:ctrlPr>
                            <a:rPr lang="en-US" sz="1800" i="1">
                              <a:latin typeface="Cambria Math" panose="02040503050406030204" pitchFamily="18" charset="0"/>
                            </a:rPr>
                          </m:ctrlPr>
                        </m:dPr>
                        <m:e>
                          <m:r>
                            <a:rPr lang="en-US" sz="1800" i="1">
                              <a:latin typeface="Cambria Math" panose="02040503050406030204" pitchFamily="18" charset="0"/>
                            </a:rPr>
                            <m:t>𝑐𝑚</m:t>
                          </m:r>
                        </m:e>
                      </m:d>
                      <m:r>
                        <a:rPr lang="en-US" sz="1800" i="1">
                          <a:latin typeface="Cambria Math" panose="02040503050406030204" pitchFamily="18" charset="0"/>
                        </a:rPr>
                        <m:t>+</m:t>
                      </m:r>
                      <m:r>
                        <a:rPr lang="en-US" sz="1800" i="1">
                          <a:latin typeface="Cambria Math" panose="02040503050406030204" pitchFamily="18" charset="0"/>
                        </a:rPr>
                        <m:t>𝑊𝑟𝑖𝑠𝑡</m:t>
                      </m:r>
                      <m:r>
                        <a:rPr lang="en-US" sz="1800" i="1">
                          <a:latin typeface="Cambria Math" panose="02040503050406030204" pitchFamily="18" charset="0"/>
                        </a:rPr>
                        <m:t>(</m:t>
                      </m:r>
                      <m:r>
                        <a:rPr lang="en-US" sz="1800" i="1">
                          <a:latin typeface="Cambria Math" panose="02040503050406030204" pitchFamily="18" charset="0"/>
                        </a:rPr>
                        <m:t>𝑐𝑚</m:t>
                      </m:r>
                      <m:r>
                        <a:rPr lang="en-US" sz="1800" i="1">
                          <a:latin typeface="Cambria Math" panose="02040503050406030204" pitchFamily="18" charset="0"/>
                        </a:rPr>
                        <m:t>) </m:t>
                      </m:r>
                    </m:oMath>
                  </m:oMathPara>
                </a14:m>
                <a:endParaRPr lang="en-US" sz="1800" dirty="0"/>
              </a:p>
            </p:txBody>
          </p:sp>
        </mc:Choice>
        <mc:Fallback xmlns="">
          <p:sp>
            <p:nvSpPr>
              <p:cNvPr id="6" name="Text Placeholder 5">
                <a:extLst>
                  <a:ext uri="{FF2B5EF4-FFF2-40B4-BE49-F238E27FC236}">
                    <a16:creationId xmlns:a16="http://schemas.microsoft.com/office/drawing/2014/main" id="{3EC4B3FB-E0DF-4170-B78C-0B097F79AB4B}"/>
                  </a:ext>
                </a:extLst>
              </p:cNvPr>
              <p:cNvSpPr>
                <a:spLocks noGrp="1" noRot="1" noChangeAspect="1" noMove="1" noResize="1" noEditPoints="1" noAdjustHandles="1" noChangeArrowheads="1" noChangeShapeType="1" noTextEdit="1"/>
              </p:cNvSpPr>
              <p:nvPr>
                <p:ph type="body" idx="4"/>
              </p:nvPr>
            </p:nvSpPr>
            <p:spPr>
              <a:xfrm>
                <a:off x="933084" y="4245678"/>
                <a:ext cx="7249886" cy="4095943"/>
              </a:xfr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75718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2"/>
          <p:cNvSpPr txBox="1">
            <a:spLocks noGrp="1"/>
          </p:cNvSpPr>
          <p:nvPr>
            <p:ph type="title"/>
          </p:nvPr>
        </p:nvSpPr>
        <p:spPr>
          <a:xfrm>
            <a:off x="3413689" y="971514"/>
            <a:ext cx="1885938" cy="75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Content</a:t>
            </a:r>
            <a:endParaRPr dirty="0"/>
          </a:p>
        </p:txBody>
      </p:sp>
      <p:sp>
        <p:nvSpPr>
          <p:cNvPr id="67" name="Google Shape;67;p12"/>
          <p:cNvSpPr txBox="1">
            <a:spLocks noGrp="1"/>
          </p:cNvSpPr>
          <p:nvPr>
            <p:ph type="body" idx="1"/>
          </p:nvPr>
        </p:nvSpPr>
        <p:spPr>
          <a:xfrm>
            <a:off x="2855331" y="2357430"/>
            <a:ext cx="3219462" cy="1876427"/>
          </a:xfrm>
          <a:prstGeom prst="rect">
            <a:avLst/>
          </a:prstGeom>
        </p:spPr>
        <p:txBody>
          <a:bodyPr spcFirstLastPara="1" wrap="square" lIns="91425" tIns="91425" rIns="91425" bIns="91425" anchor="t" anchorCtr="0">
            <a:noAutofit/>
          </a:bodyPr>
          <a:lstStyle/>
          <a:p>
            <a:pPr marL="457200" lvl="0" indent="-355600" algn="l" rtl="0">
              <a:lnSpc>
                <a:spcPct val="150000"/>
              </a:lnSpc>
              <a:spcBef>
                <a:spcPts val="750"/>
              </a:spcBef>
              <a:spcAft>
                <a:spcPts val="0"/>
              </a:spcAft>
              <a:buSzPts val="2000"/>
              <a:buChar char="●"/>
            </a:pPr>
            <a:r>
              <a:rPr lang="en-US" sz="2000" dirty="0"/>
              <a:t>Background Research</a:t>
            </a:r>
            <a:endParaRPr sz="2000" dirty="0"/>
          </a:p>
          <a:p>
            <a:pPr marL="457200" lvl="0" indent="-355600" algn="l" rtl="0">
              <a:lnSpc>
                <a:spcPct val="150000"/>
              </a:lnSpc>
              <a:spcBef>
                <a:spcPts val="0"/>
              </a:spcBef>
              <a:spcAft>
                <a:spcPts val="0"/>
              </a:spcAft>
              <a:buSzPts val="2000"/>
              <a:buChar char="●"/>
            </a:pPr>
            <a:r>
              <a:rPr lang="en-US" sz="2000" dirty="0"/>
              <a:t>Data Cleaning</a:t>
            </a:r>
            <a:endParaRPr sz="2000" dirty="0"/>
          </a:p>
          <a:p>
            <a:pPr marL="457200" lvl="0" indent="-355600" algn="l" rtl="0">
              <a:lnSpc>
                <a:spcPct val="150000"/>
              </a:lnSpc>
              <a:spcBef>
                <a:spcPts val="0"/>
              </a:spcBef>
              <a:spcAft>
                <a:spcPts val="0"/>
              </a:spcAft>
              <a:buSzPts val="2000"/>
              <a:buChar char="●"/>
            </a:pPr>
            <a:r>
              <a:rPr lang="en-US" sz="2000" dirty="0"/>
              <a:t>Technical Methods</a:t>
            </a:r>
            <a:endParaRPr sz="2000" dirty="0"/>
          </a:p>
          <a:p>
            <a:pPr marL="457200" lvl="0" indent="-355600" algn="l" rtl="0">
              <a:lnSpc>
                <a:spcPct val="150000"/>
              </a:lnSpc>
              <a:spcBef>
                <a:spcPts val="0"/>
              </a:spcBef>
              <a:spcAft>
                <a:spcPts val="0"/>
              </a:spcAft>
              <a:buSzPts val="2000"/>
              <a:buChar char="●"/>
            </a:pPr>
            <a:r>
              <a:rPr lang="en-US" sz="2000" dirty="0" smtClean="0"/>
              <a:t>Result</a:t>
            </a:r>
            <a:endParaRPr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title"/>
          </p:nvPr>
        </p:nvSpPr>
        <p:spPr>
          <a:xfrm>
            <a:off x="3760165" y="2064480"/>
            <a:ext cx="1614145" cy="83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Result</a:t>
            </a:r>
            <a:endParaRPr dirty="0"/>
          </a:p>
        </p:txBody>
      </p:sp>
      <p:sp>
        <p:nvSpPr>
          <p:cNvPr id="2" name="文本占位符 1"/>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07573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EEE62-43E3-4F37-823D-23BCE3F4AB69}"/>
              </a:ext>
            </a:extLst>
          </p:cNvPr>
          <p:cNvSpPr>
            <a:spLocks noGrp="1"/>
          </p:cNvSpPr>
          <p:nvPr>
            <p:ph type="title"/>
          </p:nvPr>
        </p:nvSpPr>
        <p:spPr>
          <a:xfrm>
            <a:off x="628650" y="364841"/>
            <a:ext cx="7886700" cy="666573"/>
          </a:xfrm>
        </p:spPr>
        <p:txBody>
          <a:bodyPr/>
          <a:lstStyle/>
          <a:p>
            <a:r>
              <a:rPr lang="en-US" altLang="zh-CN" sz="3600" dirty="0"/>
              <a:t>Rule-of-thumb Method</a:t>
            </a:r>
            <a:endParaRPr lang="en-US" sz="3600" dirty="0"/>
          </a:p>
        </p:txBody>
      </p:sp>
      <p:sp>
        <p:nvSpPr>
          <p:cNvPr id="3" name="Text Placeholder 2">
            <a:extLst>
              <a:ext uri="{FF2B5EF4-FFF2-40B4-BE49-F238E27FC236}">
                <a16:creationId xmlns:a16="http://schemas.microsoft.com/office/drawing/2014/main" id="{55912EA2-E7DF-4792-AFFB-9743CA209607}"/>
              </a:ext>
            </a:extLst>
          </p:cNvPr>
          <p:cNvSpPr>
            <a:spLocks noGrp="1"/>
          </p:cNvSpPr>
          <p:nvPr>
            <p:ph type="body" idx="1"/>
          </p:nvPr>
        </p:nvSpPr>
        <p:spPr>
          <a:xfrm>
            <a:off x="2291597" y="1744356"/>
            <a:ext cx="4560806" cy="1960378"/>
          </a:xfrm>
        </p:spPr>
        <p:txBody>
          <a:bodyPr/>
          <a:lstStyle/>
          <a:p>
            <a:pPr marL="95250" indent="0">
              <a:buNone/>
            </a:pPr>
            <a:r>
              <a:rPr lang="en-US" sz="2000" dirty="0" err="1"/>
              <a:t>Bodyfat</a:t>
            </a:r>
            <a:r>
              <a:rPr lang="en-US" sz="2000" dirty="0"/>
              <a:t>(%) = - 0.09*Weight(</a:t>
            </a:r>
            <a:r>
              <a:rPr lang="en-US" sz="2000" dirty="0" err="1"/>
              <a:t>lb</a:t>
            </a:r>
            <a:r>
              <a:rPr lang="en-US" sz="2000" dirty="0"/>
              <a:t>)</a:t>
            </a:r>
          </a:p>
          <a:p>
            <a:pPr marL="95250" indent="0">
              <a:buNone/>
            </a:pPr>
            <a:r>
              <a:rPr lang="en-US" sz="2000" dirty="0"/>
              <a:t> 	          + 0.89*Abdomen(cm)</a:t>
            </a:r>
          </a:p>
          <a:p>
            <a:pPr marL="95250" indent="0">
              <a:buNone/>
            </a:pPr>
            <a:r>
              <a:rPr lang="en-US" sz="2000" dirty="0"/>
              <a:t>	           - 1.33*Wrist(cm)</a:t>
            </a:r>
          </a:p>
          <a:p>
            <a:pPr marL="95250" indent="0">
              <a:buNone/>
            </a:pPr>
            <a:r>
              <a:rPr lang="en-US" altLang="zh-CN" sz="2000" dirty="0"/>
              <a:t>	           - 23.02 </a:t>
            </a:r>
            <a:endParaRPr lang="en-US" sz="2000" dirty="0"/>
          </a:p>
          <a:p>
            <a:pPr marL="95250" indent="0">
              <a:buNone/>
            </a:pPr>
            <a:endParaRPr lang="en-US" dirty="0"/>
          </a:p>
          <a:p>
            <a:pPr marL="95250" indent="0">
              <a:buNone/>
            </a:pPr>
            <a:r>
              <a:rPr lang="en-US" dirty="0"/>
              <a:t> </a:t>
            </a:r>
          </a:p>
        </p:txBody>
      </p:sp>
      <p:sp>
        <p:nvSpPr>
          <p:cNvPr id="4" name="文本框 3"/>
          <p:cNvSpPr txBox="1"/>
          <p:nvPr/>
        </p:nvSpPr>
        <p:spPr>
          <a:xfrm>
            <a:off x="1348033" y="4218494"/>
            <a:ext cx="6862713" cy="523220"/>
          </a:xfrm>
          <a:prstGeom prst="rect">
            <a:avLst/>
          </a:prstGeom>
          <a:noFill/>
        </p:spPr>
        <p:txBody>
          <a:bodyPr wrap="square" rtlCol="0">
            <a:spAutoFit/>
          </a:bodyPr>
          <a:lstStyle/>
          <a:p>
            <a:r>
              <a:rPr lang="en-US" altLang="zh-CN" dirty="0"/>
              <a:t>“Weight multiplied by -0.09, plus Abdomen multiplied by 0.89, minus Wrist multiplied by 1.33, minus 23.02.”</a:t>
            </a:r>
            <a:endParaRPr lang="zh-CN" altLang="en-US" dirty="0"/>
          </a:p>
        </p:txBody>
      </p:sp>
    </p:spTree>
    <p:extLst>
      <p:ext uri="{BB962C8B-B14F-4D97-AF65-F5344CB8AC3E}">
        <p14:creationId xmlns:p14="http://schemas.microsoft.com/office/powerpoint/2010/main" val="4203819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03D-8825-4F95-BB8F-565E69E8E9DA}"/>
              </a:ext>
            </a:extLst>
          </p:cNvPr>
          <p:cNvSpPr>
            <a:spLocks noGrp="1"/>
          </p:cNvSpPr>
          <p:nvPr>
            <p:ph type="title"/>
          </p:nvPr>
        </p:nvSpPr>
        <p:spPr>
          <a:xfrm>
            <a:off x="493738" y="172886"/>
            <a:ext cx="7886700" cy="771494"/>
          </a:xfrm>
        </p:spPr>
        <p:txBody>
          <a:bodyPr/>
          <a:lstStyle/>
          <a:p>
            <a:r>
              <a:rPr lang="en-US" sz="3600" dirty="0"/>
              <a:t>Diagnosing</a:t>
            </a:r>
          </a:p>
        </p:txBody>
      </p:sp>
      <p:pic>
        <p:nvPicPr>
          <p:cNvPr id="4" name="Picture 3">
            <a:extLst>
              <a:ext uri="{FF2B5EF4-FFF2-40B4-BE49-F238E27FC236}">
                <a16:creationId xmlns:a16="http://schemas.microsoft.com/office/drawing/2014/main" id="{4CFAFAB6-31D8-4961-95CC-F1D6F2AC689D}"/>
              </a:ext>
            </a:extLst>
          </p:cNvPr>
          <p:cNvPicPr>
            <a:picLocks noChangeAspect="1"/>
          </p:cNvPicPr>
          <p:nvPr/>
        </p:nvPicPr>
        <p:blipFill>
          <a:blip r:embed="rId2"/>
          <a:stretch>
            <a:fillRect/>
          </a:stretch>
        </p:blipFill>
        <p:spPr>
          <a:xfrm>
            <a:off x="1121790" y="944380"/>
            <a:ext cx="7211505" cy="4882544"/>
          </a:xfrm>
          <a:prstGeom prst="rect">
            <a:avLst/>
          </a:prstGeom>
        </p:spPr>
      </p:pic>
    </p:spTree>
    <p:extLst>
      <p:ext uri="{BB962C8B-B14F-4D97-AF65-F5344CB8AC3E}">
        <p14:creationId xmlns:p14="http://schemas.microsoft.com/office/powerpoint/2010/main" val="1183376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52EE7-FA1E-4ECD-A509-B98D46445937}"/>
              </a:ext>
            </a:extLst>
          </p:cNvPr>
          <p:cNvSpPr>
            <a:spLocks noGrp="1"/>
          </p:cNvSpPr>
          <p:nvPr>
            <p:ph type="title"/>
          </p:nvPr>
        </p:nvSpPr>
        <p:spPr/>
        <p:txBody>
          <a:bodyPr/>
          <a:lstStyle/>
          <a:p>
            <a:r>
              <a:rPr lang="en-US" sz="3600" dirty="0"/>
              <a:t>Diagnosing and future work</a:t>
            </a:r>
          </a:p>
        </p:txBody>
      </p:sp>
      <p:sp>
        <p:nvSpPr>
          <p:cNvPr id="4" name="Rectangle 1">
            <a:extLst>
              <a:ext uri="{FF2B5EF4-FFF2-40B4-BE49-F238E27FC236}">
                <a16:creationId xmlns:a16="http://schemas.microsoft.com/office/drawing/2014/main" id="{B9987474-1A14-48CA-800D-A054372024EA}"/>
              </a:ext>
            </a:extLst>
          </p:cNvPr>
          <p:cNvSpPr>
            <a:spLocks noGrp="1" noChangeArrowheads="1"/>
          </p:cNvSpPr>
          <p:nvPr>
            <p:ph type="body" idx="1"/>
          </p:nvPr>
        </p:nvSpPr>
        <p:spPr bwMode="auto">
          <a:xfrm>
            <a:off x="1665918" y="2644471"/>
            <a:ext cx="5979220" cy="13542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VIF: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Weight                   Abdomen                   Wrist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5.547712               4.183954                   2.033346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0621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52EE7-FA1E-4ECD-A509-B98D46445937}"/>
              </a:ext>
            </a:extLst>
          </p:cNvPr>
          <p:cNvSpPr>
            <a:spLocks noGrp="1"/>
          </p:cNvSpPr>
          <p:nvPr>
            <p:ph type="title"/>
          </p:nvPr>
        </p:nvSpPr>
        <p:spPr/>
        <p:txBody>
          <a:bodyPr/>
          <a:lstStyle/>
          <a:p>
            <a:r>
              <a:rPr lang="en-US" sz="3600" dirty="0"/>
              <a:t>Diagnosing and future work</a:t>
            </a:r>
          </a:p>
        </p:txBody>
      </p:sp>
      <p:sp>
        <p:nvSpPr>
          <p:cNvPr id="4" name="Rectangle 1">
            <a:extLst>
              <a:ext uri="{FF2B5EF4-FFF2-40B4-BE49-F238E27FC236}">
                <a16:creationId xmlns:a16="http://schemas.microsoft.com/office/drawing/2014/main" id="{B9987474-1A14-48CA-800D-A054372024EA}"/>
              </a:ext>
            </a:extLst>
          </p:cNvPr>
          <p:cNvSpPr>
            <a:spLocks noGrp="1" noChangeArrowheads="1"/>
          </p:cNvSpPr>
          <p:nvPr>
            <p:ph type="body" idx="1"/>
          </p:nvPr>
        </p:nvSpPr>
        <p:spPr bwMode="auto">
          <a:xfrm>
            <a:off x="2248292" y="2491146"/>
            <a:ext cx="5241303" cy="141577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lang="en-US" altLang="en-US" sz="2400" b="1" dirty="0">
                <a:solidFill>
                  <a:srgbClr val="000000"/>
                </a:solidFill>
              </a:rPr>
              <a:t>Pros:</a:t>
            </a:r>
          </a:p>
          <a:p>
            <a:pPr marL="0" lvl="0" indent="0" eaLnBrk="0" fontAlgn="base" hangingPunct="0">
              <a:lnSpc>
                <a:spcPct val="100000"/>
              </a:lnSpc>
              <a:spcBef>
                <a:spcPct val="0"/>
              </a:spcBef>
              <a:spcAft>
                <a:spcPct val="0"/>
              </a:spcAft>
              <a:buClrTx/>
              <a:buSzTx/>
              <a:buNone/>
            </a:pPr>
            <a:endParaRPr lang="en-US" altLang="en-US" sz="2000" dirty="0">
              <a:solidFill>
                <a:srgbClr val="000000"/>
              </a:solidFill>
            </a:endParaRPr>
          </a:p>
          <a:p>
            <a:pPr marL="0" lvl="0" indent="0" eaLnBrk="0" fontAlgn="base" hangingPunct="0">
              <a:lnSpc>
                <a:spcPct val="100000"/>
              </a:lnSpc>
              <a:spcBef>
                <a:spcPct val="0"/>
              </a:spcBef>
              <a:spcAft>
                <a:spcPct val="0"/>
              </a:spcAft>
              <a:buClrTx/>
              <a:buSzTx/>
              <a:buNone/>
            </a:pPr>
            <a:r>
              <a:rPr lang="en-US" altLang="en-US" sz="2000" dirty="0">
                <a:solidFill>
                  <a:srgbClr val="000000"/>
                </a:solidFill>
              </a:rPr>
              <a:t>            simple, robust, easy to interpret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1244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52EE7-FA1E-4ECD-A509-B98D46445937}"/>
              </a:ext>
            </a:extLst>
          </p:cNvPr>
          <p:cNvSpPr>
            <a:spLocks noGrp="1"/>
          </p:cNvSpPr>
          <p:nvPr>
            <p:ph type="title"/>
          </p:nvPr>
        </p:nvSpPr>
        <p:spPr/>
        <p:txBody>
          <a:bodyPr/>
          <a:lstStyle/>
          <a:p>
            <a:r>
              <a:rPr lang="en-US" sz="3600" dirty="0"/>
              <a:t>Diagnosing and future work</a:t>
            </a:r>
          </a:p>
        </p:txBody>
      </p:sp>
      <p:sp>
        <p:nvSpPr>
          <p:cNvPr id="4" name="Rectangle 1">
            <a:extLst>
              <a:ext uri="{FF2B5EF4-FFF2-40B4-BE49-F238E27FC236}">
                <a16:creationId xmlns:a16="http://schemas.microsoft.com/office/drawing/2014/main" id="{B9987474-1A14-48CA-800D-A054372024EA}"/>
              </a:ext>
            </a:extLst>
          </p:cNvPr>
          <p:cNvSpPr>
            <a:spLocks noGrp="1" noChangeArrowheads="1"/>
          </p:cNvSpPr>
          <p:nvPr>
            <p:ph type="body" idx="1"/>
          </p:nvPr>
        </p:nvSpPr>
        <p:spPr bwMode="auto">
          <a:xfrm>
            <a:off x="1939295" y="2578201"/>
            <a:ext cx="5979220"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lang="en-US" altLang="en-US" sz="2400" dirty="0">
                <a:solidFill>
                  <a:srgbClr val="000000"/>
                </a:solidFill>
              </a:rPr>
              <a:t>Cons:</a:t>
            </a:r>
          </a:p>
          <a:p>
            <a:pPr marL="0" lvl="0" indent="0" eaLnBrk="0" fontAlgn="base" hangingPunct="0">
              <a:lnSpc>
                <a:spcPct val="100000"/>
              </a:lnSpc>
              <a:spcBef>
                <a:spcPct val="0"/>
              </a:spcBef>
              <a:spcAft>
                <a:spcPct val="0"/>
              </a:spcAft>
              <a:buClrTx/>
              <a:buSzTx/>
              <a:buNone/>
            </a:pPr>
            <a:endParaRPr lang="en-US" altLang="en-US" sz="2400" dirty="0">
              <a:solidFill>
                <a:srgbClr val="000000"/>
              </a:solidFill>
            </a:endParaRPr>
          </a:p>
          <a:p>
            <a:pPr marL="0" lvl="0" indent="0" eaLnBrk="0" fontAlgn="base" hangingPunct="0">
              <a:lnSpc>
                <a:spcPct val="100000"/>
              </a:lnSpc>
              <a:spcBef>
                <a:spcPct val="0"/>
              </a:spcBef>
              <a:spcAft>
                <a:spcPct val="0"/>
              </a:spcAft>
              <a:buClrTx/>
              <a:buSzTx/>
              <a:buNone/>
            </a:pPr>
            <a:r>
              <a:rPr lang="en-US" altLang="en-US" sz="2000" dirty="0">
                <a:solidFill>
                  <a:schemeClr val="tx1"/>
                </a:solidFill>
              </a:rPr>
              <a:t>              Not satisfy normality based on </a:t>
            </a:r>
            <a:r>
              <a:rPr lang="en-US" altLang="en-US" sz="2000" dirty="0" err="1">
                <a:solidFill>
                  <a:schemeClr val="tx1"/>
                </a:solidFill>
              </a:rPr>
              <a:t>qq</a:t>
            </a:r>
            <a:r>
              <a:rPr lang="en-US" altLang="en-US" sz="2000" dirty="0">
                <a:solidFill>
                  <a:schemeClr val="tx1"/>
                </a:solidFill>
              </a:rPr>
              <a:t> plot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6702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52EE7-FA1E-4ECD-A509-B98D46445937}"/>
              </a:ext>
            </a:extLst>
          </p:cNvPr>
          <p:cNvSpPr>
            <a:spLocks noGrp="1"/>
          </p:cNvSpPr>
          <p:nvPr>
            <p:ph type="title"/>
          </p:nvPr>
        </p:nvSpPr>
        <p:spPr/>
        <p:txBody>
          <a:bodyPr/>
          <a:lstStyle/>
          <a:p>
            <a:r>
              <a:rPr lang="en-US" sz="3600" dirty="0"/>
              <a:t>Diagnosing and future work</a:t>
            </a:r>
          </a:p>
        </p:txBody>
      </p:sp>
      <p:sp>
        <p:nvSpPr>
          <p:cNvPr id="4" name="Rectangle 1">
            <a:extLst>
              <a:ext uri="{FF2B5EF4-FFF2-40B4-BE49-F238E27FC236}">
                <a16:creationId xmlns:a16="http://schemas.microsoft.com/office/drawing/2014/main" id="{B9987474-1A14-48CA-800D-A054372024EA}"/>
              </a:ext>
            </a:extLst>
          </p:cNvPr>
          <p:cNvSpPr>
            <a:spLocks noGrp="1" noChangeArrowheads="1"/>
          </p:cNvSpPr>
          <p:nvPr>
            <p:ph type="body" idx="1"/>
          </p:nvPr>
        </p:nvSpPr>
        <p:spPr bwMode="auto">
          <a:xfrm>
            <a:off x="1665918" y="2275139"/>
            <a:ext cx="5979220" cy="20928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lang="en-US" altLang="en-US" sz="2400" dirty="0">
                <a:solidFill>
                  <a:schemeClr val="tx1"/>
                </a:solidFill>
              </a:rPr>
              <a:t>Future work:</a:t>
            </a:r>
          </a:p>
          <a:p>
            <a:pPr marL="0" lvl="0" indent="0" eaLnBrk="0" fontAlgn="base" hangingPunct="0">
              <a:lnSpc>
                <a:spcPct val="100000"/>
              </a:lnSpc>
              <a:spcBef>
                <a:spcPct val="0"/>
              </a:spcBef>
              <a:spcAft>
                <a:spcPct val="0"/>
              </a:spcAft>
              <a:buClrTx/>
              <a:buSzTx/>
              <a:buNone/>
            </a:pPr>
            <a:endParaRPr lang="en-US" altLang="en-US" sz="2400" dirty="0">
              <a:solidFill>
                <a:schemeClr val="tx1"/>
              </a:solidFill>
            </a:endParaRPr>
          </a:p>
          <a:p>
            <a:pPr marL="0" lvl="0" indent="0" algn="ctr" eaLnBrk="0" fontAlgn="base" hangingPunct="0">
              <a:lnSpc>
                <a:spcPct val="150000"/>
              </a:lnSpc>
              <a:spcBef>
                <a:spcPct val="0"/>
              </a:spcBef>
              <a:spcAft>
                <a:spcPct val="0"/>
              </a:spcAft>
              <a:buClrTx/>
              <a:buSzTx/>
              <a:buNone/>
            </a:pPr>
            <a:r>
              <a:rPr lang="en-US" altLang="en-US" sz="2000" dirty="0">
                <a:solidFill>
                  <a:schemeClr val="tx1"/>
                </a:solidFill>
              </a:rPr>
              <a:t>Build a complex model</a:t>
            </a:r>
          </a:p>
          <a:p>
            <a:pPr marL="0" lvl="0" indent="0" algn="ctr" eaLnBrk="0" fontAlgn="base" hangingPunct="0">
              <a:lnSpc>
                <a:spcPct val="150000"/>
              </a:lnSpc>
              <a:spcBef>
                <a:spcPct val="0"/>
              </a:spcBef>
              <a:spcAft>
                <a:spcPct val="0"/>
              </a:spcAft>
              <a:buClrTx/>
              <a:buSzTx/>
              <a:buNone/>
            </a:pPr>
            <a:r>
              <a:rPr lang="en-US" altLang="en-US" sz="2000" dirty="0">
                <a:solidFill>
                  <a:schemeClr val="tx1"/>
                </a:solidFill>
              </a:rPr>
              <a:t>Feature engineering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8211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title"/>
          </p:nvPr>
        </p:nvSpPr>
        <p:spPr>
          <a:xfrm>
            <a:off x="2291250" y="1121800"/>
            <a:ext cx="4868408" cy="83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Background Research</a:t>
            </a:r>
            <a:endParaRPr dirty="0"/>
          </a:p>
        </p:txBody>
      </p:sp>
      <p:sp>
        <p:nvSpPr>
          <p:cNvPr id="73" name="Google Shape;73;p13"/>
          <p:cNvSpPr txBox="1">
            <a:spLocks noGrp="1"/>
          </p:cNvSpPr>
          <p:nvPr>
            <p:ph type="body" idx="1"/>
          </p:nvPr>
        </p:nvSpPr>
        <p:spPr>
          <a:xfrm>
            <a:off x="1349848" y="2773425"/>
            <a:ext cx="6629942" cy="1500300"/>
          </a:xfrm>
          <a:prstGeom prst="rect">
            <a:avLst/>
          </a:prstGeom>
        </p:spPr>
        <p:txBody>
          <a:bodyPr spcFirstLastPara="1" wrap="square" lIns="91425" tIns="91425" rIns="91425" bIns="91425" anchor="t" anchorCtr="0">
            <a:noAutofit/>
          </a:bodyPr>
          <a:lstStyle/>
          <a:p>
            <a:pPr marL="0" lvl="0" indent="0" algn="l" rtl="0">
              <a:spcBef>
                <a:spcPts val="750"/>
              </a:spcBef>
              <a:spcAft>
                <a:spcPts val="0"/>
              </a:spcAft>
              <a:buNone/>
            </a:pPr>
            <a:r>
              <a:rPr lang="en-US" dirty="0"/>
              <a:t>How much body fat percentage of a normal male should </a:t>
            </a:r>
            <a:r>
              <a:rPr lang="en-US" altLang="zh-CN" dirty="0"/>
              <a:t>be</a:t>
            </a:r>
            <a:r>
              <a:rPr lang="en-US" dirty="0" smtClean="0"/>
              <a: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4"/>
          <p:cNvPicPr preferRelativeResize="0"/>
          <p:nvPr/>
        </p:nvPicPr>
        <p:blipFill>
          <a:blip r:embed="rId3">
            <a:alphaModFix/>
          </a:blip>
          <a:stretch>
            <a:fillRect/>
          </a:stretch>
        </p:blipFill>
        <p:spPr>
          <a:xfrm>
            <a:off x="1049200" y="789850"/>
            <a:ext cx="3087450" cy="4702426"/>
          </a:xfrm>
          <a:prstGeom prst="rect">
            <a:avLst/>
          </a:prstGeom>
          <a:noFill/>
          <a:ln>
            <a:noFill/>
          </a:ln>
        </p:spPr>
      </p:pic>
      <p:sp>
        <p:nvSpPr>
          <p:cNvPr id="79" name="Google Shape;79;p14"/>
          <p:cNvSpPr txBox="1"/>
          <p:nvPr/>
        </p:nvSpPr>
        <p:spPr>
          <a:xfrm>
            <a:off x="4352200" y="3308850"/>
            <a:ext cx="4668300" cy="16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333333"/>
                </a:solidFill>
                <a:highlight>
                  <a:srgbClr val="FFFFFF"/>
                </a:highlight>
              </a:rPr>
              <a:t>Andreas Münzer</a:t>
            </a:r>
            <a:endParaRPr sz="1800">
              <a:solidFill>
                <a:srgbClr val="333333"/>
              </a:solidFill>
              <a:highlight>
                <a:srgbClr val="FFFFFF"/>
              </a:highlight>
            </a:endParaRPr>
          </a:p>
          <a:p>
            <a:pPr marL="0" lvl="0" indent="0" algn="l" rtl="0">
              <a:spcBef>
                <a:spcPts val="0"/>
              </a:spcBef>
              <a:spcAft>
                <a:spcPts val="0"/>
              </a:spcAft>
              <a:buNone/>
            </a:pPr>
            <a:r>
              <a:rPr lang="en-US" sz="1800">
                <a:solidFill>
                  <a:srgbClr val="333333"/>
                </a:solidFill>
                <a:highlight>
                  <a:srgbClr val="FFFFFF"/>
                </a:highlight>
              </a:rPr>
              <a:t>Lowest body fat percentage ever</a:t>
            </a:r>
            <a:endParaRPr sz="1800">
              <a:solidFill>
                <a:srgbClr val="333333"/>
              </a:solidFill>
              <a:highlight>
                <a:srgbClr val="FFFFFF"/>
              </a:highlight>
            </a:endParaRPr>
          </a:p>
          <a:p>
            <a:pPr marL="0" lvl="0" indent="0" algn="l" rtl="0">
              <a:spcBef>
                <a:spcPts val="0"/>
              </a:spcBef>
              <a:spcAft>
                <a:spcPts val="0"/>
              </a:spcAft>
              <a:buNone/>
            </a:pPr>
            <a:r>
              <a:rPr lang="en-US" sz="1800">
                <a:solidFill>
                  <a:srgbClr val="333333"/>
                </a:solidFill>
                <a:highlight>
                  <a:srgbClr val="FFFFFF"/>
                </a:highlight>
              </a:rPr>
              <a:t>0.3%</a:t>
            </a:r>
            <a:endParaRPr sz="1800">
              <a:solidFill>
                <a:srgbClr val="333333"/>
              </a:solidFill>
              <a:highlight>
                <a:srgbClr val="FFFFFF"/>
              </a:highlight>
            </a:endParaRPr>
          </a:p>
          <a:p>
            <a:pPr marL="0" lvl="0" indent="0" algn="l" rtl="0">
              <a:spcBef>
                <a:spcPts val="0"/>
              </a:spcBef>
              <a:spcAft>
                <a:spcPts val="0"/>
              </a:spcAft>
              <a:buNone/>
            </a:pPr>
            <a:r>
              <a:rPr lang="en-US" sz="1800">
                <a:solidFill>
                  <a:srgbClr val="333333"/>
                </a:solidFill>
                <a:highlight>
                  <a:srgbClr val="FFFFFF"/>
                </a:highlight>
              </a:rPr>
              <a:t>lead to his painful death at only 31 years old</a:t>
            </a:r>
            <a:endParaRPr sz="1800">
              <a:solidFill>
                <a:srgbClr val="333333"/>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body" idx="1"/>
          </p:nvPr>
        </p:nvSpPr>
        <p:spPr>
          <a:xfrm>
            <a:off x="628650" y="1635261"/>
            <a:ext cx="7886700" cy="2966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a:solidFill>
                  <a:srgbClr val="333333"/>
                </a:solidFill>
              </a:rPr>
              <a:t>“You need body fat for cellular function, energy use and to pad the joints and organs. Having too little can lead to nutritional deficiencies, electrolyte imbalances and malfunction of the heart, etc.”</a:t>
            </a:r>
            <a:endParaRPr sz="2000">
              <a:solidFill>
                <a:srgbClr val="333333"/>
              </a:solidFill>
            </a:endParaRPr>
          </a:p>
          <a:p>
            <a:pPr marL="0" lvl="0" indent="0" algn="l" rtl="0">
              <a:lnSpc>
                <a:spcPct val="150000"/>
              </a:lnSpc>
              <a:spcBef>
                <a:spcPts val="2300"/>
              </a:spcBef>
              <a:spcAft>
                <a:spcPts val="0"/>
              </a:spcAft>
              <a:buNone/>
            </a:pPr>
            <a:r>
              <a:rPr lang="en-US" sz="1600" b="1" i="1">
                <a:solidFill>
                  <a:srgbClr val="333333"/>
                </a:solidFill>
              </a:rPr>
              <a:t>              Carol Garber, professor of movement sciences at Columbia University</a:t>
            </a:r>
            <a:endParaRPr sz="1600" b="1" i="1">
              <a:solidFill>
                <a:srgbClr val="333333"/>
              </a:solidFill>
            </a:endParaRPr>
          </a:p>
          <a:p>
            <a:pPr marL="0" lvl="0" indent="0" algn="l" rtl="0">
              <a:lnSpc>
                <a:spcPct val="150000"/>
              </a:lnSpc>
              <a:spcBef>
                <a:spcPts val="2300"/>
              </a:spcBef>
              <a:spcAft>
                <a:spcPts val="0"/>
              </a:spcAft>
              <a:buClr>
                <a:schemeClr val="dk1"/>
              </a:buClr>
              <a:buSzPts val="1100"/>
              <a:buFont typeface="Arial"/>
              <a:buNone/>
            </a:pPr>
            <a:endParaRPr>
              <a:solidFill>
                <a:srgbClr val="333333"/>
              </a:solidFill>
            </a:endParaRPr>
          </a:p>
          <a:p>
            <a:pPr marL="0" lvl="0" indent="0" algn="l" rtl="0">
              <a:spcBef>
                <a:spcPts val="230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body" idx="1"/>
          </p:nvPr>
        </p:nvSpPr>
        <p:spPr>
          <a:xfrm>
            <a:off x="628650" y="1379667"/>
            <a:ext cx="7886700" cy="38403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a:solidFill>
                  <a:srgbClr val="333333"/>
                </a:solidFill>
              </a:rPr>
              <a:t>Men require at least 3 percent body fat and women at least 12 percent in order for the body to function properly.</a:t>
            </a:r>
            <a:endParaRPr dirty="0">
              <a:solidFill>
                <a:srgbClr val="333333"/>
              </a:solidFill>
            </a:endParaRPr>
          </a:p>
          <a:p>
            <a:pPr marL="0" lvl="0" indent="0" algn="l" rtl="0">
              <a:lnSpc>
                <a:spcPct val="150000"/>
              </a:lnSpc>
              <a:spcBef>
                <a:spcPts val="2300"/>
              </a:spcBef>
              <a:spcAft>
                <a:spcPts val="0"/>
              </a:spcAft>
              <a:buNone/>
            </a:pPr>
            <a:r>
              <a:rPr lang="en-US" b="1" dirty="0">
                <a:solidFill>
                  <a:srgbClr val="333333"/>
                </a:solidFill>
              </a:rPr>
              <a:t>                                                                                                  </a:t>
            </a:r>
            <a:r>
              <a:rPr lang="en-US" b="1" i="1" dirty="0">
                <a:solidFill>
                  <a:srgbClr val="333333"/>
                </a:solidFill>
              </a:rPr>
              <a:t>Carol Garber</a:t>
            </a:r>
            <a:endParaRPr b="1" i="1" dirty="0">
              <a:solidFill>
                <a:srgbClr val="333333"/>
              </a:solidFill>
            </a:endParaRPr>
          </a:p>
          <a:p>
            <a:pPr marL="0" lvl="0" indent="0" algn="l" rtl="0">
              <a:lnSpc>
                <a:spcPct val="150000"/>
              </a:lnSpc>
              <a:spcBef>
                <a:spcPts val="2300"/>
              </a:spcBef>
              <a:spcAft>
                <a:spcPts val="0"/>
              </a:spcAft>
              <a:buNone/>
            </a:pPr>
            <a:r>
              <a:rPr lang="en-US" dirty="0">
                <a:solidFill>
                  <a:srgbClr val="000000"/>
                </a:solidFill>
                <a:highlight>
                  <a:srgbClr val="FFFFFF"/>
                </a:highlight>
              </a:rPr>
              <a:t>For women it is important to not go any lower than 10 to 13 percent body fat and men should go no lower than 2 to 5 percent body fat.</a:t>
            </a:r>
            <a:endParaRPr dirty="0">
              <a:solidFill>
                <a:srgbClr val="000000"/>
              </a:solidFill>
              <a:highlight>
                <a:srgbClr val="FFFFFF"/>
              </a:highlight>
            </a:endParaRPr>
          </a:p>
          <a:p>
            <a:pPr marL="0" lvl="0" indent="0" algn="l" rtl="0">
              <a:lnSpc>
                <a:spcPct val="150000"/>
              </a:lnSpc>
              <a:spcBef>
                <a:spcPts val="2300"/>
              </a:spcBef>
              <a:spcAft>
                <a:spcPts val="2300"/>
              </a:spcAft>
              <a:buClr>
                <a:schemeClr val="dk1"/>
              </a:buClr>
              <a:buSzPts val="1100"/>
              <a:buFont typeface="Arial"/>
              <a:buNone/>
            </a:pPr>
            <a:r>
              <a:rPr lang="en-US" dirty="0">
                <a:solidFill>
                  <a:srgbClr val="000000"/>
                </a:solidFill>
                <a:highlight>
                  <a:srgbClr val="FFFFFF"/>
                </a:highlight>
              </a:rPr>
              <a:t>                                                              </a:t>
            </a:r>
            <a:r>
              <a:rPr lang="en-US" b="1" i="1" dirty="0">
                <a:solidFill>
                  <a:srgbClr val="000000"/>
                </a:solidFill>
                <a:highlight>
                  <a:srgbClr val="FFFFFF"/>
                </a:highlight>
              </a:rPr>
              <a:t>The American Council on Exercise</a:t>
            </a:r>
            <a:r>
              <a:rPr lang="en-US" dirty="0">
                <a:solidFill>
                  <a:srgbClr val="000000"/>
                </a:solidFill>
                <a:highlight>
                  <a:srgbClr val="FFFFFF"/>
                </a:highlight>
              </a:rPr>
              <a:t> </a:t>
            </a:r>
            <a:endParaRPr dirty="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title"/>
          </p:nvPr>
        </p:nvSpPr>
        <p:spPr>
          <a:xfrm>
            <a:off x="3009702" y="2050340"/>
            <a:ext cx="3115071" cy="83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 Cleaning</a:t>
            </a:r>
            <a:endParaRPr dirty="0"/>
          </a:p>
        </p:txBody>
      </p:sp>
      <p:sp>
        <p:nvSpPr>
          <p:cNvPr id="2" name="文本占位符 1"/>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84672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1000478" y="910737"/>
            <a:ext cx="3259200" cy="72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 Cleaning</a:t>
            </a:r>
            <a:endParaRPr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264" y="2941163"/>
            <a:ext cx="6858422" cy="69758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1000478" y="910737"/>
            <a:ext cx="3259200" cy="72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 Cleaning</a:t>
            </a:r>
            <a:endParaRPr dirty="0"/>
          </a:p>
        </p:txBody>
      </p:sp>
      <p:sp>
        <p:nvSpPr>
          <p:cNvPr id="2" name="文本框 1"/>
          <p:cNvSpPr txBox="1"/>
          <p:nvPr/>
        </p:nvSpPr>
        <p:spPr>
          <a:xfrm>
            <a:off x="2394406" y="2309567"/>
            <a:ext cx="4209069" cy="369332"/>
          </a:xfrm>
          <a:prstGeom prst="rect">
            <a:avLst/>
          </a:prstGeom>
          <a:noFill/>
        </p:spPr>
        <p:txBody>
          <a:bodyPr wrap="square" rtlCol="0">
            <a:spAutoFit/>
          </a:bodyPr>
          <a:lstStyle/>
          <a:p>
            <a:r>
              <a:rPr lang="en-US" altLang="zh-CN" sz="1800" dirty="0"/>
              <a:t>Check whether there is any input error</a:t>
            </a:r>
            <a:endParaRPr lang="zh-CN" altLang="en-US" sz="1800" dirty="0"/>
          </a:p>
        </p:txBody>
      </p:sp>
      <p:sp>
        <p:nvSpPr>
          <p:cNvPr id="3" name="文本框 2"/>
          <p:cNvSpPr txBox="1"/>
          <p:nvPr/>
        </p:nvSpPr>
        <p:spPr>
          <a:xfrm>
            <a:off x="3391290" y="3349029"/>
            <a:ext cx="2215299" cy="369332"/>
          </a:xfrm>
          <a:prstGeom prst="rect">
            <a:avLst/>
          </a:prstGeom>
          <a:noFill/>
        </p:spPr>
        <p:txBody>
          <a:bodyPr wrap="square" rtlCol="0">
            <a:spAutoFit/>
          </a:bodyPr>
          <a:lstStyle/>
          <a:p>
            <a:r>
              <a:rPr lang="en-US" altLang="zh-CN" sz="1800" dirty="0"/>
              <a:t>BMI = ADIPOSITY?</a:t>
            </a:r>
            <a:endParaRPr lang="zh-CN" altLang="en-US" sz="1800" dirty="0"/>
          </a:p>
        </p:txBody>
      </p:sp>
    </p:spTree>
    <p:extLst>
      <p:ext uri="{BB962C8B-B14F-4D97-AF65-F5344CB8AC3E}">
        <p14:creationId xmlns:p14="http://schemas.microsoft.com/office/powerpoint/2010/main" val="2353743217"/>
      </p:ext>
    </p:extLst>
  </p:cSld>
  <p:clrMapOvr>
    <a:masterClrMapping/>
  </p:clrMapOvr>
</p:sld>
</file>

<file path=ppt/theme/theme1.xml><?xml version="1.0" encoding="utf-8"?>
<a:theme xmlns:a="http://schemas.openxmlformats.org/drawingml/2006/main" name="Standard_Geometric">
  <a:themeElements>
    <a:clrScheme name="UWBrand">
      <a:dk1>
        <a:srgbClr val="000000"/>
      </a:dk1>
      <a:lt1>
        <a:srgbClr val="FFFFFF"/>
      </a:lt1>
      <a:dk2>
        <a:srgbClr val="FFFFFF"/>
      </a:dk2>
      <a:lt2>
        <a:srgbClr val="FFFFFF"/>
      </a:lt2>
      <a:accent1>
        <a:srgbClr val="C5050C"/>
      </a:accent1>
      <a:accent2>
        <a:srgbClr val="FF8000"/>
      </a:accent2>
      <a:accent3>
        <a:srgbClr val="FFBF00"/>
      </a:accent3>
      <a:accent4>
        <a:srgbClr val="97B85F"/>
      </a:accent4>
      <a:accent5>
        <a:srgbClr val="6B9999"/>
      </a:accent5>
      <a:accent6>
        <a:srgbClr val="386666"/>
      </a:accent6>
      <a:hlink>
        <a:srgbClr val="0479A8"/>
      </a:hlink>
      <a:folHlink>
        <a:srgbClr val="0479A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421</Words>
  <Application>Microsoft Office PowerPoint</Application>
  <PresentationFormat>全屏显示(4:3)</PresentationFormat>
  <Paragraphs>85</Paragraphs>
  <Slides>26</Slides>
  <Notes>21</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26</vt:i4>
      </vt:variant>
    </vt:vector>
  </HeadingPairs>
  <TitlesOfParts>
    <vt:vector size="29" baseType="lpstr">
      <vt:lpstr>Arial</vt:lpstr>
      <vt:lpstr>Cambria Math</vt:lpstr>
      <vt:lpstr>Standard_Geometric</vt:lpstr>
      <vt:lpstr>Bodyfat Prediction</vt:lpstr>
      <vt:lpstr>Content</vt:lpstr>
      <vt:lpstr>Background Research</vt:lpstr>
      <vt:lpstr>PowerPoint 演示文稿</vt:lpstr>
      <vt:lpstr>PowerPoint 演示文稿</vt:lpstr>
      <vt:lpstr>PowerPoint 演示文稿</vt:lpstr>
      <vt:lpstr>Data Cleaning</vt:lpstr>
      <vt:lpstr>Data Cleaning</vt:lpstr>
      <vt:lpstr>Data Cleaning</vt:lpstr>
      <vt:lpstr>Data Cleaning</vt:lpstr>
      <vt:lpstr>Data Cleaning</vt:lpstr>
      <vt:lpstr>Data Cleaning</vt:lpstr>
      <vt:lpstr>Data Cleaning</vt:lpstr>
      <vt:lpstr>Data Cleaning</vt:lpstr>
      <vt:lpstr>Data Cleaning</vt:lpstr>
      <vt:lpstr>Data Cleaning</vt:lpstr>
      <vt:lpstr>Technical Methods</vt:lpstr>
      <vt:lpstr>Technical Methods</vt:lpstr>
      <vt:lpstr>Bidirectional selection</vt:lpstr>
      <vt:lpstr>Result</vt:lpstr>
      <vt:lpstr>Rule-of-thumb Method</vt:lpstr>
      <vt:lpstr>Diagnosing</vt:lpstr>
      <vt:lpstr>Diagnosing and future work</vt:lpstr>
      <vt:lpstr>Diagnosing and future work</vt:lpstr>
      <vt:lpstr>Diagnosing and future work</vt:lpstr>
      <vt:lpstr>Diagnosing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Bodyfat Prediction</dc:title>
  <dc:creator>Dell</dc:creator>
  <cp:lastModifiedBy>JIAMING ZHOU</cp:lastModifiedBy>
  <cp:revision>11</cp:revision>
  <dcterms:modified xsi:type="dcterms:W3CDTF">2019-02-07T05:06:53Z</dcterms:modified>
</cp:coreProperties>
</file>