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W6wqgFWxIZqNnJH25SwjnFlS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Dosis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e12c10e8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e12c10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82257d6f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82257d6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e12c10e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e12c1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12c10e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e12c10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12c10e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e12c10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df62f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df62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82257d6f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82257d6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12c10e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e12c10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e12c10e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e12c10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31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1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5" name="Google Shape;85;p4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0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4" name="Google Shape;94;p41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1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Google Shape;17;p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2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4" name="Google Shape;24;p32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28" name="Google Shape;28;p3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34" name="Google Shape;34;p3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0" name="Google Shape;40;p35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2" name="Google Shape;42;p3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" name="Google Shape;43;p35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5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5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" name="Google Shape;46;p35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9" name="Google Shape;49;p3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▹"/>
              <a:defRPr sz="19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9" name="Google Shape;59;p3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4" name="Google Shape;64;p3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71" name="Google Shape;71;p38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72" name="Google Shape;72;p38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76" name="Google Shape;76;p3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uters.com/article/us-health-elderly-falls/more-elderly-americans-dying-from-falls-idUSKCN1T521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8a6CDG7puF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youtube.com/watch?v=_4bYu8FW2i8" TargetMode="External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e12c10e8_0_5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g6be12c10e8_0_58"/>
          <p:cNvSpPr/>
          <p:nvPr/>
        </p:nvSpPr>
        <p:spPr>
          <a:xfrm>
            <a:off x="-568125" y="-75750"/>
            <a:ext cx="9968700" cy="521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82257d6f_2_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g7a82257d6f_2_11"/>
          <p:cNvSpPr/>
          <p:nvPr/>
        </p:nvSpPr>
        <p:spPr>
          <a:xfrm>
            <a:off x="-568125" y="-75750"/>
            <a:ext cx="9968700" cy="521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028475" y="1474000"/>
            <a:ext cx="52386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Life Alerting Safety Cane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028475" y="3583025"/>
            <a:ext cx="39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Derek Feng and Jerry Shen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e12c10e8_0_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Problem</a:t>
            </a:r>
            <a:endParaRPr/>
          </a:p>
        </p:txBody>
      </p:sp>
      <p:sp>
        <p:nvSpPr>
          <p:cNvPr id="117" name="Google Shape;117;g6be12c10e8_0_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 2016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~591 deaths from falls for every 100,000 people 95 and older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~42 for every 100,000 people ages 75 to 79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Deaths from falls among U.S. adults aged 75 or older rose from 8,613 in 2000 to 25,189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https://www.reuters.com/article/us-health-elderly-falls/more-elderly-americans-dying-from-falls-idUSKCN1T5213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12c10e8_0_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23" name="Google Shape;123;g6be12c10e8_0_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IoT cane that detects and alerts when there’s a fall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If there’s a fall, send an SMS text to </a:t>
            </a:r>
            <a:r>
              <a:rPr lang="en"/>
              <a:t>designated</a:t>
            </a:r>
            <a:r>
              <a:rPr lang="en"/>
              <a:t> contact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To prevent false positives, user can press a button to send an SMS text saying that it’s a false alarm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e12c10e8_0_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9" name="Google Shape;129;g6be12c10e8_0_2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Arduino (slave)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Accelerometer to detect falls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Button to send the false alarm SMS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LED light to indicate when the cane detected a fall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GPS to track the latest movement of the user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Raspberry Pi (master)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Receives the info from Arduino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Connects to WiFi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Sends the GPS data to cloud service (ThingSpeak)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If fall/button press detected from Arduino, send SMS (Twilio)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df62fbf_0_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ThingSpeak Channel Data</a:t>
            </a:r>
            <a:endParaRPr/>
          </a:p>
        </p:txBody>
      </p:sp>
      <p:pic>
        <p:nvPicPr>
          <p:cNvPr id="135" name="Google Shape;135;g6bedf62fb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12" y="1141200"/>
            <a:ext cx="8466177" cy="35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7a82257d6f_2_25"/>
          <p:cNvPicPr preferRelativeResize="0"/>
          <p:nvPr/>
        </p:nvPicPr>
        <p:blipFill rotWithShape="1">
          <a:blip r:embed="rId3">
            <a:alphaModFix/>
          </a:blip>
          <a:srcRect b="0" l="0" r="20382" t="9338"/>
          <a:stretch/>
        </p:blipFill>
        <p:spPr>
          <a:xfrm>
            <a:off x="408200" y="328251"/>
            <a:ext cx="2955151" cy="44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7a82257d6f_2_25"/>
          <p:cNvPicPr preferRelativeResize="0"/>
          <p:nvPr/>
        </p:nvPicPr>
        <p:blipFill rotWithShape="1">
          <a:blip r:embed="rId4">
            <a:alphaModFix/>
          </a:blip>
          <a:srcRect b="9700" l="7518" r="0" t="23262"/>
          <a:stretch/>
        </p:blipFill>
        <p:spPr>
          <a:xfrm>
            <a:off x="3681500" y="1158988"/>
            <a:ext cx="5197374" cy="28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6be12c10e8_0_48" title="The Life Alerting Safety Cane: Fall Detect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962" y="1754225"/>
            <a:ext cx="3314776" cy="2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6be12c10e8_0_48"/>
          <p:cNvSpPr txBox="1"/>
          <p:nvPr/>
        </p:nvSpPr>
        <p:spPr>
          <a:xfrm>
            <a:off x="928550" y="1168175"/>
            <a:ext cx="3111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Fall Detected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6be12c10e8_0_48"/>
          <p:cNvSpPr txBox="1"/>
          <p:nvPr/>
        </p:nvSpPr>
        <p:spPr>
          <a:xfrm>
            <a:off x="4939513" y="1168175"/>
            <a:ext cx="3111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False Alarm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g6be12c10e8_0_48" title="The Life Alerting Safety Cane: False Alar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925" y="1754225"/>
            <a:ext cx="3314774" cy="248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e12c10e8_0_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</a:t>
            </a:r>
            <a:endParaRPr/>
          </a:p>
        </p:txBody>
      </p:sp>
      <p:sp>
        <p:nvSpPr>
          <p:cNvPr id="155" name="Google Shape;155;g6be12c10e8_0_3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3D print a whole cane and an enclosure for the Arduino + Pi + sensors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Bought a cane and made enclosure out of cardboard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ESP8266 troubles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Managed to setup as webserver, but not sure how to go on from there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Used a Raspberry Pi to connect to Arduino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GPS requires direct line of sight to the sky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/>
              <a:t>Recorded the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