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11511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75639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39526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83799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8593667" y="6272784"/>
            <a:ext cx="2644309" cy="365125"/>
          </a:xfrm>
        </p:spPr>
        <p:txBody>
          <a:body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67943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4556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67392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25084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81897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1DA45D-780D-43B2-9869-46707D31C934}" type="datetimeFigureOut">
              <a:rPr lang="zh-CN" altLang="en-US" smtClean="0"/>
              <a:t>2019/10/30</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24175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1DA45D-780D-43B2-9869-46707D31C934}" type="datetimeFigureOut">
              <a:rPr lang="zh-CN" altLang="en-US" smtClean="0"/>
              <a:t>2019/10/30</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1459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1DA45D-780D-43B2-9869-46707D31C934}" type="datetimeFigureOut">
              <a:rPr lang="zh-CN" altLang="en-US" smtClean="0"/>
              <a:t>2019/10/30</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070754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隶书" panose="02010509060101010101" pitchFamily="49" charset="-122"/>
                <a:ea typeface="隶书" panose="02010509060101010101" pitchFamily="49" charset="-122"/>
              </a:rPr>
              <a:t>实验</a:t>
            </a:r>
            <a:r>
              <a:rPr lang="en-US" altLang="zh-CN" dirty="0" smtClean="0">
                <a:latin typeface="隶书" panose="02010509060101010101" pitchFamily="49" charset="-122"/>
                <a:ea typeface="隶书" panose="02010509060101010101" pitchFamily="49" charset="-122"/>
              </a:rPr>
              <a:t>03</a:t>
            </a:r>
            <a:endParaRPr lang="zh-CN" altLang="en-US" dirty="0"/>
          </a:p>
        </p:txBody>
      </p:sp>
      <p:sp>
        <p:nvSpPr>
          <p:cNvPr id="3" name="副标题 2"/>
          <p:cNvSpPr>
            <a:spLocks noGrp="1"/>
          </p:cNvSpPr>
          <p:nvPr>
            <p:ph type="subTitle" idx="1"/>
          </p:nvPr>
        </p:nvSpPr>
        <p:spPr/>
        <p:txBody>
          <a:bodyPr/>
          <a:lstStyle/>
          <a:p>
            <a:r>
              <a:rPr lang="zh-CN" altLang="en-US" dirty="0" smtClean="0"/>
              <a:t>计算机学院</a:t>
            </a:r>
            <a:endParaRPr lang="en-US" altLang="zh-CN" dirty="0" smtClean="0"/>
          </a:p>
          <a:p>
            <a:r>
              <a:rPr lang="zh-CN" altLang="en-US" dirty="0" smtClean="0"/>
              <a:t>温宇俊</a:t>
            </a:r>
          </a:p>
          <a:p>
            <a:endParaRPr lang="zh-CN" altLang="en-US" dirty="0"/>
          </a:p>
        </p:txBody>
      </p:sp>
    </p:spTree>
    <p:extLst>
      <p:ext uri="{BB962C8B-B14F-4D97-AF65-F5344CB8AC3E}">
        <p14:creationId xmlns:p14="http://schemas.microsoft.com/office/powerpoint/2010/main" val="124422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xmlns="" id="{2214C880-A769-4D40-AFC5-7895DB0A15CE}"/>
              </a:ext>
            </a:extLst>
          </p:cNvPr>
          <p:cNvPicPr>
            <a:picLocks noChangeAspect="1"/>
          </p:cNvPicPr>
          <p:nvPr/>
        </p:nvPicPr>
        <p:blipFill>
          <a:blip r:embed="rId2"/>
          <a:stretch>
            <a:fillRect/>
          </a:stretch>
        </p:blipFill>
        <p:spPr>
          <a:xfrm>
            <a:off x="3093122" y="1052165"/>
            <a:ext cx="5823756" cy="4627068"/>
          </a:xfrm>
          <a:prstGeom prst="rect">
            <a:avLst/>
          </a:prstGeom>
        </p:spPr>
      </p:pic>
    </p:spTree>
    <p:extLst>
      <p:ext uri="{BB962C8B-B14F-4D97-AF65-F5344CB8AC3E}">
        <p14:creationId xmlns:p14="http://schemas.microsoft.com/office/powerpoint/2010/main" val="75759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导入表及数据</a:t>
            </a:r>
            <a:endParaRPr lang="zh-CN" altLang="en-US" dirty="0"/>
          </a:p>
        </p:txBody>
      </p:sp>
      <p:sp>
        <p:nvSpPr>
          <p:cNvPr id="3" name="内容占位符 2"/>
          <p:cNvSpPr>
            <a:spLocks noGrp="1"/>
          </p:cNvSpPr>
          <p:nvPr>
            <p:ph idx="1"/>
          </p:nvPr>
        </p:nvSpPr>
        <p:spPr/>
        <p:txBody>
          <a:bodyPr/>
          <a:lstStyle/>
          <a:p>
            <a:r>
              <a:rPr lang="en-US" altLang="zh-CN" dirty="0" smtClean="0"/>
              <a:t>Users</a:t>
            </a:r>
            <a:r>
              <a:rPr lang="zh-CN" altLang="en-US" dirty="0" smtClean="0"/>
              <a:t>（</a:t>
            </a:r>
            <a:r>
              <a:rPr lang="zh-CN" altLang="en-US" dirty="0"/>
              <a:t>用户</a:t>
            </a:r>
            <a:r>
              <a:rPr lang="zh-CN" altLang="en-US" dirty="0" smtClean="0"/>
              <a:t>）</a:t>
            </a:r>
            <a:endParaRPr lang="en-US" altLang="zh-CN" dirty="0" smtClean="0"/>
          </a:p>
          <a:p>
            <a:r>
              <a:rPr lang="en-US" altLang="zh-CN" dirty="0" smtClean="0"/>
              <a:t>Albums</a:t>
            </a:r>
            <a:r>
              <a:rPr lang="zh-CN" altLang="en-US" dirty="0" smtClean="0"/>
              <a:t>（</a:t>
            </a:r>
            <a:r>
              <a:rPr lang="zh-CN" altLang="en-US" dirty="0"/>
              <a:t>专辑</a:t>
            </a:r>
            <a:r>
              <a:rPr lang="zh-CN" altLang="en-US" dirty="0" smtClean="0"/>
              <a:t>）</a:t>
            </a:r>
            <a:endParaRPr lang="en-US" altLang="zh-CN" dirty="0" smtClean="0"/>
          </a:p>
          <a:p>
            <a:r>
              <a:rPr lang="en-US" altLang="zh-CN" dirty="0" smtClean="0"/>
              <a:t>Songs</a:t>
            </a:r>
            <a:r>
              <a:rPr lang="zh-CN" altLang="en-US" dirty="0" smtClean="0"/>
              <a:t>（歌曲）</a:t>
            </a:r>
            <a:endParaRPr lang="en-US" altLang="zh-CN" dirty="0" smtClean="0"/>
          </a:p>
          <a:p>
            <a:r>
              <a:rPr lang="en-US" altLang="zh-CN" dirty="0" smtClean="0"/>
              <a:t>Collections</a:t>
            </a:r>
            <a:r>
              <a:rPr lang="zh-CN" altLang="en-US" dirty="0"/>
              <a:t>（收藏）</a:t>
            </a:r>
            <a:endParaRPr lang="en-US" altLang="zh-CN" dirty="0"/>
          </a:p>
          <a:p>
            <a:r>
              <a:rPr lang="en-US" altLang="zh-CN" dirty="0"/>
              <a:t>Orders</a:t>
            </a:r>
            <a:r>
              <a:rPr lang="zh-CN" altLang="en-US" dirty="0"/>
              <a:t>（订单）</a:t>
            </a:r>
            <a:endParaRPr lang="en-US" altLang="zh-CN" dirty="0"/>
          </a:p>
          <a:p>
            <a:r>
              <a:rPr lang="en-US" altLang="zh-CN" dirty="0"/>
              <a:t>Sales</a:t>
            </a:r>
            <a:r>
              <a:rPr lang="zh-CN" altLang="en-US" dirty="0"/>
              <a:t>（订单项）</a:t>
            </a:r>
            <a:endParaRPr lang="en-US" altLang="zh-CN" dirty="0"/>
          </a:p>
          <a:p>
            <a:r>
              <a:rPr lang="en-US" altLang="zh-CN" dirty="0" err="1"/>
              <a:t>MusicCategory</a:t>
            </a:r>
            <a:r>
              <a:rPr lang="zh-CN" altLang="en-US" dirty="0"/>
              <a:t>（音乐分类）</a:t>
            </a:r>
          </a:p>
        </p:txBody>
      </p:sp>
      <p:sp>
        <p:nvSpPr>
          <p:cNvPr id="4" name="矩形 3"/>
          <p:cNvSpPr/>
          <p:nvPr/>
        </p:nvSpPr>
        <p:spPr>
          <a:xfrm>
            <a:off x="5965371" y="2260747"/>
            <a:ext cx="6096000" cy="2585323"/>
          </a:xfrm>
          <a:prstGeom prst="rect">
            <a:avLst/>
          </a:prstGeom>
        </p:spPr>
        <p:txBody>
          <a:bodyPr>
            <a:spAutoFit/>
          </a:bodyPr>
          <a:lstStyle/>
          <a:p>
            <a:r>
              <a:rPr lang="en-US" altLang="zh-CN" dirty="0"/>
              <a:t>Sales</a:t>
            </a:r>
            <a:r>
              <a:rPr lang="zh-CN" altLang="en-US" dirty="0"/>
              <a:t>表：</a:t>
            </a:r>
            <a:endParaRPr lang="en-US" altLang="zh-CN" dirty="0"/>
          </a:p>
          <a:p>
            <a:pPr lvl="1"/>
            <a:r>
              <a:rPr lang="zh-CN" altLang="en-US" dirty="0"/>
              <a:t>订单与专辑间的关联关系，表示这次订单包含了哪些专辑，每张专辑的购买数量是多少，总金额多少</a:t>
            </a:r>
            <a:endParaRPr lang="en-US" altLang="zh-CN" dirty="0"/>
          </a:p>
          <a:p>
            <a:pPr lvl="1"/>
            <a:r>
              <a:rPr lang="zh-CN" altLang="en-US" dirty="0"/>
              <a:t>属性</a:t>
            </a:r>
            <a:endParaRPr lang="en-US" altLang="zh-CN" dirty="0"/>
          </a:p>
          <a:p>
            <a:pPr lvl="2"/>
            <a:r>
              <a:rPr lang="en-US" altLang="zh-CN" dirty="0" err="1"/>
              <a:t>OrderID</a:t>
            </a:r>
            <a:r>
              <a:rPr lang="zh-CN" altLang="en-US" dirty="0"/>
              <a:t>：订单</a:t>
            </a:r>
            <a:r>
              <a:rPr lang="en-US" altLang="zh-CN" dirty="0"/>
              <a:t>ID</a:t>
            </a:r>
          </a:p>
          <a:p>
            <a:pPr lvl="2"/>
            <a:r>
              <a:rPr lang="en-US" altLang="zh-CN" dirty="0" err="1"/>
              <a:t>AlbumID</a:t>
            </a:r>
            <a:r>
              <a:rPr lang="zh-CN" altLang="en-US" dirty="0"/>
              <a:t>：专辑</a:t>
            </a:r>
            <a:r>
              <a:rPr lang="en-US" altLang="zh-CN" dirty="0"/>
              <a:t>ID</a:t>
            </a:r>
          </a:p>
          <a:p>
            <a:pPr lvl="2"/>
            <a:r>
              <a:rPr lang="en-US" altLang="zh-CN" dirty="0"/>
              <a:t>Quantity</a:t>
            </a:r>
            <a:r>
              <a:rPr lang="zh-CN" altLang="en-US" dirty="0"/>
              <a:t>：购买数量</a:t>
            </a:r>
            <a:endParaRPr lang="en-US" altLang="zh-CN" dirty="0"/>
          </a:p>
          <a:p>
            <a:pPr lvl="2"/>
            <a:r>
              <a:rPr lang="en-US" altLang="zh-CN" dirty="0" err="1"/>
              <a:t>TotalPrice</a:t>
            </a:r>
            <a:r>
              <a:rPr lang="zh-CN" altLang="en-US" dirty="0"/>
              <a:t>：总金额</a:t>
            </a:r>
            <a:endParaRPr lang="en-US" altLang="zh-CN" dirty="0"/>
          </a:p>
          <a:p>
            <a:endParaRPr lang="zh-CN" altLang="en-US" dirty="0"/>
          </a:p>
        </p:txBody>
      </p:sp>
    </p:spTree>
    <p:extLst>
      <p:ext uri="{BB962C8B-B14F-4D97-AF65-F5344CB8AC3E}">
        <p14:creationId xmlns:p14="http://schemas.microsoft.com/office/powerpoint/2010/main" val="392395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、根据</a:t>
            </a:r>
            <a:r>
              <a:rPr lang="en-US" altLang="zh-CN" dirty="0" smtClean="0"/>
              <a:t>E-R</a:t>
            </a:r>
            <a:r>
              <a:rPr lang="zh-CN" altLang="en-US" dirty="0" smtClean="0"/>
              <a:t>图建立合适的外键</a:t>
            </a:r>
            <a:endParaRPr lang="en-US" altLang="zh-CN" dirty="0"/>
          </a:p>
          <a:p>
            <a:r>
              <a:rPr lang="en-US" altLang="zh-CN" dirty="0" smtClean="0"/>
              <a:t>2</a:t>
            </a:r>
            <a:r>
              <a:rPr lang="zh-CN" altLang="en-US" dirty="0" smtClean="0"/>
              <a:t>、查询</a:t>
            </a:r>
            <a:endParaRPr lang="en-US" altLang="zh-CN" dirty="0" smtClean="0"/>
          </a:p>
          <a:p>
            <a:pPr lvl="1"/>
            <a:r>
              <a:rPr lang="en-US" altLang="zh-CN" dirty="0" smtClean="0"/>
              <a:t>1</a:t>
            </a:r>
            <a:r>
              <a:rPr lang="en-US" altLang="zh-CN" dirty="0"/>
              <a:t>)</a:t>
            </a:r>
            <a:r>
              <a:rPr lang="zh-CN" altLang="en-US" dirty="0" smtClean="0"/>
              <a:t>、</a:t>
            </a:r>
            <a:r>
              <a:rPr lang="zh-CN" altLang="en-US" dirty="0"/>
              <a:t>查找收藏歌曲在</a:t>
            </a:r>
            <a:r>
              <a:rPr lang="en-US" altLang="zh-CN" dirty="0"/>
              <a:t>2</a:t>
            </a:r>
            <a:r>
              <a:rPr lang="zh-CN" altLang="en-US" dirty="0"/>
              <a:t>首及以上的用户及其收藏的歌曲数（至少</a:t>
            </a:r>
            <a:r>
              <a:rPr lang="en-US" altLang="zh-CN" dirty="0"/>
              <a:t>2</a:t>
            </a:r>
            <a:r>
              <a:rPr lang="zh-CN" altLang="en-US" dirty="0"/>
              <a:t>种实现方式）</a:t>
            </a:r>
            <a:endParaRPr lang="en-US" altLang="zh-CN" dirty="0"/>
          </a:p>
          <a:p>
            <a:pPr lvl="1"/>
            <a:r>
              <a:rPr lang="en-US" altLang="zh-CN" dirty="0" smtClean="0"/>
              <a:t>2)</a:t>
            </a:r>
            <a:r>
              <a:rPr lang="zh-CN" altLang="en-US" dirty="0" smtClean="0"/>
              <a:t>、</a:t>
            </a:r>
            <a:r>
              <a:rPr lang="zh-CN" altLang="en-US" dirty="0"/>
              <a:t>查找所包含的歌曲数大于等于</a:t>
            </a:r>
            <a:r>
              <a:rPr lang="en-US" altLang="zh-CN" dirty="0"/>
              <a:t>10</a:t>
            </a:r>
            <a:r>
              <a:rPr lang="zh-CN" altLang="en-US" dirty="0"/>
              <a:t>首的专辑，显示专辑名和所包含的歌曲数</a:t>
            </a:r>
            <a:endParaRPr lang="en-US" altLang="zh-CN" dirty="0"/>
          </a:p>
          <a:p>
            <a:pPr lvl="1"/>
            <a:r>
              <a:rPr lang="en-US" altLang="zh-CN" dirty="0" smtClean="0"/>
              <a:t>3)</a:t>
            </a:r>
            <a:r>
              <a:rPr lang="zh-CN" altLang="en-US" dirty="0" smtClean="0"/>
              <a:t>、</a:t>
            </a:r>
            <a:r>
              <a:rPr lang="zh-CN" altLang="en-US" dirty="0"/>
              <a:t>查找最近</a:t>
            </a:r>
            <a:r>
              <a:rPr lang="en-US" altLang="zh-CN" dirty="0"/>
              <a:t>10</a:t>
            </a:r>
            <a:r>
              <a:rPr lang="zh-CN" altLang="en-US" dirty="0"/>
              <a:t>年来（</a:t>
            </a:r>
            <a:r>
              <a:rPr lang="en-US" altLang="zh-CN" dirty="0"/>
              <a:t>now</a:t>
            </a:r>
            <a:r>
              <a:rPr lang="zh-CN" altLang="en-US" dirty="0"/>
              <a:t>（））的专辑销售情况，列出专辑</a:t>
            </a:r>
            <a:r>
              <a:rPr lang="en-US" altLang="zh-CN" dirty="0"/>
              <a:t>ID</a:t>
            </a:r>
            <a:r>
              <a:rPr lang="zh-CN" altLang="en-US" dirty="0"/>
              <a:t>、专辑名称、总销售额，按总</a:t>
            </a:r>
            <a:r>
              <a:rPr lang="zh-CN" altLang="en-US" dirty="0" smtClean="0"/>
              <a:t>销售</a:t>
            </a:r>
            <a:r>
              <a:rPr lang="zh-CN" altLang="en-US" dirty="0"/>
              <a:t>从高到低排名。</a:t>
            </a:r>
            <a:endParaRPr lang="en-US" altLang="zh-CN" dirty="0"/>
          </a:p>
          <a:p>
            <a:pPr lvl="1"/>
            <a:r>
              <a:rPr lang="en-US" altLang="zh-CN" dirty="0" smtClean="0"/>
              <a:t>4)</a:t>
            </a:r>
            <a:r>
              <a:rPr lang="zh-CN" altLang="en-US" dirty="0" smtClean="0"/>
              <a:t>、</a:t>
            </a:r>
            <a:r>
              <a:rPr lang="zh-CN" altLang="en-US" dirty="0"/>
              <a:t>查询没有被收藏过的</a:t>
            </a:r>
            <a:r>
              <a:rPr lang="zh-CN" altLang="en-US" dirty="0" smtClean="0"/>
              <a:t>歌曲</a:t>
            </a:r>
            <a:endParaRPr lang="en-US" altLang="zh-CN" dirty="0" smtClean="0"/>
          </a:p>
          <a:p>
            <a:pPr lvl="1"/>
            <a:r>
              <a:rPr lang="en-US" altLang="zh-CN" dirty="0" smtClean="0"/>
              <a:t>5)</a:t>
            </a:r>
            <a:r>
              <a:rPr lang="zh-CN" altLang="en-US" dirty="0" smtClean="0"/>
              <a:t>、</a:t>
            </a:r>
            <a:r>
              <a:rPr lang="zh-CN" altLang="en-US" dirty="0" smtClean="0"/>
              <a:t>在</a:t>
            </a:r>
            <a:r>
              <a:rPr lang="zh-CN" altLang="en-US" dirty="0"/>
              <a:t>购买了歌手刘欢专辑的客户中查询一次购买数量最多的客户的用户名</a:t>
            </a:r>
            <a:endParaRPr lang="en-US" altLang="zh-CN" dirty="0"/>
          </a:p>
          <a:p>
            <a:pPr lvl="1"/>
            <a:r>
              <a:rPr lang="en-US" altLang="zh-CN" dirty="0" smtClean="0"/>
              <a:t>6)</a:t>
            </a:r>
            <a:r>
              <a:rPr lang="zh-CN" altLang="en-US" dirty="0" smtClean="0"/>
              <a:t>、</a:t>
            </a:r>
            <a:r>
              <a:rPr lang="zh-CN" altLang="en-US" dirty="0" smtClean="0"/>
              <a:t>查找</a:t>
            </a:r>
            <a:r>
              <a:rPr lang="zh-CN" altLang="en-US" dirty="0"/>
              <a:t>被所有用户收藏的</a:t>
            </a:r>
            <a:r>
              <a:rPr lang="zh-CN" altLang="en-US" dirty="0" smtClean="0"/>
              <a:t>歌曲</a:t>
            </a:r>
            <a:endParaRPr lang="en-US" altLang="zh-CN" dirty="0" smtClean="0"/>
          </a:p>
          <a:p>
            <a:pPr lvl="2"/>
            <a:r>
              <a:rPr lang="zh-CN" altLang="en-US" dirty="0" smtClean="0"/>
              <a:t>（</a:t>
            </a:r>
            <a:r>
              <a:rPr lang="zh-CN" altLang="en-US" dirty="0"/>
              <a:t>两种实现方式：相关嵌套查询、不相关嵌套查询）</a:t>
            </a:r>
            <a:endParaRPr lang="en-US" altLang="zh-CN" dirty="0"/>
          </a:p>
          <a:p>
            <a:pPr lvl="1"/>
            <a:r>
              <a:rPr lang="en-US" altLang="zh-CN" dirty="0" smtClean="0"/>
              <a:t>7)</a:t>
            </a:r>
            <a:r>
              <a:rPr lang="zh-CN" altLang="en-US" dirty="0" smtClean="0"/>
              <a:t>、</a:t>
            </a:r>
            <a:r>
              <a:rPr lang="zh-CN" altLang="en-US" dirty="0" smtClean="0"/>
              <a:t>查找</a:t>
            </a:r>
            <a:r>
              <a:rPr lang="zh-CN" altLang="en-US" dirty="0"/>
              <a:t>一首歌曲都没有收藏的用户</a:t>
            </a:r>
            <a:r>
              <a:rPr lang="zh-CN" altLang="en-US" dirty="0" smtClean="0"/>
              <a:t>。</a:t>
            </a:r>
            <a:endParaRPr lang="en-US" altLang="zh-CN" dirty="0" smtClean="0"/>
          </a:p>
          <a:p>
            <a:pPr lvl="2"/>
            <a:r>
              <a:rPr lang="zh-CN" altLang="en-US" dirty="0" smtClean="0"/>
              <a:t>（</a:t>
            </a:r>
            <a:r>
              <a:rPr lang="zh-CN" altLang="en-US" dirty="0"/>
              <a:t>两种实现方式：相关嵌套查询、连接查询</a:t>
            </a:r>
            <a:r>
              <a:rPr lang="zh-CN" altLang="en-US" dirty="0" smtClean="0"/>
              <a:t>）</a:t>
            </a:r>
            <a:endParaRPr lang="en-US" altLang="zh-CN" dirty="0"/>
          </a:p>
          <a:p>
            <a:r>
              <a:rPr lang="zh-CN" altLang="en-US" dirty="0"/>
              <a:t>如果查询出来发现没有此用户，为了确保命令的准确性，需要自己造一两条数据来验证</a:t>
            </a:r>
            <a:endParaRPr lang="en-US" altLang="zh-CN" dirty="0"/>
          </a:p>
          <a:p>
            <a:endParaRPr lang="zh-CN" altLang="en-US" dirty="0"/>
          </a:p>
        </p:txBody>
      </p:sp>
    </p:spTree>
    <p:extLst>
      <p:ext uri="{BB962C8B-B14F-4D97-AF65-F5344CB8AC3E}">
        <p14:creationId xmlns:p14="http://schemas.microsoft.com/office/powerpoint/2010/main" val="175926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E384D5-2407-480F-8199-060980BCF3EE}"/>
              </a:ext>
            </a:extLst>
          </p:cNvPr>
          <p:cNvSpPr>
            <a:spLocks noGrp="1"/>
          </p:cNvSpPr>
          <p:nvPr>
            <p:ph type="title"/>
          </p:nvPr>
        </p:nvSpPr>
        <p:spPr/>
        <p:txBody>
          <a:bodyPr/>
          <a:lstStyle/>
          <a:p>
            <a:r>
              <a:rPr lang="zh-CN" altLang="en-US" dirty="0"/>
              <a:t>完成实验报告</a:t>
            </a:r>
          </a:p>
        </p:txBody>
      </p:sp>
      <p:sp>
        <p:nvSpPr>
          <p:cNvPr id="3" name="内容占位符 2">
            <a:extLst>
              <a:ext uri="{FF2B5EF4-FFF2-40B4-BE49-F238E27FC236}">
                <a16:creationId xmlns:a16="http://schemas.microsoft.com/office/drawing/2014/main" xmlns="" id="{20200EF3-DB5E-4FFE-BD38-3B22BD84B364}"/>
              </a:ext>
            </a:extLst>
          </p:cNvPr>
          <p:cNvSpPr>
            <a:spLocks noGrp="1"/>
          </p:cNvSpPr>
          <p:nvPr>
            <p:ph idx="1"/>
          </p:nvPr>
        </p:nvSpPr>
        <p:spPr/>
        <p:txBody>
          <a:bodyPr>
            <a:normAutofit/>
          </a:bodyPr>
          <a:lstStyle/>
          <a:p>
            <a:r>
              <a:rPr lang="zh-CN" altLang="en-US" sz="2200" dirty="0"/>
              <a:t>编写实验报告</a:t>
            </a:r>
            <a:endParaRPr lang="en-US" altLang="zh-CN" sz="2200" dirty="0"/>
          </a:p>
          <a:p>
            <a:pPr lvl="1"/>
            <a:r>
              <a:rPr lang="zh-CN" altLang="en-US" sz="2200" dirty="0"/>
              <a:t>完整的</a:t>
            </a:r>
            <a:r>
              <a:rPr lang="en-US" altLang="zh-CN" sz="2200" dirty="0"/>
              <a:t>SQL</a:t>
            </a:r>
            <a:r>
              <a:rPr lang="zh-CN" altLang="en-US" sz="2200" dirty="0"/>
              <a:t>查询语句</a:t>
            </a:r>
            <a:endParaRPr lang="en-US" altLang="zh-CN" sz="2200" dirty="0"/>
          </a:p>
          <a:p>
            <a:pPr lvl="1"/>
            <a:r>
              <a:rPr lang="zh-CN" altLang="en-US" sz="2200" dirty="0"/>
              <a:t>实验中遇到的问题与解决方法</a:t>
            </a:r>
            <a:endParaRPr lang="en-US" altLang="zh-CN" sz="2200" dirty="0"/>
          </a:p>
          <a:p>
            <a:r>
              <a:rPr lang="zh-CN" altLang="en-US" sz="2200" dirty="0" smtClean="0"/>
              <a:t>下周</a:t>
            </a:r>
            <a:r>
              <a:rPr lang="en-US" altLang="zh-CN" sz="2200" dirty="0" smtClean="0"/>
              <a:t>4</a:t>
            </a:r>
            <a:r>
              <a:rPr lang="zh-CN" altLang="en-US" sz="2200" dirty="0" smtClean="0"/>
              <a:t>之前</a:t>
            </a:r>
            <a:r>
              <a:rPr lang="zh-CN" altLang="en-US" sz="2200" dirty="0"/>
              <a:t>，将实验报告发至</a:t>
            </a:r>
            <a:r>
              <a:rPr lang="zh-CN" altLang="en-US" sz="2200" dirty="0" smtClean="0"/>
              <a:t>：网络教学平台</a:t>
            </a:r>
            <a:endParaRPr lang="en-US" altLang="zh-CN" sz="2200" dirty="0"/>
          </a:p>
          <a:p>
            <a:r>
              <a:rPr lang="zh-CN" altLang="en-US" sz="2200" dirty="0">
                <a:solidFill>
                  <a:srgbClr val="FF0000"/>
                </a:solidFill>
              </a:rPr>
              <a:t>邮件的格式</a:t>
            </a:r>
            <a:r>
              <a:rPr lang="zh-CN" altLang="en-US" sz="2200" dirty="0"/>
              <a:t>：</a:t>
            </a:r>
          </a:p>
          <a:p>
            <a:pPr lvl="1"/>
            <a:r>
              <a:rPr lang="zh-CN" altLang="en-US" sz="2200" dirty="0"/>
              <a:t>标题：</a:t>
            </a:r>
            <a:r>
              <a:rPr lang="zh-CN" altLang="en-US" sz="2200" dirty="0">
                <a:solidFill>
                  <a:srgbClr val="0070C0"/>
                </a:solidFill>
              </a:rPr>
              <a:t>学号</a:t>
            </a:r>
            <a:r>
              <a:rPr lang="en-US" altLang="zh-CN" sz="2200" dirty="0">
                <a:solidFill>
                  <a:srgbClr val="0070C0"/>
                </a:solidFill>
              </a:rPr>
              <a:t>_</a:t>
            </a:r>
            <a:r>
              <a:rPr lang="zh-CN" altLang="en-US" sz="2200" dirty="0">
                <a:solidFill>
                  <a:srgbClr val="0070C0"/>
                </a:solidFill>
              </a:rPr>
              <a:t>姓名</a:t>
            </a:r>
            <a:r>
              <a:rPr lang="en-US" altLang="zh-CN" sz="2200" dirty="0">
                <a:solidFill>
                  <a:srgbClr val="0070C0"/>
                </a:solidFill>
              </a:rPr>
              <a:t>_</a:t>
            </a:r>
            <a:r>
              <a:rPr lang="zh-CN" altLang="en-US" sz="2200" dirty="0">
                <a:solidFill>
                  <a:srgbClr val="0070C0"/>
                </a:solidFill>
              </a:rPr>
              <a:t>实验</a:t>
            </a:r>
            <a:r>
              <a:rPr lang="en-US" altLang="zh-CN" sz="2200" dirty="0" smtClean="0">
                <a:solidFill>
                  <a:srgbClr val="0070C0"/>
                </a:solidFill>
              </a:rPr>
              <a:t>3</a:t>
            </a:r>
            <a:endParaRPr lang="zh-CN" altLang="en-US" sz="2200" dirty="0">
              <a:solidFill>
                <a:srgbClr val="0070C0"/>
              </a:solidFill>
            </a:endParaRPr>
          </a:p>
        </p:txBody>
      </p:sp>
    </p:spTree>
    <p:extLst>
      <p:ext uri="{BB962C8B-B14F-4D97-AF65-F5344CB8AC3E}">
        <p14:creationId xmlns:p14="http://schemas.microsoft.com/office/powerpoint/2010/main" val="222199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TM03090434[[fn=木材纹理]]</Template>
  <TotalTime>31</TotalTime>
  <Words>337</Words>
  <Application>Microsoft Office PowerPoint</Application>
  <PresentationFormat>自定义</PresentationFormat>
  <Paragraphs>38</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木活字</vt:lpstr>
      <vt:lpstr>实验03</vt:lpstr>
      <vt:lpstr>PowerPoint 演示文稿</vt:lpstr>
      <vt:lpstr>导入表及数据</vt:lpstr>
      <vt:lpstr>注意</vt:lpstr>
      <vt:lpstr>完成实验报告</vt:lpstr>
    </vt:vector>
  </TitlesOfParts>
  <Company>Communication University of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上机02</dc:title>
  <dc:creator>温宇俊</dc:creator>
  <cp:lastModifiedBy>A202</cp:lastModifiedBy>
  <cp:revision>14</cp:revision>
  <dcterms:created xsi:type="dcterms:W3CDTF">2018-05-10T13:52:02Z</dcterms:created>
  <dcterms:modified xsi:type="dcterms:W3CDTF">2019-10-30T00:00:00Z</dcterms:modified>
</cp:coreProperties>
</file>