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7" r:id="rId2"/>
    <p:sldId id="276" r:id="rId3"/>
    <p:sldId id="267" r:id="rId4"/>
    <p:sldId id="274" r:id="rId5"/>
    <p:sldId id="280" r:id="rId6"/>
    <p:sldId id="278" r:id="rId7"/>
    <p:sldId id="279" r:id="rId8"/>
  </p:sldIdLst>
  <p:sldSz cx="9144000" cy="6858000" type="screen4x3"/>
  <p:notesSz cx="6858000" cy="91170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28" autoAdjust="0"/>
  </p:normalViewPr>
  <p:slideViewPr>
    <p:cSldViewPr>
      <p:cViewPr varScale="1">
        <p:scale>
          <a:sx n="70" d="100"/>
          <a:sy n="70" d="100"/>
        </p:scale>
        <p:origin x="-15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5FF17CF-3FEE-4AC5-9F5C-223BBCF1D149}" type="datetimeFigureOut">
              <a:rPr lang="zh-CN" altLang="en-US"/>
              <a:pPr>
                <a:defRPr/>
              </a:pPr>
              <a:t>2017/11/6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CCF3856-A353-4BCA-9DFD-F0F34B1CEA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Part-of-speech tagging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Implement an HMM part-of-speech tagger using the </a:t>
            </a:r>
            <a:r>
              <a:rPr lang="en-US" altLang="zh-CN" dirty="0" err="1" smtClean="0"/>
              <a:t>Viterbi</a:t>
            </a:r>
            <a:r>
              <a:rPr lang="en-US" altLang="zh-CN" dirty="0" smtClean="0"/>
              <a:t> algorithm.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For training use the data in the treebank.5290.train file. Test </a:t>
            </a:r>
            <a:r>
              <a:rPr lang="en-US" altLang="zh-CN" dirty="0" err="1" smtClean="0"/>
              <a:t>yourtagger</a:t>
            </a:r>
            <a:r>
              <a:rPr lang="en-US" altLang="zh-CN" dirty="0" smtClean="0"/>
              <a:t> on the sentences provided in the treebank.5290.test file.   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en-US" altLang="zh-CN" dirty="0" smtClean="0"/>
              <a:t>What is the accuracy of your tagger on the test data? 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en-US" altLang="zh-CN" dirty="0" smtClean="0"/>
              <a:t>How does this compare to the accuracy obtained by always choosing the most frequent tag for each word?  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lphaLcPeriod"/>
              <a:defRPr/>
            </a:pPr>
            <a:r>
              <a:rPr lang="en-US" altLang="zh-CN" dirty="0" smtClean="0"/>
              <a:t>Identify five errors in the automatically tagged data, and </a:t>
            </a:r>
            <a:r>
              <a:rPr lang="en-US" altLang="zh-CN" dirty="0" err="1" smtClean="0"/>
              <a:t>analyse</a:t>
            </a:r>
            <a:endParaRPr lang="zh-CN" altLang="en-US" dirty="0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DDC09A3-B445-4516-919A-03099BB22686}" type="slidenum">
              <a:rPr lang="zh-CN" altLang="en-US" smtClean="0">
                <a:latin typeface="Arial" charset="0"/>
              </a:rPr>
              <a:pPr/>
              <a:t>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887F-FB48-43F7-8D22-54871F4C289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584A5-2867-41A8-82A5-374B7AB008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93738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tx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8E7512-1D3A-4011-87C2-BEC08D18111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 userDrawn="1"/>
        </p:nvSpPr>
        <p:spPr bwMode="auto">
          <a:xfrm rot="10800000">
            <a:off x="0" y="6597650"/>
            <a:ext cx="4500563" cy="260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 anchorCtr="1"/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Natural Language Processing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 rot="10800000">
            <a:off x="4500563" y="6597650"/>
            <a:ext cx="4643437" cy="26035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 anchorCtr="1"/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Calibri" pitchFamily="34" charset="0"/>
              </a:rPr>
              <a:t>Caixia Yuan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ansassignment@163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作业要求</a:t>
            </a:r>
            <a:endParaRPr lang="zh-CN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每人完成总分值不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少于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60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分的候选题目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使用的方法模型不限、编程语言不限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要求提交物：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说明文档：任务定义、输入输出、方法描述、结果分析（性能评价）、源码运行环境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代码：源码及可执行文件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提交方式：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邮箱：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  <a:hlinkClick r:id="rId2"/>
              </a:rPr>
              <a:t>yuansassignment@163.com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邮件及附件命名格式：学号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姓名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作业题目 （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e.g., 20170310-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张三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语言模型）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最晚提交时间：每次作业布置之后的两周内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关于分组：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原则上，每人独立完成至少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60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分值的作业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对于一些题目（例如信息检索、机器翻译、推荐系统等），工作量较大同时可以清晰地分成几个功能模块进行分别建模的情形，可以分工完成，但需要在文档中特别说明各自的分工、各自的功能模块实现过程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关于加分：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如果对于一个题目提供了不同的解决方案，或在一个解决方案之上提供了改进方案，则可额外加最多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分，具体根据完成情况确定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lvl="1"/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作业演示：演示者通过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slides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向大家介绍自己的某一个或几个作业，根据具体情况，演示者则可额外加最多</a:t>
            </a: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分，演示需提前一周申请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Problem 1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CN" dirty="0" smtClean="0"/>
              <a:t>Chinese word segmentation: 20 points</a:t>
            </a:r>
          </a:p>
          <a:p>
            <a:pPr lvl="1">
              <a:defRPr/>
            </a:pPr>
            <a:r>
              <a:rPr lang="en-US" altLang="zh-CN" dirty="0" smtClean="0"/>
              <a:t>This task provides </a:t>
            </a:r>
            <a:r>
              <a:rPr lang="en-US" altLang="zh-CN" dirty="0" err="1" smtClean="0"/>
              <a:t>PKU</a:t>
            </a:r>
            <a:r>
              <a:rPr lang="en-US" altLang="zh-CN" dirty="0" smtClean="0"/>
              <a:t> data as training set and test set (e.g., you can u</a:t>
            </a:r>
            <a:r>
              <a:rPr lang="zh-CN" altLang="zh-CN" dirty="0" smtClean="0"/>
              <a:t>se 80% data for model training and other 20% for testing </a:t>
            </a:r>
            <a:r>
              <a:rPr lang="en-US" altLang="zh-CN" dirty="0" smtClean="0"/>
              <a:t>), and you are free to use data learned or model trained from any resources.</a:t>
            </a:r>
          </a:p>
          <a:p>
            <a:pPr lvl="1">
              <a:defRPr/>
            </a:pPr>
            <a:r>
              <a:rPr lang="en-US" altLang="zh-CN" dirty="0" smtClean="0"/>
              <a:t>Evaluation Metrics:</a:t>
            </a:r>
          </a:p>
          <a:p>
            <a:pPr lvl="2">
              <a:defRPr/>
            </a:pPr>
            <a:r>
              <a:rPr lang="en-US" altLang="zh-CN" dirty="0" smtClean="0"/>
              <a:t>Precision = (Number of words correctly segmented)/(Number of words segmented) * 100%</a:t>
            </a:r>
          </a:p>
          <a:p>
            <a:pPr lvl="2">
              <a:defRPr/>
            </a:pPr>
            <a:r>
              <a:rPr lang="en-US" altLang="zh-CN" dirty="0" smtClean="0"/>
              <a:t>Recall = (Number of words correctly segmented)/(Number of words in the reference) * 100%</a:t>
            </a:r>
          </a:p>
          <a:p>
            <a:pPr lvl="2">
              <a:defRPr/>
            </a:pPr>
            <a:r>
              <a:rPr lang="en-US" altLang="zh-CN" dirty="0" smtClean="0"/>
              <a:t>F measure = 2*P*R / (P+R)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2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N-gram Language Models: 20 points</a:t>
            </a:r>
          </a:p>
          <a:p>
            <a:pPr lvl="1"/>
            <a:r>
              <a:rPr lang="en-US" altLang="zh-CN" dirty="0" smtClean="0"/>
              <a:t>In this assignment you will explore a simple, typical N-gram language model.</a:t>
            </a:r>
          </a:p>
          <a:p>
            <a:pPr lvl="1"/>
            <a:r>
              <a:rPr lang="en-US" altLang="zh-CN" dirty="0" smtClean="0"/>
              <a:t>This model can be trained and tested on sentence-segmented data of a Chinese text corpus. “Word Perplexity” is the most widely-used evaluation metric for language models. </a:t>
            </a:r>
          </a:p>
          <a:p>
            <a:pPr lvl="1"/>
            <a:r>
              <a:rPr lang="en-US" altLang="zh-CN" dirty="0" smtClean="0"/>
              <a:t>Additional points: if you can test how does the different "Word Perplexity" of the different “N” grams, you will get additional 10 points</a:t>
            </a:r>
          </a:p>
          <a:p>
            <a:pPr lvl="1"/>
            <a:r>
              <a:rPr lang="en-US" altLang="zh-CN" dirty="0" smtClean="0"/>
              <a:t>Additional points: if you can test how does the different "Word Perplexity" of the different smoothing methods, you will get additional 10 points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</a:t>
            </a:r>
            <a:r>
              <a:rPr lang="en-US" altLang="zh-CN" dirty="0" smtClean="0"/>
              <a:t>2’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N-gram Language Models: 20 points</a:t>
            </a:r>
          </a:p>
          <a:p>
            <a:pPr lvl="1"/>
            <a:r>
              <a:rPr lang="en-US" altLang="zh-CN" dirty="0" smtClean="0"/>
              <a:t>In this assignment you will explore a </a:t>
            </a:r>
            <a:r>
              <a:rPr lang="en-US" altLang="zh-CN" dirty="0" smtClean="0"/>
              <a:t>simple neural network language </a:t>
            </a:r>
            <a:r>
              <a:rPr lang="en-US" altLang="zh-CN" dirty="0" smtClean="0"/>
              <a:t>model.</a:t>
            </a:r>
          </a:p>
          <a:p>
            <a:pPr lvl="1"/>
            <a:r>
              <a:rPr lang="en-US" altLang="zh-CN" dirty="0" smtClean="0"/>
              <a:t>This model can be trained and tested on sentence-segmented data of a Chinese text corpus. “Word Perplexity” is the most widely-used evaluation metric for language models. </a:t>
            </a:r>
          </a:p>
          <a:p>
            <a:pPr lvl="1"/>
            <a:r>
              <a:rPr lang="en-US" altLang="zh-CN" dirty="0" smtClean="0"/>
              <a:t>Additional points: if you can test how does the different "Word Perplexity" of the different network architectures, you will get additional 10 points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Problem </a:t>
            </a:r>
            <a:r>
              <a:rPr lang="en-US" altLang="zh-CN" sz="3600" dirty="0" smtClean="0"/>
              <a:t>3</a:t>
            </a:r>
            <a:endParaRPr lang="zh-CN" altLang="zh-CN" sz="36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83187"/>
          </a:xfrm>
        </p:spPr>
        <p:txBody>
          <a:bodyPr/>
          <a:lstStyle/>
          <a:p>
            <a:pPr eaLnBrk="1" hangingPunct="1"/>
            <a:r>
              <a:rPr lang="zh-CN" altLang="zh-CN" dirty="0" smtClean="0"/>
              <a:t>Part-of-speech tagging:</a:t>
            </a:r>
            <a:r>
              <a:rPr lang="en-US" altLang="zh-CN" dirty="0" smtClean="0"/>
              <a:t>  30 points</a:t>
            </a:r>
            <a:endParaRPr lang="zh-CN" altLang="zh-CN" dirty="0" smtClean="0"/>
          </a:p>
          <a:p>
            <a:pPr lvl="1" eaLnBrk="1" hangingPunct="1"/>
            <a:r>
              <a:rPr lang="zh-CN" altLang="zh-CN" dirty="0" smtClean="0"/>
              <a:t>This data set contains one month of Chinese daily which are segmented and POS tagged under Peking Univ. standa</a:t>
            </a:r>
            <a:r>
              <a:rPr lang="en-US" altLang="zh-CN" dirty="0" smtClean="0"/>
              <a:t>r</a:t>
            </a:r>
            <a:r>
              <a:rPr lang="zh-CN" altLang="zh-CN" dirty="0" smtClean="0"/>
              <a:t>d.</a:t>
            </a:r>
          </a:p>
          <a:p>
            <a:pPr lvl="1" eaLnBrk="1" hangingPunct="1"/>
            <a:r>
              <a:rPr lang="zh-CN" altLang="zh-CN" dirty="0" smtClean="0"/>
              <a:t>Project ideas: </a:t>
            </a:r>
          </a:p>
          <a:p>
            <a:pPr lvl="2" eaLnBrk="1" hangingPunct="1"/>
            <a:r>
              <a:rPr lang="zh-CN" altLang="zh-CN" dirty="0" smtClean="0"/>
              <a:t>Design a sequence learning method to predicate a POS tags for each word in sentences. </a:t>
            </a:r>
          </a:p>
          <a:p>
            <a:pPr lvl="2" eaLnBrk="1" hangingPunct="1"/>
            <a:r>
              <a:rPr lang="zh-CN" altLang="zh-CN" dirty="0" smtClean="0"/>
              <a:t>Use 80% data for model training and other 20% for testing (or 5-fold cross validation to test learner's performance. So it could be interesting to separate dataset.)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added…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Times New Roman"/>
        <a:ea typeface="宋体"/>
        <a:cs typeface=""/>
      </a:majorFont>
      <a:minorFont>
        <a:latin typeface="Georgi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157255573</TotalTime>
  <Pages>0</Pages>
  <Words>694</Words>
  <Characters>0</Characters>
  <Application>Microsoft Office PowerPoint</Application>
  <DocSecurity>0</DocSecurity>
  <PresentationFormat>全屏显示(4:3)</PresentationFormat>
  <Lines>0</Lines>
  <Paragraphs>49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默认设计模板_3</vt:lpstr>
      <vt:lpstr>作业要求</vt:lpstr>
      <vt:lpstr>作业说明</vt:lpstr>
      <vt:lpstr>Problem 1 </vt:lpstr>
      <vt:lpstr>Problem 2</vt:lpstr>
      <vt:lpstr>Problem 2’</vt:lpstr>
      <vt:lpstr>Problem 3</vt:lpstr>
      <vt:lpstr>To be added…</vt:lpstr>
    </vt:vector>
  </TitlesOfParts>
  <Company>BUPT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</dc:title>
  <dc:creator>Yuan</dc:creator>
  <cp:lastModifiedBy>Yuan</cp:lastModifiedBy>
  <cp:revision>82</cp:revision>
  <cp:lastPrinted>1899-12-30T00:00:00Z</cp:lastPrinted>
  <dcterms:created xsi:type="dcterms:W3CDTF">2011-06-07T17:41:23Z</dcterms:created>
  <dcterms:modified xsi:type="dcterms:W3CDTF">2017-11-06T01:53:19Z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