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E1FA75-45DD-44AF-A32B-DDC808A0EB8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EAC727-D8E4-4037-B302-7D40E0C26A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OBD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q"/>
            </a:pPr>
            <a:r>
              <a:rPr lang="en-US" dirty="0" smtClean="0"/>
              <a:t>OBD TOOL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76897" y="1908154"/>
            <a:ext cx="504825" cy="201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1"/>
          <p:cNvSpPr/>
          <p:nvPr/>
        </p:nvSpPr>
        <p:spPr>
          <a:xfrm>
            <a:off x="1816594" y="1916832"/>
            <a:ext cx="2201971" cy="1872208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98485" y="2123741"/>
            <a:ext cx="720080" cy="136960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sz="11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 MICOM</a:t>
            </a:r>
            <a:endParaRPr lang="en-US" altLang="ko-K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654655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CAN_L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387521" y="236618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CAN_H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644579" y="2519373"/>
            <a:ext cx="769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USB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074349" y="2554700"/>
            <a:ext cx="1008112" cy="40011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CAN</a:t>
            </a:r>
          </a:p>
          <a:p>
            <a:r>
              <a:rPr lang="en-US" altLang="ko-KR" sz="1000" dirty="0" smtClean="0"/>
              <a:t>TRANCEIVER</a:t>
            </a:r>
            <a:endParaRPr lang="ko-KR" altLang="en-US" sz="1000" dirty="0"/>
          </a:p>
        </p:txBody>
      </p:sp>
      <p:cxnSp>
        <p:nvCxnSpPr>
          <p:cNvPr id="11" name="직선 화살표 연결선 69"/>
          <p:cNvCxnSpPr/>
          <p:nvPr/>
        </p:nvCxnSpPr>
        <p:spPr>
          <a:xfrm>
            <a:off x="3082461" y="2627797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70"/>
          <p:cNvCxnSpPr/>
          <p:nvPr/>
        </p:nvCxnSpPr>
        <p:spPr>
          <a:xfrm>
            <a:off x="3082461" y="2954810"/>
            <a:ext cx="216024" cy="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99371" y="2004237"/>
            <a:ext cx="11906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95736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OBD BOARD</a:t>
            </a:r>
            <a:endParaRPr lang="ko-KR" altLang="en-US" dirty="0"/>
          </a:p>
        </p:txBody>
      </p:sp>
      <p:cxnSp>
        <p:nvCxnSpPr>
          <p:cNvPr id="15" name="직선 연결선 8"/>
          <p:cNvCxnSpPr/>
          <p:nvPr/>
        </p:nvCxnSpPr>
        <p:spPr>
          <a:xfrm>
            <a:off x="107504" y="2929694"/>
            <a:ext cx="1966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22"/>
          <p:cNvCxnSpPr/>
          <p:nvPr/>
        </p:nvCxnSpPr>
        <p:spPr>
          <a:xfrm flipV="1">
            <a:off x="107504" y="2604642"/>
            <a:ext cx="1966845" cy="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440" y="392376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/>
              <a:t>STM32F103RCT6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858" y="4293096"/>
            <a:ext cx="513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DATA </a:t>
            </a:r>
            <a:r>
              <a:rPr lang="en-US" altLang="ko-KR" dirty="0" smtClean="0">
                <a:sym typeface="Wingdings" pitchFamily="2" charset="2"/>
              </a:rPr>
              <a:t> PARSING 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transfer 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DATA FORMAT</a:t>
            </a:r>
            <a:endParaRPr lang="ko-KR" altLang="en-US" dirty="0"/>
          </a:p>
        </p:txBody>
      </p:sp>
      <p:graphicFrame>
        <p:nvGraphicFramePr>
          <p:cNvPr id="19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615446"/>
              </p:ext>
            </p:extLst>
          </p:nvPr>
        </p:nvGraphicFramePr>
        <p:xfrm>
          <a:off x="6173788" y="4118719"/>
          <a:ext cx="21971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포장기 셸 개체" showAsIcon="1" r:id="rId5" imgW="2197800" imgH="606600" progId="Package">
                  <p:embed/>
                </p:oleObj>
              </mc:Choice>
              <mc:Fallback>
                <p:oleObj name="포장기 셸 개체" showAsIcon="1" r:id="rId5" imgW="2197800" imgH="606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3788" y="4118719"/>
                        <a:ext cx="2197100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5536" y="4725144"/>
            <a:ext cx="68875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TO DO LIST (FOR OBD-BOARD)</a:t>
            </a: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0070C0"/>
                </a:solidFill>
              </a:rPr>
              <a:t>CAN PORT enable</a:t>
            </a: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0070C0"/>
                </a:solidFill>
              </a:rPr>
              <a:t>USB Driver enable(to communicate with smartphone)</a:t>
            </a: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0070C0"/>
                </a:solidFill>
              </a:rPr>
              <a:t>Save attached file (CAN DATA format)</a:t>
            </a: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0070C0"/>
                </a:solidFill>
              </a:rPr>
              <a:t>Send CAN DATA to smartphone using USB port</a:t>
            </a: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0070C0"/>
                </a:solidFill>
              </a:rPr>
              <a:t>Make protocol format between OBD board and smartphone API</a:t>
            </a:r>
          </a:p>
        </p:txBody>
      </p:sp>
    </p:spTree>
    <p:extLst>
      <p:ext uri="{BB962C8B-B14F-4D97-AF65-F5344CB8AC3E}">
        <p14:creationId xmlns:p14="http://schemas.microsoft.com/office/powerpoint/2010/main" val="17717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0959" y="1473875"/>
            <a:ext cx="84417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TO DO LIST (FOR Android Application)</a:t>
            </a: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0070C0"/>
                </a:solidFill>
              </a:rPr>
              <a:t>USB Data communication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     (Need to make USB speed (over than CAN 500Kbits/sec))</a:t>
            </a: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0070C0"/>
                </a:solidFill>
              </a:rPr>
              <a:t>Setting menu</a:t>
            </a: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0070C0"/>
                </a:solidFill>
              </a:rPr>
              <a:t>Display CAN DATA </a:t>
            </a: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0070C0"/>
                </a:solidFill>
              </a:rPr>
              <a:t>Display Check PID (Turn signal,Brake, Accelerator,RPM,Speed,Steering Wheel)</a:t>
            </a: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0070C0"/>
                </a:solidFill>
              </a:rPr>
              <a:t>Save DATA ( To use  can information data base) </a:t>
            </a:r>
          </a:p>
        </p:txBody>
      </p:sp>
      <p:sp>
        <p:nvSpPr>
          <p:cNvPr id="22" name="Title 21"/>
          <p:cNvSpPr txBox="1">
            <a:spLocks noGrp="1"/>
          </p:cNvSpPr>
          <p:nvPr>
            <p:ph type="title"/>
          </p:nvPr>
        </p:nvSpPr>
        <p:spPr>
          <a:xfrm>
            <a:off x="914400" y="663585"/>
            <a:ext cx="413715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altLang="ko-KR" dirty="0" smtClean="0"/>
              <a:t>OBD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§"/>
            </a:pPr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38826"/>
            <a:ext cx="3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Can Settings </a:t>
            </a:r>
            <a:endParaRPr lang="ko-KR" altLang="en-US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074" y="2231601"/>
            <a:ext cx="7051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Mode          :  Standard(Normal) / Broadcast(Silent) </a:t>
            </a:r>
          </a:p>
          <a:p>
            <a:pPr marL="342900" indent="-342900">
              <a:buAutoNum type="arabicPeriod"/>
            </a:pPr>
            <a:endParaRPr lang="en-US" altLang="ko-KR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AutoNum type="arabicPeriod"/>
            </a:pP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5075" y="2663649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 Baudrate    :  250K 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/500K</a:t>
            </a:r>
            <a:endParaRPr lang="ko-KR" alt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24128" y="3450704"/>
            <a:ext cx="1791166" cy="3026296"/>
            <a:chOff x="959328" y="3367545"/>
            <a:chExt cx="1791166" cy="302629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328" y="3367545"/>
              <a:ext cx="1791166" cy="3026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3"/>
            <p:cNvSpPr/>
            <p:nvPr/>
          </p:nvSpPr>
          <p:spPr>
            <a:xfrm>
              <a:off x="1475656" y="4924754"/>
              <a:ext cx="9989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NIBLE </a:t>
              </a:r>
              <a:r>
                <a:rPr lang="en-US" altLang="ko-KR" sz="7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CHANGE</a:t>
              </a:r>
            </a:p>
            <a:p>
              <a:r>
                <a:rPr lang="en-US" altLang="ko-KR" sz="7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BYTE </a:t>
              </a:r>
            </a:p>
            <a:p>
              <a:r>
                <a:rPr lang="en-US" altLang="ko-KR" sz="7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WORD(HIGH BYTE)</a:t>
              </a:r>
            </a:p>
            <a:p>
              <a:r>
                <a:rPr lang="en-US" altLang="ko-KR" sz="7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WORD(LOW </a:t>
              </a:r>
              <a:r>
                <a:rPr lang="en-US" altLang="ko-KR" sz="7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BYTE</a:t>
              </a:r>
              <a:r>
                <a:rPr lang="en-US" altLang="ko-KR" sz="7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)  </a:t>
              </a:r>
              <a:endParaRPr lang="en-US" altLang="ko-KR" sz="700" dirty="0">
                <a:solidFill>
                  <a:schemeClr val="tx2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직사각형 10"/>
            <p:cNvSpPr/>
            <p:nvPr/>
          </p:nvSpPr>
          <p:spPr>
            <a:xfrm>
              <a:off x="1475656" y="4509120"/>
              <a:ext cx="962123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HEX/DECIMAL/BINARY</a:t>
              </a:r>
              <a:endParaRPr lang="ko-KR" altLang="en-US" sz="600" dirty="0">
                <a:solidFill>
                  <a:schemeClr val="tx2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" name="직사각형 11"/>
            <p:cNvSpPr/>
            <p:nvPr/>
          </p:nvSpPr>
          <p:spPr>
            <a:xfrm>
              <a:off x="959328" y="4113073"/>
              <a:ext cx="20390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 </a:t>
              </a:r>
              <a:endParaRPr lang="ko-KR" altLang="en-US" sz="600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2" name="직사각형 5"/>
          <p:cNvSpPr/>
          <p:nvPr/>
        </p:nvSpPr>
        <p:spPr>
          <a:xfrm>
            <a:off x="905074" y="3081372"/>
            <a:ext cx="470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 CHANGE1 :  HEX/DECIMAL/BINARY</a:t>
            </a:r>
            <a:endParaRPr lang="ko-KR" alt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직사각형 18"/>
          <p:cNvSpPr/>
          <p:nvPr/>
        </p:nvSpPr>
        <p:spPr>
          <a:xfrm>
            <a:off x="905074" y="3555050"/>
            <a:ext cx="42033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 startAt="4"/>
            </a:pP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CHANGE2 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:  </a:t>
            </a: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NIBBLE CHANGE</a:t>
            </a:r>
          </a:p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BYTE</a:t>
            </a:r>
          </a:p>
          <a:p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WORD(HIGH BYTE)</a:t>
            </a:r>
          </a:p>
          <a:p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WORD(LOW BYTE)</a:t>
            </a:r>
          </a:p>
          <a:p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</a:t>
            </a:r>
            <a:endParaRPr lang="ko-KR" alt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9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793845"/>
          </a:xfrm>
        </p:spPr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146344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 HEX/DECIMAL/BINARY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5672" y="1832772"/>
            <a:ext cx="431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* 1BYTE</a:t>
            </a: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 NIBLE CHANGE 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* WORD(HIGH BYTE)</a:t>
            </a: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 WORD(LOW BYTE)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3231" y="3092947"/>
            <a:ext cx="536396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case of Speed( 20km/h)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Display data value(</a:t>
            </a:r>
            <a:r>
              <a:rPr lang="en-US" altLang="ko-KR" sz="1600" dirty="0">
                <a:solidFill>
                  <a:srgbClr val="FF0000"/>
                </a:solidFill>
              </a:rPr>
              <a:t>red color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hex/1byte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Display data value(</a:t>
            </a:r>
            <a:r>
              <a:rPr lang="en-US" altLang="ko-KR" sz="1600" dirty="0">
                <a:solidFill>
                  <a:srgbClr val="FF0000"/>
                </a:solidFill>
              </a:rPr>
              <a:t>red color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decimal/word(low byte)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 ….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Display data value(</a:t>
            </a:r>
            <a:r>
              <a:rPr lang="en-US" altLang="ko-KR" sz="1600" dirty="0" smtClean="0">
                <a:solidFill>
                  <a:srgbClr val="FF0000"/>
                </a:solidFill>
              </a:rPr>
              <a:t>red color</a:t>
            </a:r>
            <a:r>
              <a:rPr lang="en-US" altLang="ko-KR" sz="1600" dirty="0" smtClean="0"/>
              <a:t>) binary/word(high byte)         </a:t>
            </a:r>
            <a:endParaRPr lang="ko-KR" altLang="en-US" sz="1600" dirty="0"/>
          </a:p>
        </p:txBody>
      </p:sp>
      <p:sp>
        <p:nvSpPr>
          <p:cNvPr id="7" name="직사각형 18"/>
          <p:cNvSpPr/>
          <p:nvPr/>
        </p:nvSpPr>
        <p:spPr>
          <a:xfrm>
            <a:off x="4320382" y="805354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Can Settings </a:t>
            </a:r>
            <a:endParaRPr lang="ko-KR" alt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33051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12"/>
          <p:cNvCxnSpPr/>
          <p:nvPr/>
        </p:nvCxnSpPr>
        <p:spPr>
          <a:xfrm flipH="1">
            <a:off x="1559709" y="1046896"/>
            <a:ext cx="2628702" cy="1442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3"/>
          <p:cNvCxnSpPr/>
          <p:nvPr/>
        </p:nvCxnSpPr>
        <p:spPr>
          <a:xfrm flipH="1" flipV="1">
            <a:off x="2517461" y="2641167"/>
            <a:ext cx="1615770" cy="93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20"/>
          <p:cNvCxnSpPr/>
          <p:nvPr/>
        </p:nvCxnSpPr>
        <p:spPr>
          <a:xfrm flipH="1" flipV="1">
            <a:off x="3489430" y="2584514"/>
            <a:ext cx="643801" cy="2932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9952" y="5308945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file save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9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960438"/>
          </a:xfrm>
        </p:spPr>
        <p:txBody>
          <a:bodyPr/>
          <a:lstStyle/>
          <a:p>
            <a:pPr marL="571500" indent="-571500">
              <a:buFont typeface="Wingdings" pitchFamily="2" charset="2"/>
              <a:buChar char="§"/>
            </a:pPr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922" y="2276872"/>
            <a:ext cx="878497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*</a:t>
            </a:r>
            <a:r>
              <a:rPr lang="en-US" altLang="ko-KR" b="1" dirty="0" smtClean="0">
                <a:sym typeface="Wingdings" pitchFamily="2" charset="2"/>
              </a:rPr>
              <a:t>1BYTE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HEX                             41 01 00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14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00 00 00 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BINARY                      </a:t>
            </a: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          00100001 00000001  00000000 00000000 00000000 00000000 00000000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00000000 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          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00000001 00000100 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00000000 00000000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00000000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00000000 00000000 00000000 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DECIMAL   65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01 00 00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20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00 00 00 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97" y="4149080"/>
            <a:ext cx="878497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* </a:t>
            </a:r>
            <a:r>
              <a:rPr lang="en-US" altLang="ko-KR" b="1" dirty="0" smtClean="0">
                <a:sym typeface="Wingdings" pitchFamily="2" charset="2"/>
              </a:rPr>
              <a:t>WORD(HIGH BYTE)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HEX                             4101 0000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14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0000 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BINARY                      </a:t>
            </a: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          00100001000000010000000000000000  00000000000000000000000000000000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          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0000000100000100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0000000000000000  000000000000000000000000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00000000 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DECIMAL   16641 00000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05120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 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1"/>
          <p:cNvGrpSpPr/>
          <p:nvPr/>
        </p:nvGrpSpPr>
        <p:grpSpPr>
          <a:xfrm>
            <a:off x="131119" y="1147040"/>
            <a:ext cx="8784976" cy="369536"/>
            <a:chOff x="131119" y="1147040"/>
            <a:chExt cx="8784976" cy="369536"/>
          </a:xfrm>
        </p:grpSpPr>
        <p:sp>
          <p:nvSpPr>
            <p:cNvPr id="7" name="TextBox 6"/>
            <p:cNvSpPr txBox="1"/>
            <p:nvPr/>
          </p:nvSpPr>
          <p:spPr>
            <a:xfrm>
              <a:off x="131119" y="1147040"/>
              <a:ext cx="878497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 case of  Car Speed 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Wingdings" pitchFamily="2" charset="2"/>
                </a:rPr>
                <a:t>20Km/h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147244"/>
              <a:ext cx="292871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41 01 00 00 </a:t>
              </a:r>
              <a:r>
                <a:rPr lang="en-US" altLang="ko-KR" dirty="0" smtClean="0">
                  <a:solidFill>
                    <a:srgbClr val="FF0000"/>
                  </a:solidFill>
                  <a:sym typeface="Wingdings" pitchFamily="2" charset="2"/>
                </a:rPr>
                <a:t>14 </a:t>
              </a:r>
              <a:r>
                <a:rPr lang="en-US" altLang="ko-KR" dirty="0">
                  <a:sym typeface="Wingdings" pitchFamily="2" charset="2"/>
                </a:rPr>
                <a:t>00 00 00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3417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19" y="457200"/>
            <a:ext cx="7772400" cy="960438"/>
          </a:xfrm>
        </p:spPr>
        <p:txBody>
          <a:bodyPr/>
          <a:lstStyle/>
          <a:p>
            <a:pPr marL="571500" indent="-571500">
              <a:buFont typeface="Wingdings" pitchFamily="2" charset="2"/>
              <a:buChar char="§"/>
            </a:pPr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922" y="2325450"/>
            <a:ext cx="878497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*</a:t>
            </a: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NIBBLE</a:t>
            </a:r>
            <a:r>
              <a:rPr lang="en-US" altLang="ko-KR" dirty="0" smtClean="0">
                <a:sym typeface="Wingdings" pitchFamily="2" charset="2"/>
              </a:rPr>
              <a:t> CHNAGE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HEX                             14 10 00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41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00 00 00 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BINARY                      </a:t>
            </a: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          00000001 00000100  00000001 00000000 00000000 00000000 00000000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00000000 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          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00000100 00000001 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00000000 00000000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00000000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00000000 00000000 00000000 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DECIMAL   20 16 00 00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65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00 00 00 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97" y="4341674"/>
            <a:ext cx="878497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*</a:t>
            </a:r>
            <a:r>
              <a:rPr lang="en-US" altLang="ko-KR" b="1" dirty="0" smtClean="0">
                <a:sym typeface="Wingdings" pitchFamily="2" charset="2"/>
              </a:rPr>
              <a:t>WORD(LOW BYATE)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HEX                             0141 0000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 00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14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0000 </a:t>
            </a: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BINARY                      </a:t>
            </a: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          00000001000001000000010000000001  00000000000000000000000000000000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0000000000000000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0000000100000100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  000000000000000000000000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00000000 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DECIMAL   00321 00000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00020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00000 </a:t>
            </a:r>
            <a:endParaRPr lang="en-US" altLang="ko-K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9"/>
          <p:cNvGrpSpPr/>
          <p:nvPr/>
        </p:nvGrpSpPr>
        <p:grpSpPr>
          <a:xfrm>
            <a:off x="131119" y="1627666"/>
            <a:ext cx="8784976" cy="369536"/>
            <a:chOff x="131119" y="1147040"/>
            <a:chExt cx="8784976" cy="369536"/>
          </a:xfrm>
        </p:grpSpPr>
        <p:sp>
          <p:nvSpPr>
            <p:cNvPr id="7" name="TextBox 6"/>
            <p:cNvSpPr txBox="1"/>
            <p:nvPr/>
          </p:nvSpPr>
          <p:spPr>
            <a:xfrm>
              <a:off x="131119" y="1147040"/>
              <a:ext cx="878497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 case of  Car Speed 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Wingdings" pitchFamily="2" charset="2"/>
                </a:rPr>
                <a:t>20Km/h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147244"/>
              <a:ext cx="292871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41 01 00 00 </a:t>
              </a:r>
              <a:r>
                <a:rPr lang="en-US" altLang="ko-KR" dirty="0" smtClean="0">
                  <a:solidFill>
                    <a:srgbClr val="FF0000"/>
                  </a:solidFill>
                  <a:sym typeface="Wingdings" pitchFamily="2" charset="2"/>
                </a:rPr>
                <a:t>14 </a:t>
              </a:r>
              <a:r>
                <a:rPr lang="en-US" altLang="ko-KR" dirty="0">
                  <a:sym typeface="Wingdings" pitchFamily="2" charset="2"/>
                </a:rPr>
                <a:t>00 00 00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973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28" y="381000"/>
            <a:ext cx="7772400" cy="960438"/>
          </a:xfrm>
        </p:spPr>
        <p:txBody>
          <a:bodyPr/>
          <a:lstStyle/>
          <a:p>
            <a:pPr marL="571500" indent="-571500">
              <a:buFont typeface="Wingdings" pitchFamily="2" charset="2"/>
              <a:buChar char="§"/>
            </a:pPr>
            <a:r>
              <a:rPr lang="en-US" dirty="0" smtClean="0"/>
              <a:t>Android Application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04950"/>
            <a:ext cx="33051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8" y="4961334"/>
            <a:ext cx="3407083" cy="1363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4242399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PID :  If we input PID , Display PID data only input range pid (142,542,545) 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4038004"/>
            <a:ext cx="3775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PID INPUT Method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PID Number define(301, 304, 305)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PID Number range define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(300-320)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3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218" y="304800"/>
            <a:ext cx="7772400" cy="1143000"/>
          </a:xfrm>
        </p:spPr>
        <p:txBody>
          <a:bodyPr/>
          <a:lstStyle/>
          <a:p>
            <a:pPr marL="571500" indent="-571500">
              <a:buFont typeface="Wingdings" pitchFamily="2" charset="2"/>
              <a:buChar char="§"/>
            </a:pPr>
            <a:r>
              <a:rPr lang="en-US" dirty="0" smtClean="0"/>
              <a:t>Android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12" y="5117330"/>
            <a:ext cx="2863176" cy="133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8" y="1631205"/>
            <a:ext cx="33051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8" y="5189934"/>
            <a:ext cx="3407083" cy="1363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09174" y="1895568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we use this tools many times, </a:t>
            </a:r>
          </a:p>
          <a:p>
            <a:r>
              <a:rPr lang="en-US" altLang="ko-KR" dirty="0" smtClean="0"/>
              <a:t>we know a lots of PID (below items)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09174" y="4397846"/>
            <a:ext cx="3596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would like to check below items </a:t>
            </a:r>
          </a:p>
          <a:p>
            <a:r>
              <a:rPr lang="en-US" altLang="ko-KR" dirty="0" smtClean="0"/>
              <a:t>Base on PID data base.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96" y="2541899"/>
            <a:ext cx="2533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4" y="3532869"/>
            <a:ext cx="3096344" cy="133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87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</TotalTime>
  <Words>460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Equity</vt:lpstr>
      <vt:lpstr>포장기 셸 개체</vt:lpstr>
      <vt:lpstr>OBD TOOL</vt:lpstr>
      <vt:lpstr>OBD TOOL OVERVIEW</vt:lpstr>
      <vt:lpstr>OBD OVERVIEW</vt:lpstr>
      <vt:lpstr>Android Application</vt:lpstr>
      <vt:lpstr>Android Application</vt:lpstr>
      <vt:lpstr>Android Application</vt:lpstr>
      <vt:lpstr>Android Application</vt:lpstr>
      <vt:lpstr>Android Application</vt:lpstr>
      <vt:lpstr>Android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OBD TOOL</dc:title>
  <dc:creator/>
  <cp:lastModifiedBy>Tuan</cp:lastModifiedBy>
  <cp:revision>3</cp:revision>
  <dcterms:created xsi:type="dcterms:W3CDTF">2019-01-19T05:49:58Z</dcterms:created>
  <dcterms:modified xsi:type="dcterms:W3CDTF">2019-01-19T06:15:20Z</dcterms:modified>
</cp:coreProperties>
</file>