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4" r:id="rId4"/>
    <p:sldId id="257" r:id="rId5"/>
    <p:sldId id="258" r:id="rId6"/>
    <p:sldId id="265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4D395-2150-4156-BC1C-AC90D808937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C2F88-A684-42FE-8EF3-B6F8605B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2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sdb</a:t>
            </a:r>
            <a:r>
              <a:rPr lang="en-US" altLang="zh-CN" dirty="0"/>
              <a:t>/</a:t>
            </a:r>
            <a:r>
              <a:rPr lang="en-US" altLang="zh-CN" dirty="0" err="1"/>
              <a:t>nyz</a:t>
            </a:r>
            <a:r>
              <a:rPr lang="en-US" altLang="zh-CN" dirty="0"/>
              <a:t>/yolov8-video-people-counter-main 10242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C2F88-A684-42FE-8EF3-B6F8605B2C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2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https://deeplearning.cms.waikato.ac.nz/user-guide/class-maps/IMAGENET/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C2F88-A684-42FE-8EF3-B6F8605B2C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5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07CD-38B9-D3C4-C6D0-CDC9BE3DC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99F05-4091-087D-429F-2D1CD27A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4C497-9053-1A97-F2DD-5AEE671B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1640D-77B5-9E37-D95E-2404CF11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7FE79-A712-0638-8506-229DC975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ADF8E-78D7-819F-DACF-7772E3E3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26F25-7540-8888-7A3E-ADB5CA4E1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7494B-E19F-7B62-F675-8E5B1399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36DE0-6278-9D15-9A76-CD064D4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A6FC6-D65C-7569-0E2C-CE12F836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0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2FCC0-F7D4-E75B-2BB4-F1D067114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C325B-716D-35EF-EC10-0E8FD95DB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E4615-DF18-D040-A066-C7917E44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9F5BF-A31E-567A-2DC5-C85765DA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7C2BF-0F7F-DE03-D025-4478A783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9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C1365-23B8-878F-DA5D-616668D3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7896E-6B9E-DF88-B20E-952B51A5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8C002-A464-D9B2-BB05-48DF832F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C2477-EDF5-2378-D97A-5952B9E0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71233-E440-2D81-AED6-46491B16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9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7201-D390-7E4A-E2F9-08E4523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5BC08-2693-950E-2587-5F4AA3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BCE0F-EB78-57CF-FD9D-3923FCC3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8B18F-7AC8-181E-4823-B62CF09E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CAD9E-3D9A-A266-71B4-8C5C20E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AE39C-FFE9-4633-D9AA-86E43958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FDE20-BF2F-43E6-9C40-A9F90C657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D5C5D-802D-6B6F-CEBE-A4B3216FA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D67DF-B5F6-C09A-A974-19DC85B0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DD65B-04BA-9227-2AAC-39908910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34199-48B6-0805-38D0-27BAEF6E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1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3144-04DC-6793-8BED-79307A94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BB636-3E6D-2147-FD16-E764855C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FD5EA-7D3F-E970-385D-B8FCE678F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F72D0-43EC-A757-197D-5954361B8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42E3A6-25FB-95B4-F74A-E0CC5F56C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366612-7D9B-DDBB-AB12-90279200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85DAC4-6889-60FF-E1E6-B3ADC0C9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4683F7-235C-66E7-C649-DA1FDFC0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3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C84C-A582-3ACE-ADF6-4D896C56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7CD40-ED79-CDD3-BDD5-07596A8B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3D27F1-2CF9-D7FC-DBDB-69301BB5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6511A-CBA8-1290-64E2-B85AC784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1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313DAB-2B0E-BA93-C386-1D98C45D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4DE7F4-A6B7-2A14-F106-69DCDE07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49B3DF-3055-5244-00A3-7F8CA2DE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1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1544-7EAB-9C3B-6652-ABA9845A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46A0D-C0EC-E72E-56E2-68CD682EC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69F91-EC14-0F97-29D7-10127F590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362C5-9FC0-AB02-AD98-3AE697C6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93359-7C28-5302-31B9-77D1895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A311D3-8ECA-55C3-6518-0C50B3F4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15CB1-EF3C-4289-4C1B-0C0EEAD5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7716F-F8AE-404D-1284-FC2AA4B3F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9AECF-0F1A-6EFC-D17C-11BF6931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7B9E75-FC58-8D62-9BBB-C627DD22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4694B-28D8-3289-B393-C64259D8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03BF6-EDB7-9226-D9ED-35C7C8C2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47BD0C-511B-8F87-0537-7F88E11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D9218-84DF-BD1C-CCA8-B3374720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B1DB6-1755-6259-A320-673C4C72B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7F6E1-C0DE-4E37-A77F-154B0BA86AF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AEECD-D0B1-08F8-61AA-4DDCCB28C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E0E6-0C0F-94D5-7A0B-137B06987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369F5-17F6-4677-BA33-4A9E9FCDE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263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iq.github.io/LTCC_Perosn_ReI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1320052-5297-1E4C-BE1A-727C4150A627}"/>
              </a:ext>
            </a:extLst>
          </p:cNvPr>
          <p:cNvSpPr txBox="1"/>
          <p:nvPr/>
        </p:nvSpPr>
        <p:spPr>
          <a:xfrm>
            <a:off x="5146134" y="1772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消防车辆识别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94B38CA-13F6-D841-1FEA-B2C6B28A40E3}"/>
              </a:ext>
            </a:extLst>
          </p:cNvPr>
          <p:cNvSpPr/>
          <p:nvPr/>
        </p:nvSpPr>
        <p:spPr>
          <a:xfrm>
            <a:off x="2374579" y="2624123"/>
            <a:ext cx="2771555" cy="10490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COCO</a:t>
            </a:r>
            <a:r>
              <a:rPr lang="zh-CN" altLang="en-US" dirty="0"/>
              <a:t>预训练</a:t>
            </a:r>
            <a:r>
              <a:rPr lang="en-US" altLang="zh-CN" dirty="0"/>
              <a:t>Yolov8</a:t>
            </a:r>
            <a:r>
              <a:rPr lang="zh-CN" altLang="en-US" dirty="0"/>
              <a:t>检测卡车并提取结果框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9E55DD-766A-4AE3-149D-2F9DCB247229}"/>
              </a:ext>
            </a:extLst>
          </p:cNvPr>
          <p:cNvSpPr/>
          <p:nvPr/>
        </p:nvSpPr>
        <p:spPr>
          <a:xfrm>
            <a:off x="2293063" y="4849365"/>
            <a:ext cx="2853071" cy="10490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ImageNet</a:t>
            </a:r>
            <a:r>
              <a:rPr lang="zh-CN" altLang="en-US" dirty="0"/>
              <a:t>预训练</a:t>
            </a:r>
            <a:r>
              <a:rPr lang="en-US" altLang="zh-CN" dirty="0"/>
              <a:t>Resnet34</a:t>
            </a:r>
            <a:r>
              <a:rPr lang="zh-CN" altLang="en-US" dirty="0"/>
              <a:t>识别细粒度卡车类型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0AB150-38B9-1FBA-E3E1-D67C233E30E1}"/>
              </a:ext>
            </a:extLst>
          </p:cNvPr>
          <p:cNvSpPr txBox="1"/>
          <p:nvPr/>
        </p:nvSpPr>
        <p:spPr>
          <a:xfrm>
            <a:off x="7506586" y="2395669"/>
            <a:ext cx="2934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类细粒度卡车类型：</a:t>
            </a:r>
            <a:endParaRPr lang="en-US" altLang="zh-CN" dirty="0"/>
          </a:p>
          <a:p>
            <a:r>
              <a:rPr lang="zh-CN" altLang="en-US" dirty="0"/>
              <a:t>消防车</a:t>
            </a:r>
            <a:endParaRPr lang="en-US" altLang="zh-CN" dirty="0"/>
          </a:p>
          <a:p>
            <a:r>
              <a:rPr lang="zh-CN" altLang="en-US" dirty="0"/>
              <a:t>轿车</a:t>
            </a:r>
            <a:endParaRPr lang="en-US" altLang="zh-CN" dirty="0"/>
          </a:p>
          <a:p>
            <a:r>
              <a:rPr lang="zh-CN" altLang="en-US" dirty="0"/>
              <a:t>垃圾车</a:t>
            </a:r>
            <a:endParaRPr lang="en-US" altLang="zh-CN" dirty="0"/>
          </a:p>
          <a:p>
            <a:r>
              <a:rPr lang="zh-CN" altLang="en-US" dirty="0"/>
              <a:t>大卡车</a:t>
            </a:r>
            <a:endParaRPr lang="en-US" altLang="zh-CN" dirty="0"/>
          </a:p>
          <a:p>
            <a:r>
              <a:rPr lang="zh-CN" altLang="en-US" dirty="0"/>
              <a:t>大货车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模型最后一层只保留些类的线性层，将</a:t>
            </a:r>
            <a:r>
              <a:rPr lang="en-US" altLang="zh-CN" dirty="0"/>
              <a:t>1000</a:t>
            </a:r>
            <a:r>
              <a:rPr lang="zh-CN" altLang="en-US" dirty="0"/>
              <a:t>分类问题缩小至</a:t>
            </a:r>
            <a:r>
              <a:rPr lang="en-US" altLang="zh-CN" dirty="0"/>
              <a:t>5</a:t>
            </a:r>
            <a:r>
              <a:rPr lang="zh-CN" altLang="en-US" dirty="0"/>
              <a:t>分类问题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5BEA18-91F3-4EF7-4C62-21A3F5F9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44" y="4008654"/>
            <a:ext cx="1024792" cy="6709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417DB1-0C01-D7E3-0EEE-429F0B4B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284" y="4020529"/>
            <a:ext cx="1509541" cy="6709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FDA292-8169-A39C-0BD3-9A1A9F25A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7" y="4020529"/>
            <a:ext cx="1253000" cy="69221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BDA75B-7DD9-BE65-BF03-0472CF794EF6}"/>
              </a:ext>
            </a:extLst>
          </p:cNvPr>
          <p:cNvSpPr txBox="1"/>
          <p:nvPr/>
        </p:nvSpPr>
        <p:spPr>
          <a:xfrm>
            <a:off x="5754750" y="4109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EE3A72-949B-B93C-684C-5DAABF1F1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21" y="1293399"/>
            <a:ext cx="2124264" cy="10562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B6A7619-51C2-60E4-3CBB-882E85D96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975" y="1147034"/>
            <a:ext cx="2124264" cy="130119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8491C06-B4C9-80E7-EC16-117B78345211}"/>
              </a:ext>
            </a:extLst>
          </p:cNvPr>
          <p:cNvSpPr txBox="1"/>
          <p:nvPr/>
        </p:nvSpPr>
        <p:spPr>
          <a:xfrm>
            <a:off x="6142815" y="1636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202332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A9D796-37FA-8F91-798C-1B7710E1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0" y="3772280"/>
            <a:ext cx="11780877" cy="2370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FD24F6-DDC5-F13D-5CB7-4A0C7445AA8E}"/>
              </a:ext>
            </a:extLst>
          </p:cNvPr>
          <p:cNvSpPr txBox="1"/>
          <p:nvPr/>
        </p:nvSpPr>
        <p:spPr>
          <a:xfrm>
            <a:off x="848833" y="3059668"/>
            <a:ext cx="6134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ImageNet</a:t>
            </a:r>
            <a:r>
              <a:rPr lang="zh-CN" altLang="en-US" dirty="0"/>
              <a:t>数据集目标像素数很大，且很少斜视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1E9CD7-FB59-B83A-E2F3-B3278A0E6858}"/>
              </a:ext>
            </a:extLst>
          </p:cNvPr>
          <p:cNvSpPr txBox="1"/>
          <p:nvPr/>
        </p:nvSpPr>
        <p:spPr>
          <a:xfrm>
            <a:off x="848833" y="1433772"/>
            <a:ext cx="6134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目前测试结果：误检率</a:t>
            </a:r>
            <a:r>
              <a:rPr lang="en-US" altLang="zh-CN" dirty="0"/>
              <a:t>&lt;&lt;</a:t>
            </a:r>
            <a:r>
              <a:rPr lang="zh-CN" altLang="en-US" dirty="0"/>
              <a:t>漏检率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B425CF-4034-86A3-4DE2-45A85D216BFF}"/>
              </a:ext>
            </a:extLst>
          </p:cNvPr>
          <p:cNvSpPr txBox="1"/>
          <p:nvPr/>
        </p:nvSpPr>
        <p:spPr>
          <a:xfrm>
            <a:off x="848833" y="2070057"/>
            <a:ext cx="6134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目前测试结果可知：</a:t>
            </a:r>
            <a:endParaRPr lang="en-US" altLang="zh-CN" dirty="0"/>
          </a:p>
          <a:p>
            <a:r>
              <a:rPr lang="zh-CN" altLang="en-US" dirty="0"/>
              <a:t>当一阶段输出的</a:t>
            </a:r>
            <a:r>
              <a:rPr lang="en-US" altLang="zh-CN" dirty="0" err="1"/>
              <a:t>bbox</a:t>
            </a:r>
            <a:r>
              <a:rPr lang="zh-CN" altLang="en-US" dirty="0"/>
              <a:t>大小</a:t>
            </a:r>
            <a:r>
              <a:rPr lang="en-US" altLang="zh-CN" dirty="0"/>
              <a:t>&lt;(120,120)</a:t>
            </a:r>
            <a:r>
              <a:rPr lang="zh-CN" altLang="en-US" dirty="0"/>
              <a:t>时，开始漏检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D993D1-69C3-1D6C-2C3C-9AAD1556848E}"/>
              </a:ext>
            </a:extLst>
          </p:cNvPr>
          <p:cNvSpPr txBox="1"/>
          <p:nvPr/>
        </p:nvSpPr>
        <p:spPr>
          <a:xfrm>
            <a:off x="5146134" y="1772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消防车辆识别结果分析</a:t>
            </a:r>
          </a:p>
        </p:txBody>
      </p:sp>
    </p:spTree>
    <p:extLst>
      <p:ext uri="{BB962C8B-B14F-4D97-AF65-F5344CB8AC3E}">
        <p14:creationId xmlns:p14="http://schemas.microsoft.com/office/powerpoint/2010/main" val="154474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1DD45A-37CB-D589-A405-EEC313CB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78" y="1757352"/>
            <a:ext cx="9303516" cy="49312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4AACAA-9058-BC5A-4C3A-44CB90D6920B}"/>
              </a:ext>
            </a:extLst>
          </p:cNvPr>
          <p:cNvSpPr txBox="1"/>
          <p:nvPr/>
        </p:nvSpPr>
        <p:spPr>
          <a:xfrm>
            <a:off x="4786779" y="146001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Black re-identification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ABB035-2A05-8F80-B1EB-7F8BB4D5392A}"/>
              </a:ext>
            </a:extLst>
          </p:cNvPr>
          <p:cNvSpPr txBox="1"/>
          <p:nvPr/>
        </p:nvSpPr>
        <p:spPr>
          <a:xfrm>
            <a:off x="4339435" y="16938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关键人员计数：规避服装特征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F31761-6DA1-41FE-D9F8-B867ADF2738A}"/>
              </a:ext>
            </a:extLst>
          </p:cNvPr>
          <p:cNvSpPr txBox="1"/>
          <p:nvPr/>
        </p:nvSpPr>
        <p:spPr>
          <a:xfrm>
            <a:off x="1635220" y="676199"/>
            <a:ext cx="101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目前以实现多摄像头去重的业务逻辑，但是使用</a:t>
            </a:r>
            <a:r>
              <a:rPr lang="en-US" altLang="zh-CN" dirty="0" err="1"/>
              <a:t>torchreid</a:t>
            </a:r>
            <a:r>
              <a:rPr lang="zh-CN" altLang="en-US" dirty="0"/>
              <a:t>在</a:t>
            </a:r>
            <a:r>
              <a:rPr lang="en-US" altLang="zh-CN" dirty="0"/>
              <a:t>Market1501</a:t>
            </a:r>
            <a:r>
              <a:rPr lang="zh-CN" altLang="en-US" dirty="0"/>
              <a:t>预训练去重精度有待提高。</a:t>
            </a:r>
            <a:endParaRPr lang="en-US" altLang="zh-CN" dirty="0"/>
          </a:p>
          <a:p>
            <a:r>
              <a:rPr lang="zh-CN" altLang="en-US" dirty="0"/>
              <a:t>目前针对服装统一的问题，尝试了以下几种方法。</a:t>
            </a:r>
          </a:p>
        </p:txBody>
      </p:sp>
    </p:spTree>
    <p:extLst>
      <p:ext uri="{BB962C8B-B14F-4D97-AF65-F5344CB8AC3E}">
        <p14:creationId xmlns:p14="http://schemas.microsoft.com/office/powerpoint/2010/main" val="23161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30270-6451-283B-9E79-522339DA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607FD4-470C-A954-54CB-51E045A9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" y="1340932"/>
            <a:ext cx="11008242" cy="4711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ED9F0D-905B-2F0A-6855-965E18B718BB}"/>
              </a:ext>
            </a:extLst>
          </p:cNvPr>
          <p:cNvSpPr txBox="1"/>
          <p:nvPr/>
        </p:nvSpPr>
        <p:spPr>
          <a:xfrm>
            <a:off x="5195753" y="62377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blackid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4F2CE-4A4F-3336-5F9C-4246C725CA4D}"/>
              </a:ext>
            </a:extLst>
          </p:cNvPr>
          <p:cNvSpPr txBox="1"/>
          <p:nvPr/>
        </p:nvSpPr>
        <p:spPr>
          <a:xfrm>
            <a:off x="4339435" y="16938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关键人员计数：规避服装特征</a:t>
            </a:r>
          </a:p>
        </p:txBody>
      </p:sp>
    </p:spTree>
    <p:extLst>
      <p:ext uri="{BB962C8B-B14F-4D97-AF65-F5344CB8AC3E}">
        <p14:creationId xmlns:p14="http://schemas.microsoft.com/office/powerpoint/2010/main" val="90390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3940B-B92A-2E34-79EF-87FE14F6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6B2A4A-E9BA-384E-C657-E874364C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3374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0618E3-D8DB-C104-80EA-6C4F50FC3882}"/>
              </a:ext>
            </a:extLst>
          </p:cNvPr>
          <p:cNvSpPr txBox="1"/>
          <p:nvPr/>
        </p:nvSpPr>
        <p:spPr>
          <a:xfrm>
            <a:off x="5195753" y="62377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whiteid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0186C0-F852-C233-04CC-44B2315382A6}"/>
              </a:ext>
            </a:extLst>
          </p:cNvPr>
          <p:cNvSpPr txBox="1"/>
          <p:nvPr/>
        </p:nvSpPr>
        <p:spPr>
          <a:xfrm>
            <a:off x="4339435" y="16938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关键人员计数：规避服装特征</a:t>
            </a:r>
          </a:p>
        </p:txBody>
      </p:sp>
    </p:spTree>
    <p:extLst>
      <p:ext uri="{BB962C8B-B14F-4D97-AF65-F5344CB8AC3E}">
        <p14:creationId xmlns:p14="http://schemas.microsoft.com/office/powerpoint/2010/main" val="394634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59759D-D224-0B70-92E3-3B77D13AD769}"/>
              </a:ext>
            </a:extLst>
          </p:cNvPr>
          <p:cNvSpPr txBox="1"/>
          <p:nvPr/>
        </p:nvSpPr>
        <p:spPr>
          <a:xfrm>
            <a:off x="4339435" y="16938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关键人员计数：规避服装特征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555A9F-57CE-B06F-528D-97F917F0CEF3}"/>
              </a:ext>
            </a:extLst>
          </p:cNvPr>
          <p:cNvSpPr txBox="1"/>
          <p:nvPr/>
        </p:nvSpPr>
        <p:spPr>
          <a:xfrm>
            <a:off x="1438201" y="2547533"/>
            <a:ext cx="49247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还有一种技术思路：</a:t>
            </a:r>
            <a:endParaRPr lang="en-US" altLang="zh-CN" dirty="0"/>
          </a:p>
          <a:p>
            <a:r>
              <a:rPr lang="zh-CN" altLang="en-US" dirty="0"/>
              <a:t>先提取人体部位图，再分析。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但是第一步对显存需求很大，</a:t>
            </a:r>
            <a:r>
              <a:rPr lang="en-US" altLang="zh-CN" dirty="0"/>
              <a:t>8000MB</a:t>
            </a:r>
            <a:r>
              <a:rPr lang="zh-CN" altLang="en-US" dirty="0"/>
              <a:t>也不够，</a:t>
            </a:r>
            <a:endParaRPr lang="en-US" altLang="zh-CN" dirty="0"/>
          </a:p>
          <a:p>
            <a:r>
              <a:rPr lang="zh-CN" altLang="en-US" dirty="0"/>
              <a:t>当时没跑通。</a:t>
            </a:r>
            <a:r>
              <a:rPr lang="en-US" altLang="zh-CN" dirty="0" err="1"/>
              <a:t>cpu</a:t>
            </a:r>
            <a:r>
              <a:rPr lang="zh-CN" altLang="en-US" dirty="0"/>
              <a:t>可能很慢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3391EA-258F-F436-633B-808D9023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384" y="1229051"/>
            <a:ext cx="251495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6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A6E813-D8BD-FEAD-43B9-EFCE91ED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2" y="1221287"/>
            <a:ext cx="10937654" cy="48116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AA3578-4578-423B-304A-25F05AAE040E}"/>
              </a:ext>
            </a:extLst>
          </p:cNvPr>
          <p:cNvSpPr txBox="1"/>
          <p:nvPr/>
        </p:nvSpPr>
        <p:spPr>
          <a:xfrm>
            <a:off x="4339435" y="16938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关键人员计数：规避服装特征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14A0A-3710-169C-3562-28E99D30725B}"/>
              </a:ext>
            </a:extLst>
          </p:cNvPr>
          <p:cNvSpPr txBox="1"/>
          <p:nvPr/>
        </p:nvSpPr>
        <p:spPr>
          <a:xfrm>
            <a:off x="4339435" y="94556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要到了</a:t>
            </a:r>
            <a:r>
              <a:rPr lang="en-US" altLang="zh-CN" dirty="0"/>
              <a:t>LTCC</a:t>
            </a:r>
            <a:r>
              <a:rPr lang="zh-CN" altLang="en-US" dirty="0"/>
              <a:t>数据集，效果可能更好点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49E269-93D1-71EE-6395-DE286041D0EC}"/>
              </a:ext>
            </a:extLst>
          </p:cNvPr>
          <p:cNvSpPr txBox="1"/>
          <p:nvPr/>
        </p:nvSpPr>
        <p:spPr>
          <a:xfrm>
            <a:off x="1162493" y="61959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 One paper is accepted in ACCV 2020 as 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Oral Presentation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 on person re-identification </a:t>
            </a:r>
            <a:r>
              <a:rPr lang="en-US" altLang="zh-CN" b="0" i="0" u="none" strike="noStrike" dirty="0">
                <a:effectLst/>
                <a:highlight>
                  <a:srgbClr val="FFFFFF"/>
                </a:highlight>
                <a:latin typeface="Tahoma" panose="020B0604030504040204" pitchFamily="34" charset="0"/>
                <a:hlinkClick r:id="rId3"/>
              </a:rPr>
              <a:t>(LTCC).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 </a:t>
            </a:r>
            <a:r>
              <a:rPr lang="en-US" altLang="zh-CN" b="0" i="0" u="none" strike="noStrike" dirty="0">
                <a:effectLst/>
                <a:highlight>
                  <a:srgbClr val="FFFFFF"/>
                </a:highlight>
                <a:latin typeface="Tahoma" panose="020B0604030504040204" pitchFamily="34" charset="0"/>
                <a:hlinkClick r:id="rId4"/>
              </a:rPr>
              <a:t>[Dataset]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5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279</Words>
  <Application>Microsoft Office PowerPoint</Application>
  <PresentationFormat>宽屏</PresentationFormat>
  <Paragraphs>39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远卓 牛</dc:creator>
  <cp:lastModifiedBy>远卓 牛</cp:lastModifiedBy>
  <cp:revision>84</cp:revision>
  <dcterms:created xsi:type="dcterms:W3CDTF">2024-04-26T13:54:44Z</dcterms:created>
  <dcterms:modified xsi:type="dcterms:W3CDTF">2024-05-09T14:20:18Z</dcterms:modified>
</cp:coreProperties>
</file>