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574" r:id="rId2"/>
    <p:sldId id="57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co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C87F2"/>
    <a:srgbClr val="104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6E660-8AE9-4D82-A455-927F4F0E52ED}" v="8" dt="2024-03-25T14:08:48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50" autoAdjust="0"/>
  </p:normalViewPr>
  <p:slideViewPr>
    <p:cSldViewPr snapToGrid="0">
      <p:cViewPr varScale="1">
        <p:scale>
          <a:sx n="86" d="100"/>
          <a:sy n="86" d="100"/>
        </p:scale>
        <p:origin x="9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昊宇 王" userId="8636fcd2971196f0" providerId="LiveId" clId="{6BA6E660-8AE9-4D82-A455-927F4F0E52ED}"/>
    <pc:docChg chg="undo custSel addSld delSld modSld delMainMaster">
      <pc:chgData name="昊宇 王" userId="8636fcd2971196f0" providerId="LiveId" clId="{6BA6E660-8AE9-4D82-A455-927F4F0E52ED}" dt="2024-03-25T14:11:32.891" v="229" actId="20577"/>
      <pc:docMkLst>
        <pc:docMk/>
      </pc:docMkLst>
      <pc:sldChg chg="del">
        <pc:chgData name="昊宇 王" userId="8636fcd2971196f0" providerId="LiveId" clId="{6BA6E660-8AE9-4D82-A455-927F4F0E52ED}" dt="2024-03-25T14:00:34.313" v="0" actId="47"/>
        <pc:sldMkLst>
          <pc:docMk/>
          <pc:sldMk cId="0" sldId="362"/>
        </pc:sldMkLst>
      </pc:sldChg>
      <pc:sldChg chg="del">
        <pc:chgData name="昊宇 王" userId="8636fcd2971196f0" providerId="LiveId" clId="{6BA6E660-8AE9-4D82-A455-927F4F0E52ED}" dt="2024-03-25T14:00:35.879" v="2" actId="47"/>
        <pc:sldMkLst>
          <pc:docMk/>
          <pc:sldMk cId="0" sldId="413"/>
        </pc:sldMkLst>
      </pc:sldChg>
      <pc:sldChg chg="del">
        <pc:chgData name="昊宇 王" userId="8636fcd2971196f0" providerId="LiveId" clId="{6BA6E660-8AE9-4D82-A455-927F4F0E52ED}" dt="2024-03-25T14:00:35.007" v="1" actId="47"/>
        <pc:sldMkLst>
          <pc:docMk/>
          <pc:sldMk cId="0" sldId="553"/>
        </pc:sldMkLst>
      </pc:sldChg>
      <pc:sldChg chg="del">
        <pc:chgData name="昊宇 王" userId="8636fcd2971196f0" providerId="LiveId" clId="{6BA6E660-8AE9-4D82-A455-927F4F0E52ED}" dt="2024-03-25T14:00:42.488" v="4" actId="47"/>
        <pc:sldMkLst>
          <pc:docMk/>
          <pc:sldMk cId="0" sldId="554"/>
        </pc:sldMkLst>
      </pc:sldChg>
      <pc:sldChg chg="del">
        <pc:chgData name="昊宇 王" userId="8636fcd2971196f0" providerId="LiveId" clId="{6BA6E660-8AE9-4D82-A455-927F4F0E52ED}" dt="2024-03-25T14:00:42.669" v="5" actId="47"/>
        <pc:sldMkLst>
          <pc:docMk/>
          <pc:sldMk cId="0" sldId="555"/>
        </pc:sldMkLst>
      </pc:sldChg>
      <pc:sldChg chg="del">
        <pc:chgData name="昊宇 王" userId="8636fcd2971196f0" providerId="LiveId" clId="{6BA6E660-8AE9-4D82-A455-927F4F0E52ED}" dt="2024-03-25T14:00:43.529" v="8" actId="47"/>
        <pc:sldMkLst>
          <pc:docMk/>
          <pc:sldMk cId="2770944612" sldId="556"/>
        </pc:sldMkLst>
      </pc:sldChg>
      <pc:sldChg chg="del">
        <pc:chgData name="昊宇 王" userId="8636fcd2971196f0" providerId="LiveId" clId="{6BA6E660-8AE9-4D82-A455-927F4F0E52ED}" dt="2024-03-25T14:00:44.710" v="11" actId="47"/>
        <pc:sldMkLst>
          <pc:docMk/>
          <pc:sldMk cId="910547626" sldId="564"/>
        </pc:sldMkLst>
      </pc:sldChg>
      <pc:sldChg chg="del">
        <pc:chgData name="昊宇 王" userId="8636fcd2971196f0" providerId="LiveId" clId="{6BA6E660-8AE9-4D82-A455-927F4F0E52ED}" dt="2024-03-25T14:00:40.241" v="3" actId="47"/>
        <pc:sldMkLst>
          <pc:docMk/>
          <pc:sldMk cId="0" sldId="565"/>
        </pc:sldMkLst>
      </pc:sldChg>
      <pc:sldChg chg="del">
        <pc:chgData name="昊宇 王" userId="8636fcd2971196f0" providerId="LiveId" clId="{6BA6E660-8AE9-4D82-A455-927F4F0E52ED}" dt="2024-03-25T14:00:43.734" v="9" actId="47"/>
        <pc:sldMkLst>
          <pc:docMk/>
          <pc:sldMk cId="0" sldId="567"/>
        </pc:sldMkLst>
      </pc:sldChg>
      <pc:sldChg chg="del">
        <pc:chgData name="昊宇 王" userId="8636fcd2971196f0" providerId="LiveId" clId="{6BA6E660-8AE9-4D82-A455-927F4F0E52ED}" dt="2024-03-25T14:00:45.328" v="12" actId="47"/>
        <pc:sldMkLst>
          <pc:docMk/>
          <pc:sldMk cId="0" sldId="569"/>
        </pc:sldMkLst>
      </pc:sldChg>
      <pc:sldChg chg="del">
        <pc:chgData name="昊宇 王" userId="8636fcd2971196f0" providerId="LiveId" clId="{6BA6E660-8AE9-4D82-A455-927F4F0E52ED}" dt="2024-03-25T14:00:44.233" v="10" actId="47"/>
        <pc:sldMkLst>
          <pc:docMk/>
          <pc:sldMk cId="1777894135" sldId="570"/>
        </pc:sldMkLst>
      </pc:sldChg>
      <pc:sldChg chg="addSp delSp modSp mod modNotesTx">
        <pc:chgData name="昊宇 王" userId="8636fcd2971196f0" providerId="LiveId" clId="{6BA6E660-8AE9-4D82-A455-927F4F0E52ED}" dt="2024-03-25T14:11:32.891" v="229" actId="20577"/>
        <pc:sldMkLst>
          <pc:docMk/>
          <pc:sldMk cId="1994251805" sldId="574"/>
        </pc:sldMkLst>
        <pc:spChg chg="add mod">
          <ac:chgData name="昊宇 王" userId="8636fcd2971196f0" providerId="LiveId" clId="{6BA6E660-8AE9-4D82-A455-927F4F0E52ED}" dt="2024-03-25T14:11:32.891" v="229" actId="20577"/>
          <ac:spMkLst>
            <pc:docMk/>
            <pc:sldMk cId="1994251805" sldId="574"/>
            <ac:spMk id="2" creationId="{716A08F4-6C4E-D615-9629-8086C4980C7A}"/>
          </ac:spMkLst>
        </pc:spChg>
        <pc:spChg chg="del">
          <ac:chgData name="昊宇 王" userId="8636fcd2971196f0" providerId="LiveId" clId="{6BA6E660-8AE9-4D82-A455-927F4F0E52ED}" dt="2024-03-25T14:00:51.894" v="15" actId="478"/>
          <ac:spMkLst>
            <pc:docMk/>
            <pc:sldMk cId="1994251805" sldId="574"/>
            <ac:spMk id="7" creationId="{9B7BF3EE-DE30-F35E-7434-BA8F6D7E16BA}"/>
          </ac:spMkLst>
        </pc:spChg>
        <pc:spChg chg="mod">
          <ac:chgData name="昊宇 王" userId="8636fcd2971196f0" providerId="LiveId" clId="{6BA6E660-8AE9-4D82-A455-927F4F0E52ED}" dt="2024-03-25T14:10:56.758" v="156" actId="20577"/>
          <ac:spMkLst>
            <pc:docMk/>
            <pc:sldMk cId="1994251805" sldId="574"/>
            <ac:spMk id="8" creationId="{00000000-0000-0000-0000-000000000000}"/>
          </ac:spMkLst>
        </pc:spChg>
        <pc:spChg chg="del">
          <ac:chgData name="昊宇 王" userId="8636fcd2971196f0" providerId="LiveId" clId="{6BA6E660-8AE9-4D82-A455-927F4F0E52ED}" dt="2024-03-25T14:00:53.596" v="16" actId="478"/>
          <ac:spMkLst>
            <pc:docMk/>
            <pc:sldMk cId="1994251805" sldId="574"/>
            <ac:spMk id="9" creationId="{86D795AB-EB09-37EA-8946-A82A66EDEF6D}"/>
          </ac:spMkLst>
        </pc:spChg>
        <pc:spChg chg="del">
          <ac:chgData name="昊宇 王" userId="8636fcd2971196f0" providerId="LiveId" clId="{6BA6E660-8AE9-4D82-A455-927F4F0E52ED}" dt="2024-03-25T14:00:53.596" v="16" actId="478"/>
          <ac:spMkLst>
            <pc:docMk/>
            <pc:sldMk cId="1994251805" sldId="574"/>
            <ac:spMk id="10" creationId="{F569C7E5-3C2B-5B75-01FF-7463CE270198}"/>
          </ac:spMkLst>
        </pc:spChg>
        <pc:spChg chg="del">
          <ac:chgData name="昊宇 王" userId="8636fcd2971196f0" providerId="LiveId" clId="{6BA6E660-8AE9-4D82-A455-927F4F0E52ED}" dt="2024-03-25T14:00:50.740" v="13" actId="478"/>
          <ac:spMkLst>
            <pc:docMk/>
            <pc:sldMk cId="1994251805" sldId="574"/>
            <ac:spMk id="13" creationId="{971A18EE-25D4-FCB5-99F6-717C63F5142F}"/>
          </ac:spMkLst>
        </pc:spChg>
        <pc:spChg chg="del">
          <ac:chgData name="昊宇 王" userId="8636fcd2971196f0" providerId="LiveId" clId="{6BA6E660-8AE9-4D82-A455-927F4F0E52ED}" dt="2024-03-25T14:00:51.216" v="14" actId="478"/>
          <ac:spMkLst>
            <pc:docMk/>
            <pc:sldMk cId="1994251805" sldId="574"/>
            <ac:spMk id="48" creationId="{00000000-0000-0000-0000-000000000000}"/>
          </ac:spMkLst>
        </pc:spChg>
        <pc:spChg chg="del">
          <ac:chgData name="昊宇 王" userId="8636fcd2971196f0" providerId="LiveId" clId="{6BA6E660-8AE9-4D82-A455-927F4F0E52ED}" dt="2024-03-25T14:00:53.596" v="16" actId="478"/>
          <ac:spMkLst>
            <pc:docMk/>
            <pc:sldMk cId="1994251805" sldId="574"/>
            <ac:spMk id="49" creationId="{00000000-0000-0000-0000-000000000000}"/>
          </ac:spMkLst>
        </pc:spChg>
        <pc:spChg chg="del">
          <ac:chgData name="昊宇 王" userId="8636fcd2971196f0" providerId="LiveId" clId="{6BA6E660-8AE9-4D82-A455-927F4F0E52ED}" dt="2024-03-25T14:00:53.596" v="16" actId="478"/>
          <ac:spMkLst>
            <pc:docMk/>
            <pc:sldMk cId="1994251805" sldId="574"/>
            <ac:spMk id="50" creationId="{00000000-0000-0000-0000-000000000000}"/>
          </ac:spMkLst>
        </pc:spChg>
        <pc:picChg chg="del">
          <ac:chgData name="昊宇 王" userId="8636fcd2971196f0" providerId="LiveId" clId="{6BA6E660-8AE9-4D82-A455-927F4F0E52ED}" dt="2024-03-25T14:00:53.596" v="16" actId="478"/>
          <ac:picMkLst>
            <pc:docMk/>
            <pc:sldMk cId="1994251805" sldId="574"/>
            <ac:picMk id="5" creationId="{0161E775-2646-4A9F-82A4-8FF758902DC8}"/>
          </ac:picMkLst>
        </pc:picChg>
        <pc:picChg chg="del">
          <ac:chgData name="昊宇 王" userId="8636fcd2971196f0" providerId="LiveId" clId="{6BA6E660-8AE9-4D82-A455-927F4F0E52ED}" dt="2024-03-25T14:00:53.596" v="16" actId="478"/>
          <ac:picMkLst>
            <pc:docMk/>
            <pc:sldMk cId="1994251805" sldId="574"/>
            <ac:picMk id="11" creationId="{8DE4EEED-F7E9-7790-7416-0D4002438242}"/>
          </ac:picMkLst>
        </pc:picChg>
      </pc:sldChg>
      <pc:sldChg chg="new del">
        <pc:chgData name="昊宇 王" userId="8636fcd2971196f0" providerId="LiveId" clId="{6BA6E660-8AE9-4D82-A455-927F4F0E52ED}" dt="2024-03-25T14:01:09.777" v="19" actId="680"/>
        <pc:sldMkLst>
          <pc:docMk/>
          <pc:sldMk cId="1409606392" sldId="575"/>
        </pc:sldMkLst>
      </pc:sldChg>
      <pc:sldChg chg="modSp add del mod">
        <pc:chgData name="昊宇 王" userId="8636fcd2971196f0" providerId="LiveId" clId="{6BA6E660-8AE9-4D82-A455-927F4F0E52ED}" dt="2024-03-25T14:11:01.354" v="158" actId="47"/>
        <pc:sldMkLst>
          <pc:docMk/>
          <pc:sldMk cId="1839467298" sldId="575"/>
        </pc:sldMkLst>
        <pc:spChg chg="mod">
          <ac:chgData name="昊宇 王" userId="8636fcd2971196f0" providerId="LiveId" clId="{6BA6E660-8AE9-4D82-A455-927F4F0E52ED}" dt="2024-03-25T14:04:21.410" v="27" actId="20577"/>
          <ac:spMkLst>
            <pc:docMk/>
            <pc:sldMk cId="1839467298" sldId="575"/>
            <ac:spMk id="4" creationId="{00000000-0000-0000-0000-000000000000}"/>
          </ac:spMkLst>
        </pc:spChg>
        <pc:spChg chg="mod">
          <ac:chgData name="昊宇 王" userId="8636fcd2971196f0" providerId="LiveId" clId="{6BA6E660-8AE9-4D82-A455-927F4F0E52ED}" dt="2024-03-25T14:04:27.970" v="49" actId="20577"/>
          <ac:spMkLst>
            <pc:docMk/>
            <pc:sldMk cId="1839467298" sldId="575"/>
            <ac:spMk id="8" creationId="{00000000-0000-0000-0000-000000000000}"/>
          </ac:spMkLst>
        </pc:spChg>
      </pc:sldChg>
      <pc:sldChg chg="del">
        <pc:chgData name="昊宇 王" userId="8636fcd2971196f0" providerId="LiveId" clId="{6BA6E660-8AE9-4D82-A455-927F4F0E52ED}" dt="2024-03-25T14:00:42.955" v="6" actId="47"/>
        <pc:sldMkLst>
          <pc:docMk/>
          <pc:sldMk cId="3179779978" sldId="575"/>
        </pc:sldMkLst>
      </pc:sldChg>
      <pc:sldChg chg="del">
        <pc:chgData name="昊宇 王" userId="8636fcd2971196f0" providerId="LiveId" clId="{6BA6E660-8AE9-4D82-A455-927F4F0E52ED}" dt="2024-03-25T14:00:43.176" v="7" actId="47"/>
        <pc:sldMkLst>
          <pc:docMk/>
          <pc:sldMk cId="1241867578" sldId="576"/>
        </pc:sldMkLst>
      </pc:sldChg>
      <pc:sldChg chg="modSp add del mod">
        <pc:chgData name="昊宇 王" userId="8636fcd2971196f0" providerId="LiveId" clId="{6BA6E660-8AE9-4D82-A455-927F4F0E52ED}" dt="2024-03-25T14:11:02.166" v="159" actId="47"/>
        <pc:sldMkLst>
          <pc:docMk/>
          <pc:sldMk cId="2509126584" sldId="576"/>
        </pc:sldMkLst>
        <pc:spChg chg="mod">
          <ac:chgData name="昊宇 王" userId="8636fcd2971196f0" providerId="LiveId" clId="{6BA6E660-8AE9-4D82-A455-927F4F0E52ED}" dt="2024-03-25T14:04:38.029" v="63" actId="20577"/>
          <ac:spMkLst>
            <pc:docMk/>
            <pc:sldMk cId="2509126584" sldId="576"/>
            <ac:spMk id="4" creationId="{00000000-0000-0000-0000-000000000000}"/>
          </ac:spMkLst>
        </pc:spChg>
        <pc:spChg chg="mod">
          <ac:chgData name="昊宇 王" userId="8636fcd2971196f0" providerId="LiveId" clId="{6BA6E660-8AE9-4D82-A455-927F4F0E52ED}" dt="2024-03-25T14:04:35.537" v="61" actId="20577"/>
          <ac:spMkLst>
            <pc:docMk/>
            <pc:sldMk cId="2509126584" sldId="576"/>
            <ac:spMk id="8" creationId="{00000000-0000-0000-0000-000000000000}"/>
          </ac:spMkLst>
        </pc:spChg>
      </pc:sldChg>
      <pc:sldChg chg="modSp add del mod">
        <pc:chgData name="昊宇 王" userId="8636fcd2971196f0" providerId="LiveId" clId="{6BA6E660-8AE9-4D82-A455-927F4F0E52ED}" dt="2024-03-25T14:11:04.964" v="160" actId="47"/>
        <pc:sldMkLst>
          <pc:docMk/>
          <pc:sldMk cId="150269625" sldId="577"/>
        </pc:sldMkLst>
        <pc:spChg chg="mod">
          <ac:chgData name="昊宇 王" userId="8636fcd2971196f0" providerId="LiveId" clId="{6BA6E660-8AE9-4D82-A455-927F4F0E52ED}" dt="2024-03-25T14:04:49.259" v="76" actId="20577"/>
          <ac:spMkLst>
            <pc:docMk/>
            <pc:sldMk cId="150269625" sldId="577"/>
            <ac:spMk id="4" creationId="{00000000-0000-0000-0000-000000000000}"/>
          </ac:spMkLst>
        </pc:spChg>
        <pc:spChg chg="mod">
          <ac:chgData name="昊宇 王" userId="8636fcd2971196f0" providerId="LiveId" clId="{6BA6E660-8AE9-4D82-A455-927F4F0E52ED}" dt="2024-03-25T14:04:46.900" v="74" actId="20577"/>
          <ac:spMkLst>
            <pc:docMk/>
            <pc:sldMk cId="150269625" sldId="577"/>
            <ac:spMk id="8" creationId="{00000000-0000-0000-0000-000000000000}"/>
          </ac:spMkLst>
        </pc:spChg>
      </pc:sldChg>
      <pc:sldChg chg="modSp new del mod">
        <pc:chgData name="昊宇 王" userId="8636fcd2971196f0" providerId="LiveId" clId="{6BA6E660-8AE9-4D82-A455-927F4F0E52ED}" dt="2024-03-25T14:11:00.678" v="157" actId="47"/>
        <pc:sldMkLst>
          <pc:docMk/>
          <pc:sldMk cId="1781459514" sldId="578"/>
        </pc:sldMkLst>
        <pc:spChg chg="mod">
          <ac:chgData name="昊宇 王" userId="8636fcd2971196f0" providerId="LiveId" clId="{6BA6E660-8AE9-4D82-A455-927F4F0E52ED}" dt="2024-03-25T14:07:12.758" v="78" actId="20577"/>
          <ac:spMkLst>
            <pc:docMk/>
            <pc:sldMk cId="1781459514" sldId="578"/>
            <ac:spMk id="3" creationId="{C4E431C8-0EDA-5E12-A9F4-9D56D9F0784C}"/>
          </ac:spMkLst>
        </pc:spChg>
      </pc:sldChg>
      <pc:sldMasterChg chg="del delSldLayout">
        <pc:chgData name="昊宇 王" userId="8636fcd2971196f0" providerId="LiveId" clId="{6BA6E660-8AE9-4D82-A455-927F4F0E52ED}" dt="2024-03-25T14:11:00.678" v="157" actId="47"/>
        <pc:sldMasterMkLst>
          <pc:docMk/>
          <pc:sldMasterMk cId="0" sldId="2147483648"/>
        </pc:sldMasterMkLst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昊宇 王" userId="8636fcd2971196f0" providerId="LiveId" clId="{6BA6E660-8AE9-4D82-A455-927F4F0E52ED}" dt="2024-03-25T14:11:00.678" v="157" actId="4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昊宇 王" userId="8636fcd2971196f0" providerId="LiveId" clId="{156287C4-21C4-4DB6-AC3E-FBDCBFC50F29}"/>
    <pc:docChg chg="undo redo custSel addSld delSld modSld">
      <pc:chgData name="昊宇 王" userId="8636fcd2971196f0" providerId="LiveId" clId="{156287C4-21C4-4DB6-AC3E-FBDCBFC50F29}" dt="2023-11-28T12:56:19.330" v="4716" actId="20577"/>
      <pc:docMkLst>
        <pc:docMk/>
      </pc:docMkLst>
      <pc:sldChg chg="modSp add del mod">
        <pc:chgData name="昊宇 王" userId="8636fcd2971196f0" providerId="LiveId" clId="{156287C4-21C4-4DB6-AC3E-FBDCBFC50F29}" dt="2023-11-28T06:01:00.597" v="2401"/>
        <pc:sldMkLst>
          <pc:docMk/>
          <pc:sldMk cId="3139146836" sldId="256"/>
        </pc:sldMkLst>
        <pc:spChg chg="mod">
          <ac:chgData name="昊宇 王" userId="8636fcd2971196f0" providerId="LiveId" clId="{156287C4-21C4-4DB6-AC3E-FBDCBFC50F29}" dt="2023-11-28T06:01:00.597" v="2401"/>
          <ac:spMkLst>
            <pc:docMk/>
            <pc:sldMk cId="3139146836" sldId="256"/>
            <ac:spMk id="2" creationId="{60C26A8A-B710-1A89-A96D-709415BFA672}"/>
          </ac:spMkLst>
        </pc:spChg>
      </pc:sldChg>
      <pc:sldChg chg="delSp modSp mod modNotesTx">
        <pc:chgData name="昊宇 王" userId="8636fcd2971196f0" providerId="LiveId" clId="{156287C4-21C4-4DB6-AC3E-FBDCBFC50F29}" dt="2023-11-28T02:53:09.917" v="213" actId="478"/>
        <pc:sldMkLst>
          <pc:docMk/>
          <pc:sldMk cId="0" sldId="362"/>
        </pc:sldMkLst>
        <pc:spChg chg="mod">
          <ac:chgData name="昊宇 王" userId="8636fcd2971196f0" providerId="LiveId" clId="{156287C4-21C4-4DB6-AC3E-FBDCBFC50F29}" dt="2023-11-27T14:43:09.211" v="29" actId="1076"/>
          <ac:spMkLst>
            <pc:docMk/>
            <pc:sldMk cId="0" sldId="362"/>
            <ac:spMk id="15" creationId="{00000000-0000-0000-0000-000000000000}"/>
          </ac:spMkLst>
        </pc:spChg>
        <pc:spChg chg="del mod">
          <ac:chgData name="昊宇 王" userId="8636fcd2971196f0" providerId="LiveId" clId="{156287C4-21C4-4DB6-AC3E-FBDCBFC50F29}" dt="2023-11-28T02:53:09.917" v="213" actId="478"/>
          <ac:spMkLst>
            <pc:docMk/>
            <pc:sldMk cId="0" sldId="362"/>
            <ac:spMk id="16" creationId="{00000000-0000-0000-0000-000000000000}"/>
          </ac:spMkLst>
        </pc:spChg>
        <pc:spChg chg="mod">
          <ac:chgData name="昊宇 王" userId="8636fcd2971196f0" providerId="LiveId" clId="{156287C4-21C4-4DB6-AC3E-FBDCBFC50F29}" dt="2023-11-27T14:28:35.904" v="15" actId="20577"/>
          <ac:spMkLst>
            <pc:docMk/>
            <pc:sldMk cId="0" sldId="362"/>
            <ac:spMk id="17" creationId="{00000000-0000-0000-0000-000000000000}"/>
          </ac:spMkLst>
        </pc:spChg>
      </pc:sldChg>
      <pc:sldChg chg="modNotesTx">
        <pc:chgData name="昊宇 王" userId="8636fcd2971196f0" providerId="LiveId" clId="{156287C4-21C4-4DB6-AC3E-FBDCBFC50F29}" dt="2023-11-27T14:54:02.578" v="151"/>
        <pc:sldMkLst>
          <pc:docMk/>
          <pc:sldMk cId="0" sldId="413"/>
        </pc:sldMkLst>
      </pc:sldChg>
      <pc:sldChg chg="modSp mod modNotesTx">
        <pc:chgData name="昊宇 王" userId="8636fcd2971196f0" providerId="LiveId" clId="{156287C4-21C4-4DB6-AC3E-FBDCBFC50F29}" dt="2023-11-28T09:16:54.953" v="3921" actId="6549"/>
        <pc:sldMkLst>
          <pc:docMk/>
          <pc:sldMk cId="0" sldId="553"/>
        </pc:sldMkLst>
        <pc:spChg chg="mod">
          <ac:chgData name="昊宇 王" userId="8636fcd2971196f0" providerId="LiveId" clId="{156287C4-21C4-4DB6-AC3E-FBDCBFC50F29}" dt="2023-11-27T14:51:17.792" v="64" actId="20577"/>
          <ac:spMkLst>
            <pc:docMk/>
            <pc:sldMk cId="0" sldId="553"/>
            <ac:spMk id="104" creationId="{00000000-0000-0000-0000-000000000000}"/>
          </ac:spMkLst>
        </pc:spChg>
        <pc:spChg chg="mod">
          <ac:chgData name="昊宇 王" userId="8636fcd2971196f0" providerId="LiveId" clId="{156287C4-21C4-4DB6-AC3E-FBDCBFC50F29}" dt="2023-11-28T09:13:55.021" v="3792" actId="20577"/>
          <ac:spMkLst>
            <pc:docMk/>
            <pc:sldMk cId="0" sldId="553"/>
            <ac:spMk id="127" creationId="{00000000-0000-0000-0000-000000000000}"/>
          </ac:spMkLst>
        </pc:spChg>
        <pc:spChg chg="mod">
          <ac:chgData name="昊宇 王" userId="8636fcd2971196f0" providerId="LiveId" clId="{156287C4-21C4-4DB6-AC3E-FBDCBFC50F29}" dt="2023-11-28T02:51:17.526" v="206" actId="20577"/>
          <ac:spMkLst>
            <pc:docMk/>
            <pc:sldMk cId="0" sldId="553"/>
            <ac:spMk id="133" creationId="{00000000-0000-0000-0000-000000000000}"/>
          </ac:spMkLst>
        </pc:spChg>
      </pc:sldChg>
      <pc:sldChg chg="addSp delSp modSp mod modNotesTx">
        <pc:chgData name="昊宇 王" userId="8636fcd2971196f0" providerId="LiveId" clId="{156287C4-21C4-4DB6-AC3E-FBDCBFC50F29}" dt="2023-11-28T12:12:12.296" v="4068" actId="20577"/>
        <pc:sldMkLst>
          <pc:docMk/>
          <pc:sldMk cId="0" sldId="554"/>
        </pc:sldMkLst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7" creationId="{F074BD28-B35F-5613-850A-2E62CB54982B}"/>
          </ac:spMkLst>
        </pc:spChg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10" creationId="{958FC99F-C0EC-0E9A-C418-06EF2FA24768}"/>
          </ac:spMkLst>
        </pc:spChg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11" creationId="{C07BE3E7-0CBD-43CD-2EDB-4C7215AEA45D}"/>
          </ac:spMkLst>
        </pc:spChg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13" creationId="{AD60BA17-D7A1-F51B-22AE-CCD70C0600D8}"/>
          </ac:spMkLst>
        </pc:spChg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14" creationId="{DED87E78-F96F-A2F9-1694-D14525019046}"/>
          </ac:spMkLst>
        </pc:spChg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15" creationId="{586B46C9-4C87-7C6E-0BE7-F7BDC09FEB6E}"/>
          </ac:spMkLst>
        </pc:spChg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16" creationId="{8BCB1B45-5978-6417-8492-C022A1DB5CC9}"/>
          </ac:spMkLst>
        </pc:spChg>
        <pc:spChg chg="mod">
          <ac:chgData name="昊宇 王" userId="8636fcd2971196f0" providerId="LiveId" clId="{156287C4-21C4-4DB6-AC3E-FBDCBFC50F29}" dt="2023-11-28T02:53:30.880" v="215"/>
          <ac:spMkLst>
            <pc:docMk/>
            <pc:sldMk cId="0" sldId="554"/>
            <ac:spMk id="17" creationId="{680CA4BC-88D5-56F6-0719-B44EAF14D795}"/>
          </ac:spMkLst>
        </pc:spChg>
        <pc:spChg chg="mod">
          <ac:chgData name="昊宇 王" userId="8636fcd2971196f0" providerId="LiveId" clId="{156287C4-21C4-4DB6-AC3E-FBDCBFC50F29}" dt="2023-11-27T15:00:04.776" v="164" actId="20577"/>
          <ac:spMkLst>
            <pc:docMk/>
            <pc:sldMk cId="0" sldId="554"/>
            <ac:spMk id="49" creationId="{00000000-0000-0000-0000-000000000000}"/>
          </ac:spMkLst>
        </pc:spChg>
        <pc:spChg chg="mod">
          <ac:chgData name="昊宇 王" userId="8636fcd2971196f0" providerId="LiveId" clId="{156287C4-21C4-4DB6-AC3E-FBDCBFC50F29}" dt="2023-11-28T12:12:01.219" v="4062" actId="20577"/>
          <ac:spMkLst>
            <pc:docMk/>
            <pc:sldMk cId="0" sldId="554"/>
            <ac:spMk id="50" creationId="{00000000-0000-0000-0000-000000000000}"/>
          </ac:spMkLst>
        </pc:spChg>
        <pc:spChg chg="del mod">
          <ac:chgData name="昊宇 王" userId="8636fcd2971196f0" providerId="LiveId" clId="{156287C4-21C4-4DB6-AC3E-FBDCBFC50F29}" dt="2023-11-28T02:52:38.015" v="211" actId="478"/>
          <ac:spMkLst>
            <pc:docMk/>
            <pc:sldMk cId="0" sldId="554"/>
            <ac:spMk id="96" creationId="{00000000-0000-0000-0000-000000000000}"/>
          </ac:spMkLst>
        </pc:spChg>
        <pc:grpChg chg="add del mod">
          <ac:chgData name="昊宇 王" userId="8636fcd2971196f0" providerId="LiveId" clId="{156287C4-21C4-4DB6-AC3E-FBDCBFC50F29}" dt="2023-11-28T02:53:46.344" v="222" actId="478"/>
          <ac:grpSpMkLst>
            <pc:docMk/>
            <pc:sldMk cId="0" sldId="554"/>
            <ac:grpSpMk id="2" creationId="{E4CCEC5B-AAB4-4E91-4A86-9F1681BE5305}"/>
          </ac:grpSpMkLst>
        </pc:grpChg>
        <pc:grpChg chg="del">
          <ac:chgData name="昊宇 王" userId="8636fcd2971196f0" providerId="LiveId" clId="{156287C4-21C4-4DB6-AC3E-FBDCBFC50F29}" dt="2023-11-28T02:53:28.730" v="214" actId="478"/>
          <ac:grpSpMkLst>
            <pc:docMk/>
            <pc:sldMk cId="0" sldId="554"/>
            <ac:grpSpMk id="24" creationId="{00000000-0000-0000-0000-000000000000}"/>
          </ac:grpSpMkLst>
        </pc:grpChg>
        <pc:grpChg chg="del">
          <ac:chgData name="昊宇 王" userId="8636fcd2971196f0" providerId="LiveId" clId="{156287C4-21C4-4DB6-AC3E-FBDCBFC50F29}" dt="2023-11-28T02:53:28.730" v="214" actId="478"/>
          <ac:grpSpMkLst>
            <pc:docMk/>
            <pc:sldMk cId="0" sldId="554"/>
            <ac:grpSpMk id="27" creationId="{00000000-0000-0000-0000-000000000000}"/>
          </ac:grpSpMkLst>
        </pc:grpChg>
        <pc:grpChg chg="del">
          <ac:chgData name="昊宇 王" userId="8636fcd2971196f0" providerId="LiveId" clId="{156287C4-21C4-4DB6-AC3E-FBDCBFC50F29}" dt="2023-11-28T02:53:28.730" v="214" actId="478"/>
          <ac:grpSpMkLst>
            <pc:docMk/>
            <pc:sldMk cId="0" sldId="554"/>
            <ac:grpSpMk id="30" creationId="{00000000-0000-0000-0000-000000000000}"/>
          </ac:grpSpMkLst>
        </pc:grpChg>
        <pc:graphicFrameChg chg="add mod">
          <ac:chgData name="昊宇 王" userId="8636fcd2971196f0" providerId="LiveId" clId="{156287C4-21C4-4DB6-AC3E-FBDCBFC50F29}" dt="2023-11-28T05:15:33.396" v="1827"/>
          <ac:graphicFrameMkLst>
            <pc:docMk/>
            <pc:sldMk cId="0" sldId="554"/>
            <ac:graphicFrameMk id="19" creationId="{3C66F024-D029-2809-E362-1C9A94723FD5}"/>
          </ac:graphicFrameMkLst>
        </pc:graphicFrameChg>
        <pc:picChg chg="mod">
          <ac:chgData name="昊宇 王" userId="8636fcd2971196f0" providerId="LiveId" clId="{156287C4-21C4-4DB6-AC3E-FBDCBFC50F29}" dt="2023-11-28T02:53:30.880" v="215"/>
          <ac:picMkLst>
            <pc:docMk/>
            <pc:sldMk cId="0" sldId="554"/>
            <ac:picMk id="3" creationId="{9D1FD60E-00A4-2679-D4C6-B33E9DC6FCFF}"/>
          </ac:picMkLst>
        </pc:picChg>
        <pc:picChg chg="del">
          <ac:chgData name="昊宇 王" userId="8636fcd2971196f0" providerId="LiveId" clId="{156287C4-21C4-4DB6-AC3E-FBDCBFC50F29}" dt="2023-11-28T02:52:22.227" v="207" actId="478"/>
          <ac:picMkLst>
            <pc:docMk/>
            <pc:sldMk cId="0" sldId="554"/>
            <ac:picMk id="5" creationId="{00000000-0000-0000-0000-000000000000}"/>
          </ac:picMkLst>
        </pc:picChg>
        <pc:picChg chg="del">
          <ac:chgData name="昊宇 王" userId="8636fcd2971196f0" providerId="LiveId" clId="{156287C4-21C4-4DB6-AC3E-FBDCBFC50F29}" dt="2023-11-28T02:52:23.721" v="208" actId="478"/>
          <ac:picMkLst>
            <pc:docMk/>
            <pc:sldMk cId="0" sldId="554"/>
            <ac:picMk id="9" creationId="{00000000-0000-0000-0000-000000000000}"/>
          </ac:picMkLst>
        </pc:picChg>
        <pc:picChg chg="add mod">
          <ac:chgData name="昊宇 王" userId="8636fcd2971196f0" providerId="LiveId" clId="{156287C4-21C4-4DB6-AC3E-FBDCBFC50F29}" dt="2023-11-28T09:33:53.800" v="3927" actId="1076"/>
          <ac:picMkLst>
            <pc:docMk/>
            <pc:sldMk cId="0" sldId="554"/>
            <ac:picMk id="18" creationId="{CEA3C7A1-4CCB-20F8-B08F-C4B22290D0B9}"/>
          </ac:picMkLst>
        </pc:picChg>
        <pc:picChg chg="del">
          <ac:chgData name="昊宇 王" userId="8636fcd2971196f0" providerId="LiveId" clId="{156287C4-21C4-4DB6-AC3E-FBDCBFC50F29}" dt="2023-11-28T02:53:28.730" v="214" actId="478"/>
          <ac:picMkLst>
            <pc:docMk/>
            <pc:sldMk cId="0" sldId="554"/>
            <ac:picMk id="100" creationId="{00000000-0000-0000-0000-000000000000}"/>
          </ac:picMkLst>
        </pc:picChg>
        <pc:picChg chg="del">
          <ac:chgData name="昊宇 王" userId="8636fcd2971196f0" providerId="LiveId" clId="{156287C4-21C4-4DB6-AC3E-FBDCBFC50F29}" dt="2023-11-28T02:53:28.730" v="214" actId="478"/>
          <ac:picMkLst>
            <pc:docMk/>
            <pc:sldMk cId="0" sldId="554"/>
            <ac:picMk id="102" creationId="{00000000-0000-0000-0000-000000000000}"/>
          </ac:picMkLst>
        </pc:picChg>
        <pc:picChg chg="del">
          <ac:chgData name="昊宇 王" userId="8636fcd2971196f0" providerId="LiveId" clId="{156287C4-21C4-4DB6-AC3E-FBDCBFC50F29}" dt="2023-11-28T02:53:28.730" v="214" actId="478"/>
          <ac:picMkLst>
            <pc:docMk/>
            <pc:sldMk cId="0" sldId="554"/>
            <ac:picMk id="103" creationId="{00000000-0000-0000-0000-000000000000}"/>
          </ac:picMkLst>
        </pc:picChg>
      </pc:sldChg>
      <pc:sldChg chg="addSp delSp modSp mod modNotesTx">
        <pc:chgData name="昊宇 王" userId="8636fcd2971196f0" providerId="LiveId" clId="{156287C4-21C4-4DB6-AC3E-FBDCBFC50F29}" dt="2023-11-28T12:23:28.512" v="4216" actId="20577"/>
        <pc:sldMkLst>
          <pc:docMk/>
          <pc:sldMk cId="0" sldId="555"/>
        </pc:sldMkLst>
        <pc:spChg chg="mod">
          <ac:chgData name="昊宇 王" userId="8636fcd2971196f0" providerId="LiveId" clId="{156287C4-21C4-4DB6-AC3E-FBDCBFC50F29}" dt="2023-11-28T03:27:29.225" v="677"/>
          <ac:spMkLst>
            <pc:docMk/>
            <pc:sldMk cId="0" sldId="555"/>
            <ac:spMk id="13" creationId="{A74B0F85-498D-852F-92C2-DE5766944AD4}"/>
          </ac:spMkLst>
        </pc:spChg>
        <pc:spChg chg="mod">
          <ac:chgData name="昊宇 王" userId="8636fcd2971196f0" providerId="LiveId" clId="{156287C4-21C4-4DB6-AC3E-FBDCBFC50F29}" dt="2023-11-28T03:27:18.019" v="676" actId="14100"/>
          <ac:spMkLst>
            <pc:docMk/>
            <pc:sldMk cId="0" sldId="555"/>
            <ac:spMk id="14" creationId="{00000000-0000-0000-0000-000000000000}"/>
          </ac:spMkLst>
        </pc:spChg>
        <pc:spChg chg="mod">
          <ac:chgData name="昊宇 王" userId="8636fcd2971196f0" providerId="LiveId" clId="{156287C4-21C4-4DB6-AC3E-FBDCBFC50F29}" dt="2023-11-28T03:27:29.225" v="677"/>
          <ac:spMkLst>
            <pc:docMk/>
            <pc:sldMk cId="0" sldId="555"/>
            <ac:spMk id="15" creationId="{5353C140-AD29-1548-AE67-30E8C6E2EA37}"/>
          </ac:spMkLst>
        </pc:spChg>
        <pc:spChg chg="add del mod">
          <ac:chgData name="昊宇 王" userId="8636fcd2971196f0" providerId="LiveId" clId="{156287C4-21C4-4DB6-AC3E-FBDCBFC50F29}" dt="2023-11-28T03:27:32.557" v="678" actId="478"/>
          <ac:spMkLst>
            <pc:docMk/>
            <pc:sldMk cId="0" sldId="555"/>
            <ac:spMk id="19" creationId="{44D15CE2-C7BF-4329-AF7A-280BFFD9ADA4}"/>
          </ac:spMkLst>
        </pc:spChg>
        <pc:spChg chg="add del mod">
          <ac:chgData name="昊宇 王" userId="8636fcd2971196f0" providerId="LiveId" clId="{156287C4-21C4-4DB6-AC3E-FBDCBFC50F29}" dt="2023-11-28T03:27:32.557" v="678" actId="478"/>
          <ac:spMkLst>
            <pc:docMk/>
            <pc:sldMk cId="0" sldId="555"/>
            <ac:spMk id="20" creationId="{B9BB15B0-9A2C-53D5-CCD0-C319DDB874DF}"/>
          </ac:spMkLst>
        </pc:spChg>
        <pc:spChg chg="add del mod">
          <ac:chgData name="昊宇 王" userId="8636fcd2971196f0" providerId="LiveId" clId="{156287C4-21C4-4DB6-AC3E-FBDCBFC50F29}" dt="2023-11-28T03:27:32.557" v="678" actId="478"/>
          <ac:spMkLst>
            <pc:docMk/>
            <pc:sldMk cId="0" sldId="555"/>
            <ac:spMk id="21" creationId="{49D6DBF4-EB94-D1A5-502C-1D837B0EBCF5}"/>
          </ac:spMkLst>
        </pc:spChg>
        <pc:spChg chg="add del mod">
          <ac:chgData name="昊宇 王" userId="8636fcd2971196f0" providerId="LiveId" clId="{156287C4-21C4-4DB6-AC3E-FBDCBFC50F29}" dt="2023-11-28T03:27:32.557" v="678" actId="478"/>
          <ac:spMkLst>
            <pc:docMk/>
            <pc:sldMk cId="0" sldId="555"/>
            <ac:spMk id="22" creationId="{66C3E673-3D0D-B9B1-6050-48439EF30A49}"/>
          </ac:spMkLst>
        </pc:spChg>
        <pc:spChg chg="del">
          <ac:chgData name="昊宇 王" userId="8636fcd2971196f0" providerId="LiveId" clId="{156287C4-21C4-4DB6-AC3E-FBDCBFC50F29}" dt="2023-11-28T03:27:34.123" v="679" actId="478"/>
          <ac:spMkLst>
            <pc:docMk/>
            <pc:sldMk cId="0" sldId="555"/>
            <ac:spMk id="23" creationId="{00000000-0000-0000-0000-000000000000}"/>
          </ac:spMkLst>
        </pc:spChg>
        <pc:spChg chg="del">
          <ac:chgData name="昊宇 王" userId="8636fcd2971196f0" providerId="LiveId" clId="{156287C4-21C4-4DB6-AC3E-FBDCBFC50F29}" dt="2023-11-28T03:27:34.123" v="679" actId="478"/>
          <ac:spMkLst>
            <pc:docMk/>
            <pc:sldMk cId="0" sldId="555"/>
            <ac:spMk id="24" creationId="{00000000-0000-0000-0000-000000000000}"/>
          </ac:spMkLst>
        </pc:spChg>
        <pc:spChg chg="del">
          <ac:chgData name="昊宇 王" userId="8636fcd2971196f0" providerId="LiveId" clId="{156287C4-21C4-4DB6-AC3E-FBDCBFC50F29}" dt="2023-11-28T03:27:34.123" v="679" actId="478"/>
          <ac:spMkLst>
            <pc:docMk/>
            <pc:sldMk cId="0" sldId="555"/>
            <ac:spMk id="25" creationId="{00000000-0000-0000-0000-000000000000}"/>
          </ac:spMkLst>
        </pc:spChg>
        <pc:spChg chg="mod">
          <ac:chgData name="昊宇 王" userId="8636fcd2971196f0" providerId="LiveId" clId="{156287C4-21C4-4DB6-AC3E-FBDCBFC50F29}" dt="2023-11-28T03:27:34.739" v="680"/>
          <ac:spMkLst>
            <pc:docMk/>
            <pc:sldMk cId="0" sldId="555"/>
            <ac:spMk id="28" creationId="{7DE4AA3C-032B-9BA8-19D7-14AE4A526DDA}"/>
          </ac:spMkLst>
        </pc:spChg>
        <pc:spChg chg="mod">
          <ac:chgData name="昊宇 王" userId="8636fcd2971196f0" providerId="LiveId" clId="{156287C4-21C4-4DB6-AC3E-FBDCBFC50F29}" dt="2023-11-28T03:28:02.070" v="685" actId="20577"/>
          <ac:spMkLst>
            <pc:docMk/>
            <pc:sldMk cId="0" sldId="555"/>
            <ac:spMk id="29" creationId="{2098E774-43FF-A71F-BB90-1B260B58596A}"/>
          </ac:spMkLst>
        </pc:spChg>
        <pc:spChg chg="add mod">
          <ac:chgData name="昊宇 王" userId="8636fcd2971196f0" providerId="LiveId" clId="{156287C4-21C4-4DB6-AC3E-FBDCBFC50F29}" dt="2023-11-28T03:27:34.739" v="680"/>
          <ac:spMkLst>
            <pc:docMk/>
            <pc:sldMk cId="0" sldId="555"/>
            <ac:spMk id="31" creationId="{6AD0B16D-D975-5488-DF2C-11675A9B7EA2}"/>
          </ac:spMkLst>
        </pc:spChg>
        <pc:spChg chg="add mod">
          <ac:chgData name="昊宇 王" userId="8636fcd2971196f0" providerId="LiveId" clId="{156287C4-21C4-4DB6-AC3E-FBDCBFC50F29}" dt="2023-11-28T03:27:34.739" v="680"/>
          <ac:spMkLst>
            <pc:docMk/>
            <pc:sldMk cId="0" sldId="555"/>
            <ac:spMk id="32" creationId="{BFEF726A-16F6-0E20-3A22-9E3D1CF67E44}"/>
          </ac:spMkLst>
        </pc:spChg>
        <pc:spChg chg="add mod">
          <ac:chgData name="昊宇 王" userId="8636fcd2971196f0" providerId="LiveId" clId="{156287C4-21C4-4DB6-AC3E-FBDCBFC50F29}" dt="2023-11-28T03:27:34.739" v="680"/>
          <ac:spMkLst>
            <pc:docMk/>
            <pc:sldMk cId="0" sldId="555"/>
            <ac:spMk id="33" creationId="{B41DF966-F10D-1503-A5B8-0B4A99327B08}"/>
          </ac:spMkLst>
        </pc:spChg>
        <pc:spChg chg="add del mod">
          <ac:chgData name="昊宇 王" userId="8636fcd2971196f0" providerId="LiveId" clId="{156287C4-21C4-4DB6-AC3E-FBDCBFC50F29}" dt="2023-11-28T03:32:30.025" v="691" actId="478"/>
          <ac:spMkLst>
            <pc:docMk/>
            <pc:sldMk cId="0" sldId="555"/>
            <ac:spMk id="34" creationId="{DD3B7C68-2CF1-3D1C-B6AC-49ECA5A9718D}"/>
          </ac:spMkLst>
        </pc:spChg>
        <pc:spChg chg="mod">
          <ac:chgData name="昊宇 王" userId="8636fcd2971196f0" providerId="LiveId" clId="{156287C4-21C4-4DB6-AC3E-FBDCBFC50F29}" dt="2023-11-28T03:27:46.099" v="681"/>
          <ac:spMkLst>
            <pc:docMk/>
            <pc:sldMk cId="0" sldId="555"/>
            <ac:spMk id="37" creationId="{95226AC6-1775-5F30-0FC5-CFD843AC6A63}"/>
          </ac:spMkLst>
        </pc:spChg>
        <pc:spChg chg="mod">
          <ac:chgData name="昊宇 王" userId="8636fcd2971196f0" providerId="LiveId" clId="{156287C4-21C4-4DB6-AC3E-FBDCBFC50F29}" dt="2023-11-28T03:27:46.099" v="681"/>
          <ac:spMkLst>
            <pc:docMk/>
            <pc:sldMk cId="0" sldId="555"/>
            <ac:spMk id="38" creationId="{3CA6EBE8-48DD-FAF9-E4F8-C79E1B7E0DAA}"/>
          </ac:spMkLst>
        </pc:spChg>
        <pc:spChg chg="add mod">
          <ac:chgData name="昊宇 王" userId="8636fcd2971196f0" providerId="LiveId" clId="{156287C4-21C4-4DB6-AC3E-FBDCBFC50F29}" dt="2023-11-28T03:27:46.099" v="681"/>
          <ac:spMkLst>
            <pc:docMk/>
            <pc:sldMk cId="0" sldId="555"/>
            <ac:spMk id="40" creationId="{F28C7B4C-8EBD-6A25-81FD-ECFF9F28B87A}"/>
          </ac:spMkLst>
        </pc:spChg>
        <pc:spChg chg="add mod">
          <ac:chgData name="昊宇 王" userId="8636fcd2971196f0" providerId="LiveId" clId="{156287C4-21C4-4DB6-AC3E-FBDCBFC50F29}" dt="2023-11-28T03:27:46.099" v="681"/>
          <ac:spMkLst>
            <pc:docMk/>
            <pc:sldMk cId="0" sldId="555"/>
            <ac:spMk id="41" creationId="{B11CBBA2-C13F-19E0-856A-10AC997C5662}"/>
          </ac:spMkLst>
        </pc:spChg>
        <pc:spChg chg="add mod">
          <ac:chgData name="昊宇 王" userId="8636fcd2971196f0" providerId="LiveId" clId="{156287C4-21C4-4DB6-AC3E-FBDCBFC50F29}" dt="2023-11-28T03:27:46.099" v="681"/>
          <ac:spMkLst>
            <pc:docMk/>
            <pc:sldMk cId="0" sldId="555"/>
            <ac:spMk id="42" creationId="{7166BEED-BA32-4C2B-F0E7-A73D8074D022}"/>
          </ac:spMkLst>
        </pc:spChg>
        <pc:spChg chg="add mod">
          <ac:chgData name="昊宇 王" userId="8636fcd2971196f0" providerId="LiveId" clId="{156287C4-21C4-4DB6-AC3E-FBDCBFC50F29}" dt="2023-11-28T03:27:46.099" v="681"/>
          <ac:spMkLst>
            <pc:docMk/>
            <pc:sldMk cId="0" sldId="555"/>
            <ac:spMk id="43" creationId="{A6B0269A-D7EA-7726-1FB7-DBFC78398B71}"/>
          </ac:spMkLst>
        </pc:spChg>
        <pc:spChg chg="mod">
          <ac:chgData name="昊宇 王" userId="8636fcd2971196f0" providerId="LiveId" clId="{156287C4-21C4-4DB6-AC3E-FBDCBFC50F29}" dt="2023-11-28T03:50:58.315" v="1062" actId="207"/>
          <ac:spMkLst>
            <pc:docMk/>
            <pc:sldMk cId="0" sldId="555"/>
            <ac:spMk id="47" creationId="{FDE6F24B-36FD-FAAD-E0FF-A5A447F6ED97}"/>
          </ac:spMkLst>
        </pc:spChg>
        <pc:spChg chg="mod">
          <ac:chgData name="昊宇 王" userId="8636fcd2971196f0" providerId="LiveId" clId="{156287C4-21C4-4DB6-AC3E-FBDCBFC50F29}" dt="2023-11-28T03:43:54.921" v="841" actId="1076"/>
          <ac:spMkLst>
            <pc:docMk/>
            <pc:sldMk cId="0" sldId="555"/>
            <ac:spMk id="48" creationId="{E205FB6A-6503-74DE-10DE-CCDEBD23E293}"/>
          </ac:spMkLst>
        </pc:spChg>
        <pc:grpChg chg="del">
          <ac:chgData name="昊宇 王" userId="8636fcd2971196f0" providerId="LiveId" clId="{156287C4-21C4-4DB6-AC3E-FBDCBFC50F29}" dt="2023-11-28T03:27:34.123" v="679" actId="478"/>
          <ac:grpSpMkLst>
            <pc:docMk/>
            <pc:sldMk cId="0" sldId="555"/>
            <ac:grpSpMk id="2" creationId="{00000000-0000-0000-0000-000000000000}"/>
          </ac:grpSpMkLst>
        </pc:grpChg>
        <pc:grpChg chg="del">
          <ac:chgData name="昊宇 王" userId="8636fcd2971196f0" providerId="LiveId" clId="{156287C4-21C4-4DB6-AC3E-FBDCBFC50F29}" dt="2023-11-28T03:27:34.123" v="679" actId="478"/>
          <ac:grpSpMkLst>
            <pc:docMk/>
            <pc:sldMk cId="0" sldId="555"/>
            <ac:grpSpMk id="3" creationId="{00000000-0000-0000-0000-000000000000}"/>
          </ac:grpSpMkLst>
        </pc:grpChg>
        <pc:grpChg chg="add del mod">
          <ac:chgData name="昊宇 王" userId="8636fcd2971196f0" providerId="LiveId" clId="{156287C4-21C4-4DB6-AC3E-FBDCBFC50F29}" dt="2023-11-28T03:27:32.557" v="678" actId="478"/>
          <ac:grpSpMkLst>
            <pc:docMk/>
            <pc:sldMk cId="0" sldId="555"/>
            <ac:grpSpMk id="12" creationId="{7139F274-6F44-086B-4012-CFEB406F5A45}"/>
          </ac:grpSpMkLst>
        </pc:grpChg>
        <pc:grpChg chg="add mod">
          <ac:chgData name="昊宇 王" userId="8636fcd2971196f0" providerId="LiveId" clId="{156287C4-21C4-4DB6-AC3E-FBDCBFC50F29}" dt="2023-11-28T03:27:34.739" v="680"/>
          <ac:grpSpMkLst>
            <pc:docMk/>
            <pc:sldMk cId="0" sldId="555"/>
            <ac:grpSpMk id="27" creationId="{85F7EC91-636A-73E0-1722-66C0FF25A9CF}"/>
          </ac:grpSpMkLst>
        </pc:grpChg>
        <pc:grpChg chg="add mod">
          <ac:chgData name="昊宇 王" userId="8636fcd2971196f0" providerId="LiveId" clId="{156287C4-21C4-4DB6-AC3E-FBDCBFC50F29}" dt="2023-11-28T03:27:46.099" v="681"/>
          <ac:grpSpMkLst>
            <pc:docMk/>
            <pc:sldMk cId="0" sldId="555"/>
            <ac:grpSpMk id="36" creationId="{19C45AB8-2AFF-E139-BAE6-2C1898687755}"/>
          </ac:grpSpMkLst>
        </pc:grpChg>
        <pc:grpChg chg="add mod">
          <ac:chgData name="昊宇 王" userId="8636fcd2971196f0" providerId="LiveId" clId="{156287C4-21C4-4DB6-AC3E-FBDCBFC50F29}" dt="2023-11-28T03:41:38.998" v="748" actId="1035"/>
          <ac:grpSpMkLst>
            <pc:docMk/>
            <pc:sldMk cId="0" sldId="555"/>
            <ac:grpSpMk id="46" creationId="{9DD9EAC8-BB5C-11A9-E710-45F25858DD05}"/>
          </ac:grpSpMkLst>
        </pc:grpChg>
        <pc:picChg chg="del">
          <ac:chgData name="昊宇 王" userId="8636fcd2971196f0" providerId="LiveId" clId="{156287C4-21C4-4DB6-AC3E-FBDCBFC50F29}" dt="2023-11-28T03:27:34.123" v="679" actId="478"/>
          <ac:picMkLst>
            <pc:docMk/>
            <pc:sldMk cId="0" sldId="555"/>
            <ac:picMk id="5" creationId="{00000000-0000-0000-0000-000000000000}"/>
          </ac:picMkLst>
        </pc:picChg>
        <pc:picChg chg="del">
          <ac:chgData name="昊宇 王" userId="8636fcd2971196f0" providerId="LiveId" clId="{156287C4-21C4-4DB6-AC3E-FBDCBFC50F29}" dt="2023-11-28T03:27:34.123" v="679" actId="478"/>
          <ac:picMkLst>
            <pc:docMk/>
            <pc:sldMk cId="0" sldId="555"/>
            <ac:picMk id="6" creationId="{00000000-0000-0000-0000-000000000000}"/>
          </ac:picMkLst>
        </pc:picChg>
        <pc:picChg chg="del">
          <ac:chgData name="昊宇 王" userId="8636fcd2971196f0" providerId="LiveId" clId="{156287C4-21C4-4DB6-AC3E-FBDCBFC50F29}" dt="2023-11-28T03:27:34.123" v="679" actId="478"/>
          <ac:picMkLst>
            <pc:docMk/>
            <pc:sldMk cId="0" sldId="555"/>
            <ac:picMk id="8" creationId="{00000000-0000-0000-0000-000000000000}"/>
          </ac:picMkLst>
        </pc:picChg>
        <pc:picChg chg="add del mod">
          <ac:chgData name="昊宇 王" userId="8636fcd2971196f0" providerId="LiveId" clId="{156287C4-21C4-4DB6-AC3E-FBDCBFC50F29}" dt="2023-11-28T03:27:32.557" v="678" actId="478"/>
          <ac:picMkLst>
            <pc:docMk/>
            <pc:sldMk cId="0" sldId="555"/>
            <ac:picMk id="26" creationId="{1F4E80C4-F2B8-CB0B-E3E6-CD53ADB692D3}"/>
          </ac:picMkLst>
        </pc:picChg>
        <pc:picChg chg="add del mod">
          <ac:chgData name="昊宇 王" userId="8636fcd2971196f0" providerId="LiveId" clId="{156287C4-21C4-4DB6-AC3E-FBDCBFC50F29}" dt="2023-11-28T03:30:46.810" v="686" actId="478"/>
          <ac:picMkLst>
            <pc:docMk/>
            <pc:sldMk cId="0" sldId="555"/>
            <ac:picMk id="35" creationId="{82984DE5-CB29-9368-7DD8-1BD2275F74A4}"/>
          </ac:picMkLst>
        </pc:picChg>
        <pc:picChg chg="add mod">
          <ac:chgData name="昊宇 王" userId="8636fcd2971196f0" providerId="LiveId" clId="{156287C4-21C4-4DB6-AC3E-FBDCBFC50F29}" dt="2023-11-28T03:27:46.099" v="681"/>
          <ac:picMkLst>
            <pc:docMk/>
            <pc:sldMk cId="0" sldId="555"/>
            <ac:picMk id="44" creationId="{639B1B5B-D2CE-3CDB-0D8E-0AC2E699CDF0}"/>
          </ac:picMkLst>
        </pc:picChg>
        <pc:picChg chg="add mod">
          <ac:chgData name="昊宇 王" userId="8636fcd2971196f0" providerId="LiveId" clId="{156287C4-21C4-4DB6-AC3E-FBDCBFC50F29}" dt="2023-11-28T03:41:53.433" v="750" actId="1076"/>
          <ac:picMkLst>
            <pc:docMk/>
            <pc:sldMk cId="0" sldId="555"/>
            <ac:picMk id="45" creationId="{8D449EBB-0AC4-46B4-D271-19B423F9D055}"/>
          </ac:picMkLst>
        </pc:picChg>
        <pc:cxnChg chg="mod">
          <ac:chgData name="昊宇 王" userId="8636fcd2971196f0" providerId="LiveId" clId="{156287C4-21C4-4DB6-AC3E-FBDCBFC50F29}" dt="2023-11-28T03:26:44.758" v="669" actId="14100"/>
          <ac:cxnSpMkLst>
            <pc:docMk/>
            <pc:sldMk cId="0" sldId="555"/>
            <ac:cxnSpMk id="17" creationId="{00000000-0000-0000-0000-000000000000}"/>
          </ac:cxnSpMkLst>
        </pc:cxnChg>
        <pc:cxnChg chg="mod">
          <ac:chgData name="昊宇 王" userId="8636fcd2971196f0" providerId="LiveId" clId="{156287C4-21C4-4DB6-AC3E-FBDCBFC50F29}" dt="2023-11-28T03:27:29.225" v="677"/>
          <ac:cxnSpMkLst>
            <pc:docMk/>
            <pc:sldMk cId="0" sldId="555"/>
            <ac:cxnSpMk id="18" creationId="{E2376265-D1AB-0A39-9E36-F7821BAE0315}"/>
          </ac:cxnSpMkLst>
        </pc:cxnChg>
        <pc:cxnChg chg="mod">
          <ac:chgData name="昊宇 王" userId="8636fcd2971196f0" providerId="LiveId" clId="{156287C4-21C4-4DB6-AC3E-FBDCBFC50F29}" dt="2023-11-28T03:27:34.739" v="680"/>
          <ac:cxnSpMkLst>
            <pc:docMk/>
            <pc:sldMk cId="0" sldId="555"/>
            <ac:cxnSpMk id="30" creationId="{1C73824F-3C0B-3DC5-B405-664158E37683}"/>
          </ac:cxnSpMkLst>
        </pc:cxnChg>
        <pc:cxnChg chg="mod">
          <ac:chgData name="昊宇 王" userId="8636fcd2971196f0" providerId="LiveId" clId="{156287C4-21C4-4DB6-AC3E-FBDCBFC50F29}" dt="2023-11-28T03:27:46.099" v="681"/>
          <ac:cxnSpMkLst>
            <pc:docMk/>
            <pc:sldMk cId="0" sldId="555"/>
            <ac:cxnSpMk id="39" creationId="{760A34EA-CEC6-8876-A203-5263317C9F3C}"/>
          </ac:cxnSpMkLst>
        </pc:cxnChg>
        <pc:cxnChg chg="mod">
          <ac:chgData name="昊宇 王" userId="8636fcd2971196f0" providerId="LiveId" clId="{156287C4-21C4-4DB6-AC3E-FBDCBFC50F29}" dt="2023-11-28T03:44:07.199" v="843" actId="1036"/>
          <ac:cxnSpMkLst>
            <pc:docMk/>
            <pc:sldMk cId="0" sldId="555"/>
            <ac:cxnSpMk id="49" creationId="{2B3B8CC6-8D44-534B-99E8-802F737684B2}"/>
          </ac:cxnSpMkLst>
        </pc:cxnChg>
      </pc:sldChg>
      <pc:sldChg chg="modSp add mod modNotesTx">
        <pc:chgData name="昊宇 王" userId="8636fcd2971196f0" providerId="LiveId" clId="{156287C4-21C4-4DB6-AC3E-FBDCBFC50F29}" dt="2023-11-28T12:14:18.625" v="4105" actId="6549"/>
        <pc:sldMkLst>
          <pc:docMk/>
          <pc:sldMk cId="2770944612" sldId="556"/>
        </pc:sldMkLst>
        <pc:spChg chg="mod">
          <ac:chgData name="昊宇 王" userId="8636fcd2971196f0" providerId="LiveId" clId="{156287C4-21C4-4DB6-AC3E-FBDCBFC50F29}" dt="2023-11-28T05:30:39.443" v="1908" actId="14100"/>
          <ac:spMkLst>
            <pc:docMk/>
            <pc:sldMk cId="2770944612" sldId="556"/>
            <ac:spMk id="11" creationId="{00000000-0000-0000-0000-000000000000}"/>
          </ac:spMkLst>
        </pc:spChg>
        <pc:graphicFrameChg chg="mod modGraphic">
          <ac:chgData name="昊宇 王" userId="8636fcd2971196f0" providerId="LiveId" clId="{156287C4-21C4-4DB6-AC3E-FBDCBFC50F29}" dt="2023-11-28T05:51:18.413" v="2350" actId="1076"/>
          <ac:graphicFrameMkLst>
            <pc:docMk/>
            <pc:sldMk cId="2770944612" sldId="556"/>
            <ac:graphicFrameMk id="7" creationId="{1302D179-FC0D-4414-8F00-836F38759640}"/>
          </ac:graphicFrameMkLst>
        </pc:graphicFrameChg>
      </pc:sldChg>
      <pc:sldChg chg="del">
        <pc:chgData name="昊宇 王" userId="8636fcd2971196f0" providerId="LiveId" clId="{156287C4-21C4-4DB6-AC3E-FBDCBFC50F29}" dt="2023-11-28T05:40:08.480" v="2242" actId="47"/>
        <pc:sldMkLst>
          <pc:docMk/>
          <pc:sldMk cId="0" sldId="557"/>
        </pc:sldMkLst>
      </pc:sldChg>
      <pc:sldChg chg="addSp delSp modSp del mod">
        <pc:chgData name="昊宇 王" userId="8636fcd2971196f0" providerId="LiveId" clId="{156287C4-21C4-4DB6-AC3E-FBDCBFC50F29}" dt="2023-11-28T03:25:08.699" v="665" actId="47"/>
        <pc:sldMkLst>
          <pc:docMk/>
          <pc:sldMk cId="0" sldId="558"/>
        </pc:sldMkLst>
        <pc:graphicFrameChg chg="add mod modGraphic">
          <ac:chgData name="昊宇 王" userId="8636fcd2971196f0" providerId="LiveId" clId="{156287C4-21C4-4DB6-AC3E-FBDCBFC50F29}" dt="2023-11-28T03:16:56.375" v="661" actId="1076"/>
          <ac:graphicFrameMkLst>
            <pc:docMk/>
            <pc:sldMk cId="0" sldId="558"/>
            <ac:graphicFrameMk id="2" creationId="{C1FA7275-C6DF-BFD3-B6B8-DF53DB0236D9}"/>
          </ac:graphicFrameMkLst>
        </pc:graphicFrameChg>
        <pc:picChg chg="del">
          <ac:chgData name="昊宇 王" userId="8636fcd2971196f0" providerId="LiveId" clId="{156287C4-21C4-4DB6-AC3E-FBDCBFC50F29}" dt="2023-11-28T03:13:30.207" v="478" actId="478"/>
          <ac:picMkLst>
            <pc:docMk/>
            <pc:sldMk cId="0" sldId="558"/>
            <ac:picMk id="5" creationId="{00000000-0000-0000-0000-000000000000}"/>
          </ac:picMkLst>
        </pc:picChg>
        <pc:picChg chg="del">
          <ac:chgData name="昊宇 王" userId="8636fcd2971196f0" providerId="LiveId" clId="{156287C4-21C4-4DB6-AC3E-FBDCBFC50F29}" dt="2023-11-28T03:13:29.692" v="477" actId="478"/>
          <ac:picMkLst>
            <pc:docMk/>
            <pc:sldMk cId="0" sldId="558"/>
            <ac:picMk id="11" creationId="{00000000-0000-0000-0000-000000000000}"/>
          </ac:picMkLst>
        </pc:picChg>
      </pc:sldChg>
      <pc:sldChg chg="del">
        <pc:chgData name="昊宇 王" userId="8636fcd2971196f0" providerId="LiveId" clId="{156287C4-21C4-4DB6-AC3E-FBDCBFC50F29}" dt="2023-11-28T03:51:28.222" v="1064" actId="47"/>
        <pc:sldMkLst>
          <pc:docMk/>
          <pc:sldMk cId="0" sldId="560"/>
        </pc:sldMkLst>
      </pc:sldChg>
      <pc:sldChg chg="del">
        <pc:chgData name="昊宇 王" userId="8636fcd2971196f0" providerId="LiveId" clId="{156287C4-21C4-4DB6-AC3E-FBDCBFC50F29}" dt="2023-11-28T03:51:33.779" v="1066" actId="47"/>
        <pc:sldMkLst>
          <pc:docMk/>
          <pc:sldMk cId="0" sldId="561"/>
        </pc:sldMkLst>
      </pc:sldChg>
      <pc:sldChg chg="modSp del mod">
        <pc:chgData name="昊宇 王" userId="8636fcd2971196f0" providerId="LiveId" clId="{156287C4-21C4-4DB6-AC3E-FBDCBFC50F29}" dt="2023-11-28T05:39:41.263" v="2237" actId="47"/>
        <pc:sldMkLst>
          <pc:docMk/>
          <pc:sldMk cId="0" sldId="563"/>
        </pc:sldMkLst>
        <pc:picChg chg="mod">
          <ac:chgData name="昊宇 王" userId="8636fcd2971196f0" providerId="LiveId" clId="{156287C4-21C4-4DB6-AC3E-FBDCBFC50F29}" dt="2023-11-27T14:31:02.243" v="27" actId="14100"/>
          <ac:picMkLst>
            <pc:docMk/>
            <pc:sldMk cId="0" sldId="563"/>
            <ac:picMk id="5" creationId="{00000000-0000-0000-0000-000000000000}"/>
          </ac:picMkLst>
        </pc:picChg>
        <pc:picChg chg="mod">
          <ac:chgData name="昊宇 王" userId="8636fcd2971196f0" providerId="LiveId" clId="{156287C4-21C4-4DB6-AC3E-FBDCBFC50F29}" dt="2023-11-27T14:30:42.407" v="22" actId="14100"/>
          <ac:picMkLst>
            <pc:docMk/>
            <pc:sldMk cId="0" sldId="563"/>
            <ac:picMk id="33" creationId="{00000000-0000-0000-0000-000000000000}"/>
          </ac:picMkLst>
        </pc:picChg>
      </pc:sldChg>
      <pc:sldChg chg="addSp delSp modSp add mod modNotesTx">
        <pc:chgData name="昊宇 王" userId="8636fcd2971196f0" providerId="LiveId" clId="{156287C4-21C4-4DB6-AC3E-FBDCBFC50F29}" dt="2023-11-28T12:19:02.541" v="4202" actId="20577"/>
        <pc:sldMkLst>
          <pc:docMk/>
          <pc:sldMk cId="910547626" sldId="564"/>
        </pc:sldMkLst>
        <pc:spChg chg="add del mod">
          <ac:chgData name="昊宇 王" userId="8636fcd2971196f0" providerId="LiveId" clId="{156287C4-21C4-4DB6-AC3E-FBDCBFC50F29}" dt="2023-11-28T06:52:30.823" v="2715" actId="478"/>
          <ac:spMkLst>
            <pc:docMk/>
            <pc:sldMk cId="910547626" sldId="564"/>
            <ac:spMk id="9" creationId="{B5DA0436-05A1-B3BA-CE30-A093F23F3B65}"/>
          </ac:spMkLst>
        </pc:spChg>
        <pc:spChg chg="add mod">
          <ac:chgData name="昊宇 王" userId="8636fcd2971196f0" providerId="LiveId" clId="{156287C4-21C4-4DB6-AC3E-FBDCBFC50F29}" dt="2023-11-28T07:14:18.770" v="2726" actId="1076"/>
          <ac:spMkLst>
            <pc:docMk/>
            <pc:sldMk cId="910547626" sldId="564"/>
            <ac:spMk id="15" creationId="{2B0E3D29-9AFE-5AB3-D937-527335FA103B}"/>
          </ac:spMkLst>
        </pc:spChg>
        <pc:spChg chg="add del mod">
          <ac:chgData name="昊宇 王" userId="8636fcd2971196f0" providerId="LiveId" clId="{156287C4-21C4-4DB6-AC3E-FBDCBFC50F29}" dt="2023-11-28T06:45:38.911" v="2621" actId="478"/>
          <ac:spMkLst>
            <pc:docMk/>
            <pc:sldMk cId="910547626" sldId="564"/>
            <ac:spMk id="16" creationId="{0366B9B8-315D-237B-73DB-910D7B62724E}"/>
          </ac:spMkLst>
        </pc:spChg>
        <pc:spChg chg="del">
          <ac:chgData name="昊宇 王" userId="8636fcd2971196f0" providerId="LiveId" clId="{156287C4-21C4-4DB6-AC3E-FBDCBFC50F29}" dt="2023-11-28T05:41:26.837" v="2251" actId="478"/>
          <ac:spMkLst>
            <pc:docMk/>
            <pc:sldMk cId="910547626" sldId="564"/>
            <ac:spMk id="17" creationId="{4EC95DEE-CC04-44A9-9234-DA1C173C58B5}"/>
          </ac:spMkLst>
        </pc:spChg>
        <pc:spChg chg="del">
          <ac:chgData name="昊宇 王" userId="8636fcd2971196f0" providerId="LiveId" clId="{156287C4-21C4-4DB6-AC3E-FBDCBFC50F29}" dt="2023-11-28T05:41:20.576" v="2250" actId="478"/>
          <ac:spMkLst>
            <pc:docMk/>
            <pc:sldMk cId="910547626" sldId="564"/>
            <ac:spMk id="18" creationId="{3CB4F889-A395-4443-9C61-997DEF9C824B}"/>
          </ac:spMkLst>
        </pc:spChg>
        <pc:spChg chg="del">
          <ac:chgData name="昊宇 王" userId="8636fcd2971196f0" providerId="LiveId" clId="{156287C4-21C4-4DB6-AC3E-FBDCBFC50F29}" dt="2023-11-28T05:41:18.958" v="2249" actId="478"/>
          <ac:spMkLst>
            <pc:docMk/>
            <pc:sldMk cId="910547626" sldId="564"/>
            <ac:spMk id="19" creationId="{009B9987-5D66-480B-8BDA-059981CC8AC5}"/>
          </ac:spMkLst>
        </pc:spChg>
        <pc:spChg chg="del">
          <ac:chgData name="昊宇 王" userId="8636fcd2971196f0" providerId="LiveId" clId="{156287C4-21C4-4DB6-AC3E-FBDCBFC50F29}" dt="2023-11-28T05:41:12.470" v="2248" actId="478"/>
          <ac:spMkLst>
            <pc:docMk/>
            <pc:sldMk cId="910547626" sldId="564"/>
            <ac:spMk id="20" creationId="{AD40646C-2D93-4B1B-9C8C-94319F17A210}"/>
          </ac:spMkLst>
        </pc:spChg>
        <pc:spChg chg="add del mod">
          <ac:chgData name="昊宇 王" userId="8636fcd2971196f0" providerId="LiveId" clId="{156287C4-21C4-4DB6-AC3E-FBDCBFC50F29}" dt="2023-11-28T06:52:29.963" v="2714" actId="478"/>
          <ac:spMkLst>
            <pc:docMk/>
            <pc:sldMk cId="910547626" sldId="564"/>
            <ac:spMk id="21" creationId="{93422341-FBE2-C79C-A063-7BA0BFE66203}"/>
          </ac:spMkLst>
        </pc:spChg>
        <pc:spChg chg="add mod topLvl">
          <ac:chgData name="昊宇 王" userId="8636fcd2971196f0" providerId="LiveId" clId="{156287C4-21C4-4DB6-AC3E-FBDCBFC50F29}" dt="2023-11-28T07:16:56.872" v="2751" actId="164"/>
          <ac:spMkLst>
            <pc:docMk/>
            <pc:sldMk cId="910547626" sldId="564"/>
            <ac:spMk id="26" creationId="{7AEA31DE-E918-971D-88FE-87229096D783}"/>
          </ac:spMkLst>
        </pc:spChg>
        <pc:spChg chg="mod">
          <ac:chgData name="昊宇 王" userId="8636fcd2971196f0" providerId="LiveId" clId="{156287C4-21C4-4DB6-AC3E-FBDCBFC50F29}" dt="2023-11-28T07:17:30.160" v="2755" actId="20577"/>
          <ac:spMkLst>
            <pc:docMk/>
            <pc:sldMk cId="910547626" sldId="564"/>
            <ac:spMk id="32" creationId="{E13CDC26-1A7C-407E-85AE-E05BD6DABCE2}"/>
          </ac:spMkLst>
        </pc:spChg>
        <pc:spChg chg="add mod">
          <ac:chgData name="昊宇 王" userId="8636fcd2971196f0" providerId="LiveId" clId="{156287C4-21C4-4DB6-AC3E-FBDCBFC50F29}" dt="2023-11-28T07:30:03.105" v="2899" actId="1037"/>
          <ac:spMkLst>
            <pc:docMk/>
            <pc:sldMk cId="910547626" sldId="564"/>
            <ac:spMk id="34" creationId="{8335F747-4B37-7B99-14C7-1438B41A95EF}"/>
          </ac:spMkLst>
        </pc:spChg>
        <pc:spChg chg="add del mod">
          <ac:chgData name="昊宇 王" userId="8636fcd2971196f0" providerId="LiveId" clId="{156287C4-21C4-4DB6-AC3E-FBDCBFC50F29}" dt="2023-11-28T07:14:24.461" v="2727" actId="1076"/>
          <ac:spMkLst>
            <pc:docMk/>
            <pc:sldMk cId="910547626" sldId="564"/>
            <ac:spMk id="52" creationId="{108769CB-3929-454A-83D8-190D04FA7B19}"/>
          </ac:spMkLst>
        </pc:spChg>
        <pc:spChg chg="add del">
          <ac:chgData name="昊宇 王" userId="8636fcd2971196f0" providerId="LiveId" clId="{156287C4-21C4-4DB6-AC3E-FBDCBFC50F29}" dt="2023-11-28T06:37:58.096" v="2546" actId="478"/>
          <ac:spMkLst>
            <pc:docMk/>
            <pc:sldMk cId="910547626" sldId="564"/>
            <ac:spMk id="56" creationId="{6A8FFEB2-F2FF-4D51-B585-58DF06D3D479}"/>
          </ac:spMkLst>
        </pc:spChg>
        <pc:spChg chg="add del mod">
          <ac:chgData name="昊宇 王" userId="8636fcd2971196f0" providerId="LiveId" clId="{156287C4-21C4-4DB6-AC3E-FBDCBFC50F29}" dt="2023-11-28T07:13:59.427" v="2724" actId="1076"/>
          <ac:spMkLst>
            <pc:docMk/>
            <pc:sldMk cId="910547626" sldId="564"/>
            <ac:spMk id="58" creationId="{30A26568-7BFC-41E7-A527-0D609585614E}"/>
          </ac:spMkLst>
        </pc:spChg>
        <pc:grpChg chg="add del">
          <ac:chgData name="昊宇 王" userId="8636fcd2971196f0" providerId="LiveId" clId="{156287C4-21C4-4DB6-AC3E-FBDCBFC50F29}" dt="2023-11-28T06:37:55.923" v="2545" actId="478"/>
          <ac:grpSpMkLst>
            <pc:docMk/>
            <pc:sldMk cId="910547626" sldId="564"/>
            <ac:grpSpMk id="5" creationId="{00000000-0000-0000-0000-000000000000}"/>
          </ac:grpSpMkLst>
        </pc:grpChg>
        <pc:grpChg chg="add del mod">
          <ac:chgData name="昊宇 王" userId="8636fcd2971196f0" providerId="LiveId" clId="{156287C4-21C4-4DB6-AC3E-FBDCBFC50F29}" dt="2023-11-28T07:17:08.563" v="2754" actId="1076"/>
          <ac:grpSpMkLst>
            <pc:docMk/>
            <pc:sldMk cId="910547626" sldId="564"/>
            <ac:grpSpMk id="27" creationId="{5974A1B0-DF48-A705-E37C-F2B47636A1C6}"/>
          </ac:grpSpMkLst>
        </pc:grpChg>
        <pc:grpChg chg="add mod">
          <ac:chgData name="昊宇 王" userId="8636fcd2971196f0" providerId="LiveId" clId="{156287C4-21C4-4DB6-AC3E-FBDCBFC50F29}" dt="2023-11-28T07:30:14.892" v="2901" actId="1076"/>
          <ac:grpSpMkLst>
            <pc:docMk/>
            <pc:sldMk cId="910547626" sldId="564"/>
            <ac:grpSpMk id="37" creationId="{B6C47FE9-32B7-D807-83E6-9A2B541D3B82}"/>
          </ac:grpSpMkLst>
        </pc:grpChg>
        <pc:picChg chg="add del mod modCrop">
          <ac:chgData name="昊宇 王" userId="8636fcd2971196f0" providerId="LiveId" clId="{156287C4-21C4-4DB6-AC3E-FBDCBFC50F29}" dt="2023-11-28T06:52:27.847" v="2711" actId="478"/>
          <ac:picMkLst>
            <pc:docMk/>
            <pc:sldMk cId="910547626" sldId="564"/>
            <ac:picMk id="3" creationId="{1ED2F0D2-B60B-5292-344B-3B53FC16F5B5}"/>
          </ac:picMkLst>
        </pc:picChg>
        <pc:picChg chg="add del mod ord modCrop">
          <ac:chgData name="昊宇 王" userId="8636fcd2971196f0" providerId="LiveId" clId="{156287C4-21C4-4DB6-AC3E-FBDCBFC50F29}" dt="2023-11-28T06:52:27.337" v="2710" actId="478"/>
          <ac:picMkLst>
            <pc:docMk/>
            <pc:sldMk cId="910547626" sldId="564"/>
            <ac:picMk id="7" creationId="{8EFB4A5C-32A6-4781-ACE3-21843ECAFE9C}"/>
          </ac:picMkLst>
        </pc:picChg>
        <pc:picChg chg="add del mod modCrop">
          <ac:chgData name="昊宇 王" userId="8636fcd2971196f0" providerId="LiveId" clId="{156287C4-21C4-4DB6-AC3E-FBDCBFC50F29}" dt="2023-11-28T06:52:28.412" v="2712" actId="478"/>
          <ac:picMkLst>
            <pc:docMk/>
            <pc:sldMk cId="910547626" sldId="564"/>
            <ac:picMk id="11" creationId="{B394CB38-BC5A-B590-B75E-AE274923CA86}"/>
          </ac:picMkLst>
        </pc:picChg>
        <pc:picChg chg="add del mod modCrop">
          <ac:chgData name="昊宇 王" userId="8636fcd2971196f0" providerId="LiveId" clId="{156287C4-21C4-4DB6-AC3E-FBDCBFC50F29}" dt="2023-11-28T06:52:28.748" v="2713" actId="478"/>
          <ac:picMkLst>
            <pc:docMk/>
            <pc:sldMk cId="910547626" sldId="564"/>
            <ac:picMk id="14" creationId="{614E1F19-1A46-1F8F-168E-00CE80134E25}"/>
          </ac:picMkLst>
        </pc:picChg>
        <pc:picChg chg="add del mod modCrop">
          <ac:chgData name="昊宇 王" userId="8636fcd2971196f0" providerId="LiveId" clId="{156287C4-21C4-4DB6-AC3E-FBDCBFC50F29}" dt="2023-11-28T06:52:32.641" v="2716" actId="478"/>
          <ac:picMkLst>
            <pc:docMk/>
            <pc:sldMk cId="910547626" sldId="564"/>
            <ac:picMk id="23" creationId="{1F323CFC-C49F-4113-94AD-CD174F3BAF27}"/>
          </ac:picMkLst>
        </pc:picChg>
        <pc:picChg chg="add mod topLvl modCrop">
          <ac:chgData name="昊宇 王" userId="8636fcd2971196f0" providerId="LiveId" clId="{156287C4-21C4-4DB6-AC3E-FBDCBFC50F29}" dt="2023-11-28T07:26:15.090" v="2880" actId="108"/>
          <ac:picMkLst>
            <pc:docMk/>
            <pc:sldMk cId="910547626" sldId="564"/>
            <ac:picMk id="25" creationId="{85DEB0C4-9581-4B6E-0F1B-E5903F4AC423}"/>
          </ac:picMkLst>
        </pc:picChg>
        <pc:picChg chg="add mod modCrop">
          <ac:chgData name="昊宇 王" userId="8636fcd2971196f0" providerId="LiveId" clId="{156287C4-21C4-4DB6-AC3E-FBDCBFC50F29}" dt="2023-11-28T07:29:11.614" v="2890" actId="14100"/>
          <ac:picMkLst>
            <pc:docMk/>
            <pc:sldMk cId="910547626" sldId="564"/>
            <ac:picMk id="29" creationId="{8112132F-A62B-1190-24B8-2595644EF835}"/>
          </ac:picMkLst>
        </pc:picChg>
        <pc:picChg chg="add del">
          <ac:chgData name="昊宇 王" userId="8636fcd2971196f0" providerId="LiveId" clId="{156287C4-21C4-4DB6-AC3E-FBDCBFC50F29}" dt="2023-11-28T07:29:21.898" v="2892" actId="22"/>
          <ac:picMkLst>
            <pc:docMk/>
            <pc:sldMk cId="910547626" sldId="564"/>
            <ac:picMk id="31" creationId="{DCCC1734-C10A-9D2F-0FA3-33E3865461CD}"/>
          </ac:picMkLst>
        </pc:picChg>
        <pc:picChg chg="add mod">
          <ac:chgData name="昊宇 王" userId="8636fcd2971196f0" providerId="LiveId" clId="{156287C4-21C4-4DB6-AC3E-FBDCBFC50F29}" dt="2023-11-28T09:09:12.303" v="3717" actId="1076"/>
          <ac:picMkLst>
            <pc:docMk/>
            <pc:sldMk cId="910547626" sldId="564"/>
            <ac:picMk id="39" creationId="{FB133B77-3F8D-089E-BB39-63DA2C06084C}"/>
          </ac:picMkLst>
        </pc:picChg>
        <pc:picChg chg="add del mod">
          <ac:chgData name="昊宇 王" userId="8636fcd2971196f0" providerId="LiveId" clId="{156287C4-21C4-4DB6-AC3E-FBDCBFC50F29}" dt="2023-11-28T06:35:44.079" v="2520" actId="478"/>
          <ac:picMkLst>
            <pc:docMk/>
            <pc:sldMk cId="910547626" sldId="564"/>
            <ac:picMk id="53" creationId="{E6BF9A88-90FE-4A00-8089-F5FF58F32B6A}"/>
          </ac:picMkLst>
        </pc:picChg>
        <pc:picChg chg="add del mod">
          <ac:chgData name="昊宇 王" userId="8636fcd2971196f0" providerId="LiveId" clId="{156287C4-21C4-4DB6-AC3E-FBDCBFC50F29}" dt="2023-11-28T06:41:14.283" v="2568" actId="478"/>
          <ac:picMkLst>
            <pc:docMk/>
            <pc:sldMk cId="910547626" sldId="564"/>
            <ac:picMk id="57" creationId="{E0B56C5D-3569-4A2A-9F80-E89D8F7ABA75}"/>
          </ac:picMkLst>
        </pc:picChg>
        <pc:cxnChg chg="add del">
          <ac:chgData name="昊宇 王" userId="8636fcd2971196f0" providerId="LiveId" clId="{156287C4-21C4-4DB6-AC3E-FBDCBFC50F29}" dt="2023-11-28T06:34:12.056" v="2475" actId="478"/>
          <ac:cxnSpMkLst>
            <pc:docMk/>
            <pc:sldMk cId="910547626" sldId="564"/>
            <ac:cxnSpMk id="36" creationId="{B7707CDB-0591-4502-B774-E6F7C940D753}"/>
          </ac:cxnSpMkLst>
        </pc:cxnChg>
      </pc:sldChg>
      <pc:sldChg chg="addSp delSp modSp mod modNotesTx">
        <pc:chgData name="昊宇 王" userId="8636fcd2971196f0" providerId="LiveId" clId="{156287C4-21C4-4DB6-AC3E-FBDCBFC50F29}" dt="2023-11-28T12:15:54.246" v="4167" actId="20577"/>
        <pc:sldMkLst>
          <pc:docMk/>
          <pc:sldMk cId="0" sldId="567"/>
        </pc:sldMkLst>
        <pc:spChg chg="mod">
          <ac:chgData name="昊宇 王" userId="8636fcd2971196f0" providerId="LiveId" clId="{156287C4-21C4-4DB6-AC3E-FBDCBFC50F29}" dt="2023-11-28T05:30:14.232" v="1905" actId="14100"/>
          <ac:spMkLst>
            <pc:docMk/>
            <pc:sldMk cId="0" sldId="567"/>
            <ac:spMk id="8" creationId="{00000000-0000-0000-0000-000000000000}"/>
          </ac:spMkLst>
        </pc:spChg>
        <pc:graphicFrameChg chg="add mod modGraphic">
          <ac:chgData name="昊宇 王" userId="8636fcd2971196f0" providerId="LiveId" clId="{156287C4-21C4-4DB6-AC3E-FBDCBFC50F29}" dt="2023-11-28T05:38:33.670" v="2160" actId="1076"/>
          <ac:graphicFrameMkLst>
            <pc:docMk/>
            <pc:sldMk cId="0" sldId="567"/>
            <ac:graphicFrameMk id="2" creationId="{E6D4FF50-3B29-2454-4B3C-68FB216C791C}"/>
          </ac:graphicFrameMkLst>
        </pc:graphicFrameChg>
        <pc:graphicFrameChg chg="add mod modGraphic">
          <ac:chgData name="昊宇 王" userId="8636fcd2971196f0" providerId="LiveId" clId="{156287C4-21C4-4DB6-AC3E-FBDCBFC50F29}" dt="2023-11-28T11:23:41.617" v="3965" actId="20577"/>
          <ac:graphicFrameMkLst>
            <pc:docMk/>
            <pc:sldMk cId="0" sldId="567"/>
            <ac:graphicFrameMk id="3" creationId="{F4489034-7863-41AD-407E-621C4113DB51}"/>
          </ac:graphicFrameMkLst>
        </pc:graphicFrameChg>
        <pc:graphicFrameChg chg="add mod">
          <ac:chgData name="昊宇 王" userId="8636fcd2971196f0" providerId="LiveId" clId="{156287C4-21C4-4DB6-AC3E-FBDCBFC50F29}" dt="2023-11-28T05:39:43.422" v="2238"/>
          <ac:graphicFrameMkLst>
            <pc:docMk/>
            <pc:sldMk cId="0" sldId="567"/>
            <ac:graphicFrameMk id="5" creationId="{163819DB-088A-D5E1-2F27-7B8DBCD42C58}"/>
          </ac:graphicFrameMkLst>
        </pc:graphicFrameChg>
        <pc:graphicFrameChg chg="add mod">
          <ac:chgData name="昊宇 王" userId="8636fcd2971196f0" providerId="LiveId" clId="{156287C4-21C4-4DB6-AC3E-FBDCBFC50F29}" dt="2023-11-28T05:39:49.068" v="2239"/>
          <ac:graphicFrameMkLst>
            <pc:docMk/>
            <pc:sldMk cId="0" sldId="567"/>
            <ac:graphicFrameMk id="6" creationId="{B8487545-822B-A10B-B211-45A0F778AAF3}"/>
          </ac:graphicFrameMkLst>
        </pc:graphicFrameChg>
        <pc:graphicFrameChg chg="add mod">
          <ac:chgData name="昊宇 王" userId="8636fcd2971196f0" providerId="LiveId" clId="{156287C4-21C4-4DB6-AC3E-FBDCBFC50F29}" dt="2023-11-28T05:39:54.543" v="2240"/>
          <ac:graphicFrameMkLst>
            <pc:docMk/>
            <pc:sldMk cId="0" sldId="567"/>
            <ac:graphicFrameMk id="7" creationId="{4FE81D55-8F76-C85D-8EF9-98E75DA72D7F}"/>
          </ac:graphicFrameMkLst>
        </pc:graphicFrameChg>
        <pc:graphicFrameChg chg="del">
          <ac:chgData name="昊宇 王" userId="8636fcd2971196f0" providerId="LiveId" clId="{156287C4-21C4-4DB6-AC3E-FBDCBFC50F29}" dt="2023-11-28T05:31:00.416" v="1909" actId="478"/>
          <ac:graphicFrameMkLst>
            <pc:docMk/>
            <pc:sldMk cId="0" sldId="567"/>
            <ac:graphicFrameMk id="14" creationId="{00000000-0000-0000-0000-000000000000}"/>
          </ac:graphicFrameMkLst>
        </pc:graphicFrameChg>
      </pc:sldChg>
      <pc:sldChg chg="modSp mod modNotesTx">
        <pc:chgData name="昊宇 王" userId="8636fcd2971196f0" providerId="LiveId" clId="{156287C4-21C4-4DB6-AC3E-FBDCBFC50F29}" dt="2023-11-28T12:56:19.330" v="4716" actId="20577"/>
        <pc:sldMkLst>
          <pc:docMk/>
          <pc:sldMk cId="0" sldId="569"/>
        </pc:sldMkLst>
        <pc:spChg chg="mod">
          <ac:chgData name="昊宇 王" userId="8636fcd2971196f0" providerId="LiveId" clId="{156287C4-21C4-4DB6-AC3E-FBDCBFC50F29}" dt="2023-11-28T09:02:06.794" v="3680" actId="20577"/>
          <ac:spMkLst>
            <pc:docMk/>
            <pc:sldMk cId="0" sldId="569"/>
            <ac:spMk id="36" creationId="{00000000-0000-0000-0000-000000000000}"/>
          </ac:spMkLst>
        </pc:spChg>
        <pc:spChg chg="mod">
          <ac:chgData name="昊宇 王" userId="8636fcd2971196f0" providerId="LiveId" clId="{156287C4-21C4-4DB6-AC3E-FBDCBFC50F29}" dt="2023-11-28T08:31:02.929" v="3384" actId="120"/>
          <ac:spMkLst>
            <pc:docMk/>
            <pc:sldMk cId="0" sldId="569"/>
            <ac:spMk id="42" creationId="{00000000-0000-0000-0000-000000000000}"/>
          </ac:spMkLst>
        </pc:spChg>
        <pc:spChg chg="mod">
          <ac:chgData name="昊宇 王" userId="8636fcd2971196f0" providerId="LiveId" clId="{156287C4-21C4-4DB6-AC3E-FBDCBFC50F29}" dt="2023-11-28T12:41:11.377" v="4352" actId="1035"/>
          <ac:spMkLst>
            <pc:docMk/>
            <pc:sldMk cId="0" sldId="569"/>
            <ac:spMk id="44" creationId="{00000000-0000-0000-0000-000000000000}"/>
          </ac:spMkLst>
        </pc:spChg>
        <pc:spChg chg="mod">
          <ac:chgData name="昊宇 王" userId="8636fcd2971196f0" providerId="LiveId" clId="{156287C4-21C4-4DB6-AC3E-FBDCBFC50F29}" dt="2023-11-28T12:41:10.202" v="4349" actId="1035"/>
          <ac:spMkLst>
            <pc:docMk/>
            <pc:sldMk cId="0" sldId="569"/>
            <ac:spMk id="46" creationId="{00000000-0000-0000-0000-000000000000}"/>
          </ac:spMkLst>
        </pc:spChg>
        <pc:spChg chg="mod">
          <ac:chgData name="昊宇 王" userId="8636fcd2971196f0" providerId="LiveId" clId="{156287C4-21C4-4DB6-AC3E-FBDCBFC50F29}" dt="2023-11-28T08:09:10.248" v="2966" actId="20577"/>
          <ac:spMkLst>
            <pc:docMk/>
            <pc:sldMk cId="0" sldId="569"/>
            <ac:spMk id="48" creationId="{00000000-0000-0000-0000-000000000000}"/>
          </ac:spMkLst>
        </pc:spChg>
        <pc:spChg chg="mod">
          <ac:chgData name="昊宇 王" userId="8636fcd2971196f0" providerId="LiveId" clId="{156287C4-21C4-4DB6-AC3E-FBDCBFC50F29}" dt="2023-11-28T08:09:12.844" v="2970" actId="20577"/>
          <ac:spMkLst>
            <pc:docMk/>
            <pc:sldMk cId="0" sldId="569"/>
            <ac:spMk id="49" creationId="{00000000-0000-0000-0000-000000000000}"/>
          </ac:spMkLst>
        </pc:spChg>
        <pc:spChg chg="mod">
          <ac:chgData name="昊宇 王" userId="8636fcd2971196f0" providerId="LiveId" clId="{156287C4-21C4-4DB6-AC3E-FBDCBFC50F29}" dt="2023-11-28T08:52:42.605" v="3441" actId="20577"/>
          <ac:spMkLst>
            <pc:docMk/>
            <pc:sldMk cId="0" sldId="569"/>
            <ac:spMk id="50" creationId="{00000000-0000-0000-0000-000000000000}"/>
          </ac:spMkLst>
        </pc:spChg>
        <pc:spChg chg="mod">
          <ac:chgData name="昊宇 王" userId="8636fcd2971196f0" providerId="LiveId" clId="{156287C4-21C4-4DB6-AC3E-FBDCBFC50F29}" dt="2023-11-28T08:10:44.861" v="3017" actId="20577"/>
          <ac:spMkLst>
            <pc:docMk/>
            <pc:sldMk cId="0" sldId="569"/>
            <ac:spMk id="51" creationId="{00000000-0000-0000-0000-000000000000}"/>
          </ac:spMkLst>
        </pc:spChg>
        <pc:spChg chg="mod">
          <ac:chgData name="昊宇 王" userId="8636fcd2971196f0" providerId="LiveId" clId="{156287C4-21C4-4DB6-AC3E-FBDCBFC50F29}" dt="2023-11-28T08:54:58.103" v="3493" actId="20577"/>
          <ac:spMkLst>
            <pc:docMk/>
            <pc:sldMk cId="0" sldId="569"/>
            <ac:spMk id="52" creationId="{00000000-0000-0000-0000-000000000000}"/>
          </ac:spMkLst>
        </pc:spChg>
        <pc:spChg chg="mod">
          <ac:chgData name="昊宇 王" userId="8636fcd2971196f0" providerId="LiveId" clId="{156287C4-21C4-4DB6-AC3E-FBDCBFC50F29}" dt="2023-11-28T08:29:34.598" v="3379" actId="122"/>
          <ac:spMkLst>
            <pc:docMk/>
            <pc:sldMk cId="0" sldId="569"/>
            <ac:spMk id="65" creationId="{00000000-0000-0000-0000-000000000000}"/>
          </ac:spMkLst>
        </pc:spChg>
        <pc:spChg chg="mod">
          <ac:chgData name="昊宇 王" userId="8636fcd2971196f0" providerId="LiveId" clId="{156287C4-21C4-4DB6-AC3E-FBDCBFC50F29}" dt="2023-11-28T08:09:37.752" v="2974" actId="20577"/>
          <ac:spMkLst>
            <pc:docMk/>
            <pc:sldMk cId="0" sldId="569"/>
            <ac:spMk id="66" creationId="{00000000-0000-0000-0000-000000000000}"/>
          </ac:spMkLst>
        </pc:spChg>
        <pc:spChg chg="mod">
          <ac:chgData name="昊宇 王" userId="8636fcd2971196f0" providerId="LiveId" clId="{156287C4-21C4-4DB6-AC3E-FBDCBFC50F29}" dt="2023-11-28T08:29:42.340" v="3381" actId="122"/>
          <ac:spMkLst>
            <pc:docMk/>
            <pc:sldMk cId="0" sldId="569"/>
            <ac:spMk id="68" creationId="{00000000-0000-0000-0000-000000000000}"/>
          </ac:spMkLst>
        </pc:spChg>
        <pc:spChg chg="mod">
          <ac:chgData name="昊宇 王" userId="8636fcd2971196f0" providerId="LiveId" clId="{156287C4-21C4-4DB6-AC3E-FBDCBFC50F29}" dt="2023-11-28T09:04:27.399" v="3693" actId="20577"/>
          <ac:spMkLst>
            <pc:docMk/>
            <pc:sldMk cId="0" sldId="569"/>
            <ac:spMk id="69" creationId="{00000000-0000-0000-0000-000000000000}"/>
          </ac:spMkLst>
        </pc:spChg>
        <pc:cxnChg chg="mod">
          <ac:chgData name="昊宇 王" userId="8636fcd2971196f0" providerId="LiveId" clId="{156287C4-21C4-4DB6-AC3E-FBDCBFC50F29}" dt="2023-11-28T12:41:11.046" v="4351" actId="1035"/>
          <ac:cxnSpMkLst>
            <pc:docMk/>
            <pc:sldMk cId="0" sldId="569"/>
            <ac:cxnSpMk id="70" creationId="{00000000-0000-0000-0000-000000000000}"/>
          </ac:cxnSpMkLst>
        </pc:cxnChg>
      </pc:sldChg>
      <pc:sldChg chg="addSp delSp modSp add mod">
        <pc:chgData name="昊宇 王" userId="8636fcd2971196f0" providerId="LiveId" clId="{156287C4-21C4-4DB6-AC3E-FBDCBFC50F29}" dt="2023-11-28T06:09:46.092" v="2434" actId="14100"/>
        <pc:sldMkLst>
          <pc:docMk/>
          <pc:sldMk cId="1777894135" sldId="570"/>
        </pc:sldMkLst>
        <pc:spChg chg="mod">
          <ac:chgData name="昊宇 王" userId="8636fcd2971196f0" providerId="LiveId" clId="{156287C4-21C4-4DB6-AC3E-FBDCBFC50F29}" dt="2023-11-28T05:53:43.648" v="2392" actId="20577"/>
          <ac:spMkLst>
            <pc:docMk/>
            <pc:sldMk cId="1777894135" sldId="570"/>
            <ac:spMk id="25" creationId="{26A4DEB7-EF05-4EFD-A776-0C41653C2ED6}"/>
          </ac:spMkLst>
        </pc:spChg>
        <pc:spChg chg="mod">
          <ac:chgData name="昊宇 王" userId="8636fcd2971196f0" providerId="LiveId" clId="{156287C4-21C4-4DB6-AC3E-FBDCBFC50F29}" dt="2023-11-28T05:45:31.616" v="2256" actId="20577"/>
          <ac:spMkLst>
            <pc:docMk/>
            <pc:sldMk cId="1777894135" sldId="570"/>
            <ac:spMk id="27" creationId="{E13CDC26-1A7C-407E-85AE-E05BD6DABCE2}"/>
          </ac:spMkLst>
        </pc:spChg>
        <pc:spChg chg="mod">
          <ac:chgData name="昊宇 王" userId="8636fcd2971196f0" providerId="LiveId" clId="{156287C4-21C4-4DB6-AC3E-FBDCBFC50F29}" dt="2023-11-28T05:53:58.481" v="2397" actId="20577"/>
          <ac:spMkLst>
            <pc:docMk/>
            <pc:sldMk cId="1777894135" sldId="570"/>
            <ac:spMk id="30" creationId="{1F3794A1-9821-4DB7-8BBC-3913EB3C4104}"/>
          </ac:spMkLst>
        </pc:spChg>
        <pc:spChg chg="mod">
          <ac:chgData name="昊宇 王" userId="8636fcd2971196f0" providerId="LiveId" clId="{156287C4-21C4-4DB6-AC3E-FBDCBFC50F29}" dt="2023-11-28T05:52:49.448" v="2375" actId="20577"/>
          <ac:spMkLst>
            <pc:docMk/>
            <pc:sldMk cId="1777894135" sldId="570"/>
            <ac:spMk id="32" creationId="{F94B7BED-6FE3-43B0-86B3-78AE4F2ABD94}"/>
          </ac:spMkLst>
        </pc:spChg>
        <pc:spChg chg="del">
          <ac:chgData name="昊宇 王" userId="8636fcd2971196f0" providerId="LiveId" clId="{156287C4-21C4-4DB6-AC3E-FBDCBFC50F29}" dt="2023-11-28T05:46:29.550" v="2264" actId="478"/>
          <ac:spMkLst>
            <pc:docMk/>
            <pc:sldMk cId="1777894135" sldId="570"/>
            <ac:spMk id="49" creationId="{B10D0163-B152-430E-9874-EAE6B01128AD}"/>
          </ac:spMkLst>
        </pc:spChg>
        <pc:spChg chg="del">
          <ac:chgData name="昊宇 王" userId="8636fcd2971196f0" providerId="LiveId" clId="{156287C4-21C4-4DB6-AC3E-FBDCBFC50F29}" dt="2023-11-28T05:46:53.988" v="2266" actId="478"/>
          <ac:spMkLst>
            <pc:docMk/>
            <pc:sldMk cId="1777894135" sldId="570"/>
            <ac:spMk id="50" creationId="{8F38839A-6EA6-490D-AB30-0D4B7EE15352}"/>
          </ac:spMkLst>
        </pc:spChg>
        <pc:spChg chg="mod">
          <ac:chgData name="昊宇 王" userId="8636fcd2971196f0" providerId="LiveId" clId="{156287C4-21C4-4DB6-AC3E-FBDCBFC50F29}" dt="2023-11-28T06:09:46.092" v="2434" actId="14100"/>
          <ac:spMkLst>
            <pc:docMk/>
            <pc:sldMk cId="1777894135" sldId="570"/>
            <ac:spMk id="53" creationId="{00000000-0000-0000-0000-000000000000}"/>
          </ac:spMkLst>
        </pc:spChg>
        <pc:spChg chg="del mod">
          <ac:chgData name="昊宇 王" userId="8636fcd2971196f0" providerId="LiveId" clId="{156287C4-21C4-4DB6-AC3E-FBDCBFC50F29}" dt="2023-11-28T05:47:39.183" v="2268" actId="478"/>
          <ac:spMkLst>
            <pc:docMk/>
            <pc:sldMk cId="1777894135" sldId="570"/>
            <ac:spMk id="96" creationId="{00000000-0000-0000-0000-000000000000}"/>
          </ac:spMkLst>
        </pc:spChg>
        <pc:grpChg chg="mod">
          <ac:chgData name="昊宇 王" userId="8636fcd2971196f0" providerId="LiveId" clId="{156287C4-21C4-4DB6-AC3E-FBDCBFC50F29}" dt="2023-11-28T05:45:56.761" v="2258" actId="1076"/>
          <ac:grpSpMkLst>
            <pc:docMk/>
            <pc:sldMk cId="1777894135" sldId="570"/>
            <ac:grpSpMk id="29" creationId="{507492E3-C866-470F-B337-38D9FBA704A8}"/>
          </ac:grpSpMkLst>
        </pc:grpChg>
        <pc:grpChg chg="del">
          <ac:chgData name="昊宇 王" userId="8636fcd2971196f0" providerId="LiveId" clId="{156287C4-21C4-4DB6-AC3E-FBDCBFC50F29}" dt="2023-11-28T05:45:46.412" v="2257" actId="478"/>
          <ac:grpSpMkLst>
            <pc:docMk/>
            <pc:sldMk cId="1777894135" sldId="570"/>
            <ac:grpSpMk id="34" creationId="{E39AE361-3303-4E66-BAFC-CF6FAE67EBD6}"/>
          </ac:grpSpMkLst>
        </pc:grpChg>
        <pc:grpChg chg="del">
          <ac:chgData name="昊宇 王" userId="8636fcd2971196f0" providerId="LiveId" clId="{156287C4-21C4-4DB6-AC3E-FBDCBFC50F29}" dt="2023-11-28T05:45:46.412" v="2257" actId="478"/>
          <ac:grpSpMkLst>
            <pc:docMk/>
            <pc:sldMk cId="1777894135" sldId="570"/>
            <ac:grpSpMk id="39" creationId="{10D89893-C3FA-44B7-B391-38E1F384F57C}"/>
          </ac:grpSpMkLst>
        </pc:grpChg>
        <pc:grpChg chg="del">
          <ac:chgData name="昊宇 王" userId="8636fcd2971196f0" providerId="LiveId" clId="{156287C4-21C4-4DB6-AC3E-FBDCBFC50F29}" dt="2023-11-28T05:45:46.412" v="2257" actId="478"/>
          <ac:grpSpMkLst>
            <pc:docMk/>
            <pc:sldMk cId="1777894135" sldId="570"/>
            <ac:grpSpMk id="44" creationId="{8B7FB425-477D-4179-8558-C87DD4EBBD35}"/>
          </ac:grpSpMkLst>
        </pc:grpChg>
        <pc:picChg chg="add del">
          <ac:chgData name="昊宇 王" userId="8636fcd2971196f0" providerId="LiveId" clId="{156287C4-21C4-4DB6-AC3E-FBDCBFC50F29}" dt="2023-11-28T06:01:21.105" v="2403" actId="478"/>
          <ac:picMkLst>
            <pc:docMk/>
            <pc:sldMk cId="1777894135" sldId="570"/>
            <ac:picMk id="2" creationId="{42D8FAA0-1E39-4126-359B-9200A788FB3A}"/>
          </ac:picMkLst>
        </pc:picChg>
        <pc:picChg chg="add mod">
          <ac:chgData name="昊宇 王" userId="8636fcd2971196f0" providerId="LiveId" clId="{156287C4-21C4-4DB6-AC3E-FBDCBFC50F29}" dt="2023-11-28T06:09:14.053" v="2425" actId="14100"/>
          <ac:picMkLst>
            <pc:docMk/>
            <pc:sldMk cId="1777894135" sldId="570"/>
            <ac:picMk id="4" creationId="{E9CF4822-9FC5-5B4C-76DA-3C624DA67C6B}"/>
          </ac:picMkLst>
        </pc:picChg>
        <pc:picChg chg="add mod">
          <ac:chgData name="昊宇 王" userId="8636fcd2971196f0" providerId="LiveId" clId="{156287C4-21C4-4DB6-AC3E-FBDCBFC50F29}" dt="2023-11-28T06:09:03.143" v="2423" actId="14100"/>
          <ac:picMkLst>
            <pc:docMk/>
            <pc:sldMk cId="1777894135" sldId="570"/>
            <ac:picMk id="6" creationId="{50C2CEE7-000E-368D-5D64-A3CB30544A87}"/>
          </ac:picMkLst>
        </pc:picChg>
        <pc:picChg chg="del mod">
          <ac:chgData name="昊宇 王" userId="8636fcd2971196f0" providerId="LiveId" clId="{156287C4-21C4-4DB6-AC3E-FBDCBFC50F29}" dt="2023-11-28T06:02:58.019" v="2414" actId="478"/>
          <ac:picMkLst>
            <pc:docMk/>
            <pc:sldMk cId="1777894135" sldId="570"/>
            <ac:picMk id="11" creationId="{E6529887-022C-42D2-A49D-D00AC3D1ED2E}"/>
          </ac:picMkLst>
        </pc:picChg>
        <pc:picChg chg="del">
          <ac:chgData name="昊宇 王" userId="8636fcd2971196f0" providerId="LiveId" clId="{156287C4-21C4-4DB6-AC3E-FBDCBFC50F29}" dt="2023-11-28T05:46:03.084" v="2259" actId="478"/>
          <ac:picMkLst>
            <pc:docMk/>
            <pc:sldMk cId="1777894135" sldId="570"/>
            <ac:picMk id="22" creationId="{84CE47BA-7045-42E0-91B8-F0F9C862E4A1}"/>
          </ac:picMkLst>
        </pc:picChg>
        <pc:picChg chg="del mod">
          <ac:chgData name="昊宇 王" userId="8636fcd2971196f0" providerId="LiveId" clId="{156287C4-21C4-4DB6-AC3E-FBDCBFC50F29}" dt="2023-11-28T06:02:08.355" v="2411" actId="478"/>
          <ac:picMkLst>
            <pc:docMk/>
            <pc:sldMk cId="1777894135" sldId="570"/>
            <ac:picMk id="23" creationId="{F13CB464-6610-470F-9F3A-EC6608EE706C}"/>
          </ac:picMkLst>
        </pc:picChg>
      </pc:sldChg>
      <pc:sldChg chg="del">
        <pc:chgData name="昊宇 王" userId="8636fcd2971196f0" providerId="LiveId" clId="{156287C4-21C4-4DB6-AC3E-FBDCBFC50F29}" dt="2023-11-28T03:46:16.077" v="858" actId="47"/>
        <pc:sldMkLst>
          <pc:docMk/>
          <pc:sldMk cId="0" sldId="573"/>
        </pc:sldMkLst>
      </pc:sldChg>
      <pc:sldChg chg="addSp delSp modSp add mod modNotesTx">
        <pc:chgData name="昊宇 王" userId="8636fcd2971196f0" providerId="LiveId" clId="{156287C4-21C4-4DB6-AC3E-FBDCBFC50F29}" dt="2023-11-28T09:25:10.414" v="3922"/>
        <pc:sldMkLst>
          <pc:docMk/>
          <pc:sldMk cId="1994251805" sldId="574"/>
        </pc:sldMkLst>
        <pc:spChg chg="add del">
          <ac:chgData name="昊宇 王" userId="8636fcd2971196f0" providerId="LiveId" clId="{156287C4-21C4-4DB6-AC3E-FBDCBFC50F29}" dt="2023-11-28T02:57:56.088" v="258" actId="22"/>
          <ac:spMkLst>
            <pc:docMk/>
            <pc:sldMk cId="1994251805" sldId="574"/>
            <ac:spMk id="3" creationId="{AD0596B6-3122-A32A-DAE4-39A880BD2C93}"/>
          </ac:spMkLst>
        </pc:spChg>
        <pc:spChg chg="add mod">
          <ac:chgData name="昊宇 王" userId="8636fcd2971196f0" providerId="LiveId" clId="{156287C4-21C4-4DB6-AC3E-FBDCBFC50F29}" dt="2023-11-28T03:02:30.866" v="327" actId="1076"/>
          <ac:spMkLst>
            <pc:docMk/>
            <pc:sldMk cId="1994251805" sldId="574"/>
            <ac:spMk id="7" creationId="{9B7BF3EE-DE30-F35E-7434-BA8F6D7E16BA}"/>
          </ac:spMkLst>
        </pc:spChg>
        <pc:spChg chg="add mod">
          <ac:chgData name="昊宇 王" userId="8636fcd2971196f0" providerId="LiveId" clId="{156287C4-21C4-4DB6-AC3E-FBDCBFC50F29}" dt="2023-11-28T03:02:47.817" v="329" actId="1076"/>
          <ac:spMkLst>
            <pc:docMk/>
            <pc:sldMk cId="1994251805" sldId="574"/>
            <ac:spMk id="9" creationId="{86D795AB-EB09-37EA-8946-A82A66EDEF6D}"/>
          </ac:spMkLst>
        </pc:spChg>
        <pc:spChg chg="add mod">
          <ac:chgData name="昊宇 王" userId="8636fcd2971196f0" providerId="LiveId" clId="{156287C4-21C4-4DB6-AC3E-FBDCBFC50F29}" dt="2023-11-28T03:02:50.601" v="330" actId="1076"/>
          <ac:spMkLst>
            <pc:docMk/>
            <pc:sldMk cId="1994251805" sldId="574"/>
            <ac:spMk id="10" creationId="{F569C7E5-3C2B-5B75-01FF-7463CE270198}"/>
          </ac:spMkLst>
        </pc:spChg>
        <pc:spChg chg="add mod">
          <ac:chgData name="昊宇 王" userId="8636fcd2971196f0" providerId="LiveId" clId="{156287C4-21C4-4DB6-AC3E-FBDCBFC50F29}" dt="2023-11-28T03:00:49.278" v="308" actId="207"/>
          <ac:spMkLst>
            <pc:docMk/>
            <pc:sldMk cId="1994251805" sldId="574"/>
            <ac:spMk id="13" creationId="{971A18EE-25D4-FCB5-99F6-717C63F5142F}"/>
          </ac:spMkLst>
        </pc:spChg>
        <pc:spChg chg="add del mod">
          <ac:chgData name="昊宇 王" userId="8636fcd2971196f0" providerId="LiveId" clId="{156287C4-21C4-4DB6-AC3E-FBDCBFC50F29}" dt="2023-11-28T02:59:41.632" v="299" actId="478"/>
          <ac:spMkLst>
            <pc:docMk/>
            <pc:sldMk cId="1994251805" sldId="574"/>
            <ac:spMk id="14" creationId="{29D95956-39E8-F377-3DE0-5806535431D8}"/>
          </ac:spMkLst>
        </pc:spChg>
        <pc:spChg chg="mod">
          <ac:chgData name="昊宇 王" userId="8636fcd2971196f0" providerId="LiveId" clId="{156287C4-21C4-4DB6-AC3E-FBDCBFC50F29}" dt="2023-11-28T03:01:27.794" v="316" actId="14100"/>
          <ac:spMkLst>
            <pc:docMk/>
            <pc:sldMk cId="1994251805" sldId="574"/>
            <ac:spMk id="48" creationId="{00000000-0000-0000-0000-000000000000}"/>
          </ac:spMkLst>
        </pc:spChg>
        <pc:spChg chg="mod">
          <ac:chgData name="昊宇 王" userId="8636fcd2971196f0" providerId="LiveId" clId="{156287C4-21C4-4DB6-AC3E-FBDCBFC50F29}" dt="2023-11-28T03:01:39.133" v="318" actId="1076"/>
          <ac:spMkLst>
            <pc:docMk/>
            <pc:sldMk cId="1994251805" sldId="574"/>
            <ac:spMk id="49" creationId="{00000000-0000-0000-0000-000000000000}"/>
          </ac:spMkLst>
        </pc:spChg>
        <pc:spChg chg="mod">
          <ac:chgData name="昊宇 王" userId="8636fcd2971196f0" providerId="LiveId" clId="{156287C4-21C4-4DB6-AC3E-FBDCBFC50F29}" dt="2023-11-28T03:01:25.428" v="315" actId="1076"/>
          <ac:spMkLst>
            <pc:docMk/>
            <pc:sldMk cId="1994251805" sldId="574"/>
            <ac:spMk id="50" creationId="{00000000-0000-0000-0000-000000000000}"/>
          </ac:spMkLst>
        </pc:spChg>
        <pc:picChg chg="add mod">
          <ac:chgData name="昊宇 王" userId="8636fcd2971196f0" providerId="LiveId" clId="{156287C4-21C4-4DB6-AC3E-FBDCBFC50F29}" dt="2023-11-28T03:01:48.896" v="319" actId="1076"/>
          <ac:picMkLst>
            <pc:docMk/>
            <pc:sldMk cId="1994251805" sldId="574"/>
            <ac:picMk id="5" creationId="{0161E775-2646-4A9F-82A4-8FF758902DC8}"/>
          </ac:picMkLst>
        </pc:picChg>
        <pc:picChg chg="add mod">
          <ac:chgData name="昊宇 王" userId="8636fcd2971196f0" providerId="LiveId" clId="{156287C4-21C4-4DB6-AC3E-FBDCBFC50F29}" dt="2023-11-28T03:02:35.633" v="328" actId="1076"/>
          <ac:picMkLst>
            <pc:docMk/>
            <pc:sldMk cId="1994251805" sldId="574"/>
            <ac:picMk id="11" creationId="{8DE4EEED-F7E9-7790-7416-0D4002438242}"/>
          </ac:picMkLst>
        </pc:picChg>
        <pc:picChg chg="del">
          <ac:chgData name="昊宇 王" userId="8636fcd2971196f0" providerId="LiveId" clId="{156287C4-21C4-4DB6-AC3E-FBDCBFC50F29}" dt="2023-11-28T02:56:40.539" v="230" actId="478"/>
          <ac:picMkLst>
            <pc:docMk/>
            <pc:sldMk cId="1994251805" sldId="574"/>
            <ac:picMk id="18" creationId="{CEA3C7A1-4CCB-20F8-B08F-C4B22290D0B9}"/>
          </ac:picMkLst>
        </pc:picChg>
      </pc:sldChg>
      <pc:sldChg chg="addSp delSp modSp add mod modNotesTx">
        <pc:chgData name="昊宇 王" userId="8636fcd2971196f0" providerId="LiveId" clId="{156287C4-21C4-4DB6-AC3E-FBDCBFC50F29}" dt="2023-11-28T12:24:29.555" v="4286" actId="20577"/>
        <pc:sldMkLst>
          <pc:docMk/>
          <pc:sldMk cId="3179779978" sldId="575"/>
        </pc:sldMkLst>
        <pc:spChg chg="mod">
          <ac:chgData name="昊宇 王" userId="8636fcd2971196f0" providerId="LiveId" clId="{156287C4-21C4-4DB6-AC3E-FBDCBFC50F29}" dt="2023-11-28T04:23:19.686" v="1094"/>
          <ac:spMkLst>
            <pc:docMk/>
            <pc:sldMk cId="3179779978" sldId="575"/>
            <ac:spMk id="6" creationId="{224A17AE-F684-79CD-1538-6015D6B4F06B}"/>
          </ac:spMkLst>
        </pc:spChg>
        <pc:spChg chg="mod">
          <ac:chgData name="昊宇 王" userId="8636fcd2971196f0" providerId="LiveId" clId="{156287C4-21C4-4DB6-AC3E-FBDCBFC50F29}" dt="2023-11-28T05:01:25.780" v="1651" actId="20577"/>
          <ac:spMkLst>
            <pc:docMk/>
            <pc:sldMk cId="3179779978" sldId="575"/>
            <ac:spMk id="7" creationId="{F0A947FF-0EFA-F522-20BF-D3A0687B9806}"/>
          </ac:spMkLst>
        </pc:spChg>
        <pc:spChg chg="mod">
          <ac:chgData name="昊宇 王" userId="8636fcd2971196f0" providerId="LiveId" clId="{156287C4-21C4-4DB6-AC3E-FBDCBFC50F29}" dt="2023-11-28T03:52:51.373" v="1083" actId="20577"/>
          <ac:spMkLst>
            <pc:docMk/>
            <pc:sldMk cId="3179779978" sldId="575"/>
            <ac:spMk id="29" creationId="{2098E774-43FF-A71F-BB90-1B260B58596A}"/>
          </ac:spMkLst>
        </pc:spChg>
        <pc:spChg chg="mod">
          <ac:chgData name="昊宇 王" userId="8636fcd2971196f0" providerId="LiveId" clId="{156287C4-21C4-4DB6-AC3E-FBDCBFC50F29}" dt="2023-11-28T03:51:38.952" v="1070" actId="20577"/>
          <ac:spMkLst>
            <pc:docMk/>
            <pc:sldMk cId="3179779978" sldId="575"/>
            <ac:spMk id="31" creationId="{6AD0B16D-D975-5488-DF2C-11675A9B7EA2}"/>
          </ac:spMkLst>
        </pc:spChg>
        <pc:grpChg chg="add mod">
          <ac:chgData name="昊宇 王" userId="8636fcd2971196f0" providerId="LiveId" clId="{156287C4-21C4-4DB6-AC3E-FBDCBFC50F29}" dt="2023-11-28T04:58:42.678" v="1632" actId="1076"/>
          <ac:grpSpMkLst>
            <pc:docMk/>
            <pc:sldMk cId="3179779978" sldId="575"/>
            <ac:grpSpMk id="3" creationId="{D5A06DE8-4C2B-01A7-2DDF-AAD28BA51437}"/>
          </ac:grpSpMkLst>
        </pc:grpChg>
        <pc:grpChg chg="mod">
          <ac:chgData name="昊宇 王" userId="8636fcd2971196f0" providerId="LiveId" clId="{156287C4-21C4-4DB6-AC3E-FBDCBFC50F29}" dt="2023-11-28T04:23:19.686" v="1094"/>
          <ac:grpSpMkLst>
            <pc:docMk/>
            <pc:sldMk cId="3179779978" sldId="575"/>
            <ac:grpSpMk id="4" creationId="{9E285883-E5E9-3531-4EF5-7BD656C2FADC}"/>
          </ac:grpSpMkLst>
        </pc:grpChg>
        <pc:grpChg chg="del">
          <ac:chgData name="昊宇 王" userId="8636fcd2971196f0" providerId="LiveId" clId="{156287C4-21C4-4DB6-AC3E-FBDCBFC50F29}" dt="2023-11-28T04:23:02.318" v="1087" actId="478"/>
          <ac:grpSpMkLst>
            <pc:docMk/>
            <pc:sldMk cId="3179779978" sldId="575"/>
            <ac:grpSpMk id="46" creationId="{9DD9EAC8-BB5C-11A9-E710-45F25858DD05}"/>
          </ac:grpSpMkLst>
        </pc:grpChg>
        <pc:picChg chg="add mod">
          <ac:chgData name="昊宇 王" userId="8636fcd2971196f0" providerId="LiveId" clId="{156287C4-21C4-4DB6-AC3E-FBDCBFC50F29}" dt="2023-11-28T04:23:17.047" v="1093" actId="1036"/>
          <ac:picMkLst>
            <pc:docMk/>
            <pc:sldMk cId="3179779978" sldId="575"/>
            <ac:picMk id="2" creationId="{1BBEFC0C-6C42-3198-3B9C-06E4948AE807}"/>
          </ac:picMkLst>
        </pc:picChg>
        <pc:picChg chg="del">
          <ac:chgData name="昊宇 王" userId="8636fcd2971196f0" providerId="LiveId" clId="{156287C4-21C4-4DB6-AC3E-FBDCBFC50F29}" dt="2023-11-28T04:21:36.564" v="1084" actId="478"/>
          <ac:picMkLst>
            <pc:docMk/>
            <pc:sldMk cId="3179779978" sldId="575"/>
            <ac:picMk id="45" creationId="{8D449EBB-0AC4-46B4-D271-19B423F9D055}"/>
          </ac:picMkLst>
        </pc:picChg>
        <pc:cxnChg chg="mod">
          <ac:chgData name="昊宇 王" userId="8636fcd2971196f0" providerId="LiveId" clId="{156287C4-21C4-4DB6-AC3E-FBDCBFC50F29}" dt="2023-11-28T04:23:19.686" v="1094"/>
          <ac:cxnSpMkLst>
            <pc:docMk/>
            <pc:sldMk cId="3179779978" sldId="575"/>
            <ac:cxnSpMk id="5" creationId="{A5B99ACB-E008-0DF3-90A6-60854800FA83}"/>
          </ac:cxnSpMkLst>
        </pc:cxnChg>
      </pc:sldChg>
      <pc:sldChg chg="addSp delSp modSp add mod modNotesTx">
        <pc:chgData name="昊宇 王" userId="8636fcd2971196f0" providerId="LiveId" clId="{156287C4-21C4-4DB6-AC3E-FBDCBFC50F29}" dt="2023-11-28T12:25:01.231" v="4296" actId="20577"/>
        <pc:sldMkLst>
          <pc:docMk/>
          <pc:sldMk cId="1241867578" sldId="576"/>
        </pc:sldMkLst>
        <pc:spChg chg="add 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2" creationId="{2C6E5560-858D-F00B-2A62-C49BEA5E0F0C}"/>
          </ac:spMkLst>
        </pc:spChg>
        <pc:spChg chg="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5" creationId="{DE98B3E7-9843-2B5E-0872-B3CB920BF48F}"/>
          </ac:spMkLst>
        </pc:spChg>
        <pc:spChg chg="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6" creationId="{118FB573-CE76-3595-CA3A-EE8FB5A8209F}"/>
          </ac:spMkLst>
        </pc:spChg>
        <pc:spChg chg="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7" creationId="{FD8DFB07-6B4C-B63A-2025-3CF50B6C1D50}"/>
          </ac:spMkLst>
        </pc:spChg>
        <pc:spChg chg="add 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8" creationId="{0FA02AD5-5989-DF07-A243-A1FBA7BB5196}"/>
          </ac:spMkLst>
        </pc:spChg>
        <pc:spChg chg="add 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12" creationId="{31E8D1F5-5CF7-0ADE-918E-12BCDD401AA3}"/>
          </ac:spMkLst>
        </pc:spChg>
        <pc:spChg chg="add 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13" creationId="{27947C9B-EE16-19EE-42CB-D4A555F94DFA}"/>
          </ac:spMkLst>
        </pc:spChg>
        <pc:spChg chg="add mod">
          <ac:chgData name="昊宇 王" userId="8636fcd2971196f0" providerId="LiveId" clId="{156287C4-21C4-4DB6-AC3E-FBDCBFC50F29}" dt="2023-11-28T04:59:52.052" v="1636"/>
          <ac:spMkLst>
            <pc:docMk/>
            <pc:sldMk cId="1241867578" sldId="576"/>
            <ac:spMk id="15" creationId="{ECF83DC3-55DD-9BF6-E049-51422DE37318}"/>
          </ac:spMkLst>
        </pc:spChg>
        <pc:spChg chg="add mod">
          <ac:chgData name="昊宇 王" userId="8636fcd2971196f0" providerId="LiveId" clId="{156287C4-21C4-4DB6-AC3E-FBDCBFC50F29}" dt="2023-11-28T05:00:20.867" v="1642"/>
          <ac:spMkLst>
            <pc:docMk/>
            <pc:sldMk cId="1241867578" sldId="576"/>
            <ac:spMk id="18" creationId="{17C4686C-AA61-01D0-D54D-DF16C86386A6}"/>
          </ac:spMkLst>
        </pc:spChg>
        <pc:spChg chg="add mod">
          <ac:chgData name="昊宇 王" userId="8636fcd2971196f0" providerId="LiveId" clId="{156287C4-21C4-4DB6-AC3E-FBDCBFC50F29}" dt="2023-11-28T05:00:20.867" v="1642"/>
          <ac:spMkLst>
            <pc:docMk/>
            <pc:sldMk cId="1241867578" sldId="576"/>
            <ac:spMk id="19" creationId="{DB925FD0-D28D-FE62-45EA-058863278F83}"/>
          </ac:spMkLst>
        </pc:spChg>
        <pc:spChg chg="add mod">
          <ac:chgData name="昊宇 王" userId="8636fcd2971196f0" providerId="LiveId" clId="{156287C4-21C4-4DB6-AC3E-FBDCBFC50F29}" dt="2023-11-28T05:00:20.867" v="1642"/>
          <ac:spMkLst>
            <pc:docMk/>
            <pc:sldMk cId="1241867578" sldId="576"/>
            <ac:spMk id="24" creationId="{EA11F1E3-1EBF-A2AB-29F7-5780B6C73F75}"/>
          </ac:spMkLst>
        </pc:spChg>
        <pc:spChg chg="mod">
          <ac:chgData name="昊宇 王" userId="8636fcd2971196f0" providerId="LiveId" clId="{156287C4-21C4-4DB6-AC3E-FBDCBFC50F29}" dt="2023-11-28T04:59:18.250" v="1635" actId="20577"/>
          <ac:spMkLst>
            <pc:docMk/>
            <pc:sldMk cId="1241867578" sldId="576"/>
            <ac:spMk id="29" creationId="{2098E774-43FF-A71F-BB90-1B260B58596A}"/>
          </ac:spMkLst>
        </pc:spChg>
        <pc:spChg chg="mod">
          <ac:chgData name="昊宇 王" userId="8636fcd2971196f0" providerId="LiveId" clId="{156287C4-21C4-4DB6-AC3E-FBDCBFC50F29}" dt="2023-11-28T03:51:42.408" v="1075" actId="20577"/>
          <ac:spMkLst>
            <pc:docMk/>
            <pc:sldMk cId="1241867578" sldId="576"/>
            <ac:spMk id="31" creationId="{6AD0B16D-D975-5488-DF2C-11675A9B7EA2}"/>
          </ac:spMkLst>
        </pc:spChg>
        <pc:spChg chg="add mod">
          <ac:chgData name="昊宇 王" userId="8636fcd2971196f0" providerId="LiveId" clId="{156287C4-21C4-4DB6-AC3E-FBDCBFC50F29}" dt="2023-11-28T05:00:20.867" v="1642"/>
          <ac:spMkLst>
            <pc:docMk/>
            <pc:sldMk cId="1241867578" sldId="576"/>
            <ac:spMk id="36" creationId="{37A245B9-87D7-605B-1DA9-887C7672206B}"/>
          </ac:spMkLst>
        </pc:spChg>
        <pc:spChg chg="mod">
          <ac:chgData name="昊宇 王" userId="8636fcd2971196f0" providerId="LiveId" clId="{156287C4-21C4-4DB6-AC3E-FBDCBFC50F29}" dt="2023-11-28T05:14:27.772" v="1824" actId="20577"/>
          <ac:spMkLst>
            <pc:docMk/>
            <pc:sldMk cId="1241867578" sldId="576"/>
            <ac:spMk id="47" creationId="{FDE6F24B-36FD-FAAD-E0FF-A5A447F6ED97}"/>
          </ac:spMkLst>
        </pc:spChg>
        <pc:grpChg chg="add mod">
          <ac:chgData name="昊宇 王" userId="8636fcd2971196f0" providerId="LiveId" clId="{156287C4-21C4-4DB6-AC3E-FBDCBFC50F29}" dt="2023-11-28T04:59:52.052" v="1636"/>
          <ac:grpSpMkLst>
            <pc:docMk/>
            <pc:sldMk cId="1241867578" sldId="576"/>
            <ac:grpSpMk id="4" creationId="{06EDEDE5-2A52-540A-17E4-A1B6E62DCA1A}"/>
          </ac:grpSpMkLst>
        </pc:grpChg>
        <pc:picChg chg="add mod">
          <ac:chgData name="昊宇 王" userId="8636fcd2971196f0" providerId="LiveId" clId="{156287C4-21C4-4DB6-AC3E-FBDCBFC50F29}" dt="2023-11-28T04:59:52.052" v="1636"/>
          <ac:picMkLst>
            <pc:docMk/>
            <pc:sldMk cId="1241867578" sldId="576"/>
            <ac:picMk id="3" creationId="{FF6E47D7-A0D2-2655-A291-32513DF4D0CC}"/>
          </ac:picMkLst>
        </pc:picChg>
        <pc:picChg chg="add mod">
          <ac:chgData name="昊宇 王" userId="8636fcd2971196f0" providerId="LiveId" clId="{156287C4-21C4-4DB6-AC3E-FBDCBFC50F29}" dt="2023-11-28T04:59:52.052" v="1636"/>
          <ac:picMkLst>
            <pc:docMk/>
            <pc:sldMk cId="1241867578" sldId="576"/>
            <ac:picMk id="9" creationId="{8659C4B9-EB67-179A-1C62-D31832D47FE5}"/>
          </ac:picMkLst>
        </pc:picChg>
        <pc:picChg chg="add mod">
          <ac:chgData name="昊宇 王" userId="8636fcd2971196f0" providerId="LiveId" clId="{156287C4-21C4-4DB6-AC3E-FBDCBFC50F29}" dt="2023-11-28T04:59:52.052" v="1636"/>
          <ac:picMkLst>
            <pc:docMk/>
            <pc:sldMk cId="1241867578" sldId="576"/>
            <ac:picMk id="10" creationId="{E6706B77-A75F-A5FF-7A53-2483C521F4F6}"/>
          </ac:picMkLst>
        </pc:picChg>
        <pc:picChg chg="add mod">
          <ac:chgData name="昊宇 王" userId="8636fcd2971196f0" providerId="LiveId" clId="{156287C4-21C4-4DB6-AC3E-FBDCBFC50F29}" dt="2023-11-28T04:59:52.052" v="1636"/>
          <ac:picMkLst>
            <pc:docMk/>
            <pc:sldMk cId="1241867578" sldId="576"/>
            <ac:picMk id="11" creationId="{B007607E-EBA4-1F89-6D7A-3AD67D3E1B12}"/>
          </ac:picMkLst>
        </pc:picChg>
        <pc:picChg chg="add mod">
          <ac:chgData name="昊宇 王" userId="8636fcd2971196f0" providerId="LiveId" clId="{156287C4-21C4-4DB6-AC3E-FBDCBFC50F29}" dt="2023-11-28T04:59:52.052" v="1636"/>
          <ac:picMkLst>
            <pc:docMk/>
            <pc:sldMk cId="1241867578" sldId="576"/>
            <ac:picMk id="14" creationId="{31DD07BF-EC62-67A4-44FD-BC0B1FFC98A7}"/>
          </ac:picMkLst>
        </pc:picChg>
        <pc:picChg chg="add mod">
          <ac:chgData name="昊宇 王" userId="8636fcd2971196f0" providerId="LiveId" clId="{156287C4-21C4-4DB6-AC3E-FBDCBFC50F29}" dt="2023-11-28T04:59:52.052" v="1636"/>
          <ac:picMkLst>
            <pc:docMk/>
            <pc:sldMk cId="1241867578" sldId="576"/>
            <ac:picMk id="16" creationId="{D87447CC-938D-A278-3487-CB20F3E2E326}"/>
          </ac:picMkLst>
        </pc:picChg>
        <pc:picChg chg="add mod">
          <ac:chgData name="昊宇 王" userId="8636fcd2971196f0" providerId="LiveId" clId="{156287C4-21C4-4DB6-AC3E-FBDCBFC50F29}" dt="2023-11-28T05:00:46.868" v="1649" actId="1076"/>
          <ac:picMkLst>
            <pc:docMk/>
            <pc:sldMk cId="1241867578" sldId="576"/>
            <ac:picMk id="17" creationId="{A1F9CA29-778A-896A-1485-B10F9DDA9179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20" creationId="{14DB93B7-0B65-50A9-125D-31179C3C94F9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21" creationId="{05E20377-CFFD-26DA-AD38-16900F34FECB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22" creationId="{4EBB7689-2343-FE13-5EDC-5EC2EBE4F4DB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23" creationId="{EEF6E2B5-C567-C8F4-FEB9-1BBA404258E9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25" creationId="{0C33E8D9-9B78-2D54-F858-C1339EE67118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26" creationId="{1676F08E-97EA-0B9B-95E8-8B4C17DC3014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34" creationId="{613A3DF1-06B0-F9E0-A426-B468E3E531BB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35" creationId="{7EB1AEED-D4E3-0935-F96A-3A53DEDE35E3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37" creationId="{D783C8F7-E09C-BBFE-0316-8182494FB7A1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38" creationId="{699C2CB9-4374-0F83-6F32-7199F62E46AA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39" creationId="{A7463830-9536-6ADC-1D51-7A1F4480520F}"/>
          </ac:picMkLst>
        </pc:picChg>
        <pc:picChg chg="add mod">
          <ac:chgData name="昊宇 王" userId="8636fcd2971196f0" providerId="LiveId" clId="{156287C4-21C4-4DB6-AC3E-FBDCBFC50F29}" dt="2023-11-28T05:00:20.867" v="1642"/>
          <ac:picMkLst>
            <pc:docMk/>
            <pc:sldMk cId="1241867578" sldId="576"/>
            <ac:picMk id="40" creationId="{270BA858-645A-8D75-CF2A-045710D785B3}"/>
          </ac:picMkLst>
        </pc:picChg>
        <pc:picChg chg="add mod">
          <ac:chgData name="昊宇 王" userId="8636fcd2971196f0" providerId="LiveId" clId="{156287C4-21C4-4DB6-AC3E-FBDCBFC50F29}" dt="2023-11-28T05:00:34.386" v="1648" actId="1076"/>
          <ac:picMkLst>
            <pc:docMk/>
            <pc:sldMk cId="1241867578" sldId="576"/>
            <ac:picMk id="41" creationId="{12620100-8DC4-29EA-2B9E-F71A1E152EF2}"/>
          </ac:picMkLst>
        </pc:picChg>
        <pc:picChg chg="del">
          <ac:chgData name="昊宇 王" userId="8636fcd2971196f0" providerId="LiveId" clId="{156287C4-21C4-4DB6-AC3E-FBDCBFC50F29}" dt="2023-11-28T04:49:56.320" v="1181" actId="478"/>
          <ac:picMkLst>
            <pc:docMk/>
            <pc:sldMk cId="1241867578" sldId="576"/>
            <ac:picMk id="45" creationId="{8D449EBB-0AC4-46B4-D271-19B423F9D05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0078C-3F48-4E99-A643-445D0459DE98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A20BA-3365-4E3C-9395-03D0ECB96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856B-ED78-41B3-B1FA-CADD887A1B88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B2167-67E9-4F41-89A7-FEF62910ED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h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55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h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2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272193"/>
            <a:ext cx="2979230" cy="540000"/>
            <a:chOff x="0" y="271354"/>
            <a:chExt cx="2979230" cy="540000"/>
          </a:xfrm>
        </p:grpSpPr>
        <p:sp>
          <p:nvSpPr>
            <p:cNvPr id="8" name="基础扎实"/>
            <p:cNvSpPr txBox="1"/>
            <p:nvPr/>
          </p:nvSpPr>
          <p:spPr>
            <a:xfrm>
              <a:off x="870195" y="279744"/>
              <a:ext cx="2109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C87F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算法名称</a:t>
              </a:r>
            </a:p>
          </p:txBody>
        </p:sp>
        <p:sp>
          <p:nvSpPr>
            <p:cNvPr id="4" name="01"/>
            <p:cNvSpPr/>
            <p:nvPr/>
          </p:nvSpPr>
          <p:spPr>
            <a:xfrm>
              <a:off x="0" y="271354"/>
              <a:ext cx="695325" cy="540000"/>
            </a:xfrm>
            <a:prstGeom prst="rect">
              <a:avLst/>
            </a:prstGeom>
            <a:solidFill>
              <a:srgbClr val="5C8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色块"/>
            <p:cNvSpPr/>
            <p:nvPr/>
          </p:nvSpPr>
          <p:spPr>
            <a:xfrm>
              <a:off x="746760" y="271354"/>
              <a:ext cx="72000" cy="540000"/>
            </a:xfrm>
            <a:prstGeom prst="rect">
              <a:avLst/>
            </a:prstGeom>
            <a:solidFill>
              <a:srgbClr val="5C8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16A08F4-6C4E-D615-9629-8086C4980C7A}"/>
              </a:ext>
            </a:extLst>
          </p:cNvPr>
          <p:cNvSpPr txBox="1">
            <a:spLocks/>
          </p:cNvSpPr>
          <p:nvPr/>
        </p:nvSpPr>
        <p:spPr>
          <a:xfrm>
            <a:off x="838200" y="1212783"/>
            <a:ext cx="10515600" cy="496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算法介绍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raw</a:t>
            </a:r>
            <a:r>
              <a:rPr lang="zh-CN" altLang="en-US" dirty="0"/>
              <a:t>视频</a:t>
            </a:r>
            <a:endParaRPr lang="en-US" altLang="zh-CN" dirty="0"/>
          </a:p>
          <a:p>
            <a:r>
              <a:rPr lang="zh-CN" altLang="en-US" dirty="0"/>
              <a:t>输出：带标签（人与车）视频</a:t>
            </a:r>
            <a:r>
              <a:rPr lang="en-US" altLang="zh-CN" dirty="0"/>
              <a:t>+</a:t>
            </a:r>
            <a:r>
              <a:rPr lang="zh-CN" altLang="en-US" dirty="0"/>
              <a:t>每帧</a:t>
            </a:r>
            <a:r>
              <a:rPr lang="en-US" altLang="zh-CN" dirty="0"/>
              <a:t>txt</a:t>
            </a:r>
            <a:r>
              <a:rPr lang="zh-CN" altLang="en-US" dirty="0"/>
              <a:t>格式结果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开发进度</a:t>
            </a:r>
            <a:endParaRPr lang="en-US" altLang="zh-CN" dirty="0"/>
          </a:p>
          <a:p>
            <a:r>
              <a:rPr lang="zh-CN" altLang="en-US" dirty="0"/>
              <a:t>异常行为的还没做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存在的问题</a:t>
            </a:r>
            <a:endParaRPr lang="en-US" altLang="zh-CN" dirty="0"/>
          </a:p>
          <a:p>
            <a:r>
              <a:rPr lang="zh-CN" altLang="en-US" dirty="0"/>
              <a:t>暂不支持输入是图片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2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272193"/>
            <a:ext cx="2979230" cy="540000"/>
            <a:chOff x="0" y="271354"/>
            <a:chExt cx="2979230" cy="540000"/>
          </a:xfrm>
        </p:grpSpPr>
        <p:sp>
          <p:nvSpPr>
            <p:cNvPr id="8" name="基础扎实"/>
            <p:cNvSpPr txBox="1"/>
            <p:nvPr/>
          </p:nvSpPr>
          <p:spPr>
            <a:xfrm>
              <a:off x="870195" y="279744"/>
              <a:ext cx="2109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C87F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算法名称</a:t>
              </a:r>
            </a:p>
          </p:txBody>
        </p:sp>
        <p:sp>
          <p:nvSpPr>
            <p:cNvPr id="4" name="01"/>
            <p:cNvSpPr/>
            <p:nvPr/>
          </p:nvSpPr>
          <p:spPr>
            <a:xfrm>
              <a:off x="0" y="271354"/>
              <a:ext cx="695325" cy="540000"/>
            </a:xfrm>
            <a:prstGeom prst="rect">
              <a:avLst/>
            </a:prstGeom>
            <a:solidFill>
              <a:srgbClr val="5C8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色块"/>
            <p:cNvSpPr/>
            <p:nvPr/>
          </p:nvSpPr>
          <p:spPr>
            <a:xfrm>
              <a:off x="746760" y="271354"/>
              <a:ext cx="72000" cy="540000"/>
            </a:xfrm>
            <a:prstGeom prst="rect">
              <a:avLst/>
            </a:prstGeom>
            <a:solidFill>
              <a:srgbClr val="5C8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16A08F4-6C4E-D615-9629-8086C4980C7A}"/>
              </a:ext>
            </a:extLst>
          </p:cNvPr>
          <p:cNvSpPr txBox="1">
            <a:spLocks/>
          </p:cNvSpPr>
          <p:nvPr/>
        </p:nvSpPr>
        <p:spPr>
          <a:xfrm>
            <a:off x="838200" y="1212783"/>
            <a:ext cx="10515600" cy="496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下周计划</a:t>
            </a:r>
            <a:endParaRPr lang="en-US" altLang="zh-CN" dirty="0"/>
          </a:p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dirty="0"/>
              <a:t>输入是图片的人车检测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7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94_Office 主题">
  <a:themeElements>
    <a:clrScheme name="扁平化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45C9"/>
      </a:accent1>
      <a:accent2>
        <a:srgbClr val="E74C3C"/>
      </a:accent2>
      <a:accent3>
        <a:srgbClr val="00B050"/>
      </a:accent3>
      <a:accent4>
        <a:srgbClr val="E67E22"/>
      </a:accent4>
      <a:accent5>
        <a:srgbClr val="9B59B6"/>
      </a:accent5>
      <a:accent6>
        <a:srgbClr val="1ABC9C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2700000" scaled="1"/>
          <a:tileRect/>
        </a:gra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>
            <a:ln>
              <a:noFill/>
            </a:ln>
            <a:solidFill>
              <a:schemeClr val="bg2">
                <a:lumMod val="50000"/>
              </a:schemeClr>
            </a:solidFill>
            <a:effectLst/>
            <a:uLnTx/>
            <a:uFillTx/>
            <a:latin typeface="Arial" panose="020B0604020202020204" pitchFamily="34" charset="0"/>
            <a:ea typeface="微软雅黑" panose="020B0503020204020204" pitchFamily="34" charset="-122"/>
            <a:cs typeface="+mn-cs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60</Words>
  <Application>Microsoft Office PowerPoint</Application>
  <PresentationFormat>宽屏</PresentationFormat>
  <Paragraphs>20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94_Office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Nie</dc:creator>
  <cp:lastModifiedBy>远卓 牛</cp:lastModifiedBy>
  <cp:revision>224</cp:revision>
  <dcterms:created xsi:type="dcterms:W3CDTF">2021-04-11T07:35:00Z</dcterms:created>
  <dcterms:modified xsi:type="dcterms:W3CDTF">2024-03-29T02:41:45Z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F70DAF859AA24EA58014882581390E00</vt:lpwstr>
  </property>
  <property fmtid="{D5CDD505-2E9C-101B-9397-08002B2CF9AE}" pid="3" name="KSOProductBuildVer">
    <vt:lpwstr>2052-11.1.0.11045</vt:lpwstr>
  </property>
</Properties>
</file>