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3D524-CD0C-8508-495B-5E4E5448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5ED9E4-8FBF-9D0D-DE09-EEBE02A9E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B621A-F663-6D21-167E-85A0D9E3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2CEBD-959A-5F24-F286-4862E754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8ACA0-A78F-E964-25D6-D7E6A145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1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C637-A98A-BBFD-BE1B-6AA5ADB5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CE644-2332-57D3-9E4B-D47A7E9B8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98839-3F4E-65E0-1E90-B056DD21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1BCCD-BCEC-9259-983D-5BB1D491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550A7-8280-164A-3E65-194ECA28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7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6712DE-F1DA-7398-BE22-D9EF6852D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A4693C-702C-ACE2-4079-BB81BDD5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561CE-D9FA-895A-CE03-309E5D66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856F2-7526-8341-A769-6BA18A9F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5D865-0D81-3E66-491C-2C3E08A3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200AA-9565-6791-CA9D-94032165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0E7BF-32A4-CB2B-D1BA-412B5C77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95EF6-B042-08AA-EBD5-78CC7C65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1BFAE-1986-B409-498A-F7B4CEF7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9EF4E-30DD-432B-2970-6AD01341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9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E2105-87C7-04A6-35C2-BC065E54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E7E4CD-160D-991B-FCF8-C90217CB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A095B-615C-82E1-1C22-5F82BD5D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5DEE6-FAC2-67B2-CCC1-4C43D924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8F60CF-AB0E-B93F-4F3B-D7D089F4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48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9A57D-CB45-0358-53BE-BFC24169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6BD64-3E23-5144-015E-3655B8897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60AFE5-CC62-127D-2BD0-01ADC6E39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3423A-CD0A-FC4D-49E8-BA75E1A6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C1FD3-9A0E-D42A-7B57-D6AA6722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8CAAB3-B515-E8A7-A2BD-05A702A4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89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D93E7-7C12-727A-03E2-F8C03C7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0167A-DB25-B240-B04A-1C53154EB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B9411-488F-81CE-F3EC-22EF37C7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A923C2-79BF-909A-3CED-E2599DB29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F3EF99-385D-7B60-59B4-BEE26EA58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DDDBF4-ACDE-AE87-CA1E-48805FE0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50259B-A2AA-0773-686D-BE528E71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D11E69-A0CD-D5A7-59CA-3BE98A5F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9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17583-7438-5083-131E-B57A28C2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208B23-2B1E-D489-ED49-8660FCBF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68068A-6F8F-5C7A-9029-2FD3382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B97252-48C6-B9B3-5533-47EE87AE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7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54CA7A-1E69-C6C7-E090-C1CBD207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2FF7E6-F3BD-E60C-B2C1-D22671A1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7108D9-F02D-C626-10AE-892253DD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7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F22E8-2A21-0AD9-4D80-BA63806C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8910B-1AB9-8352-A284-A63533D8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4143C-D1F9-C778-2F17-CCEA38EE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8B8D3-9032-8A46-7C7D-AD5E6CC5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B9EAC-9293-69C9-BB30-6DB8EEA2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63A8A-9A62-C325-646B-24B4376F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4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730EC-B888-C4DA-AEF2-D45165AA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4B6EBF-8753-85E1-6ADB-13095E1DA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652E6-594C-16D2-8E92-8D65D357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8C85E-CCB1-4499-5170-6926A1ED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5C6D9D-244F-B36E-F1C1-1659E955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856EC-E462-4678-3D62-9BB047D6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613D19-CD8C-C11B-992D-1BA30458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E4B9C-0038-E184-40A6-777A4508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6AFC1-DCB1-97CC-14F6-3DA143B9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59711-21B8-4A46-BE09-13516AB1D7FD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0A2DE-B9C1-FB34-6AC5-BF338E1F6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9360C-F414-7B79-D516-7BB83A9D5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66454-6898-4D08-9681-471C3F465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3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4664C8-CB5A-6F85-5AA2-F7A570C97609}"/>
              </a:ext>
            </a:extLst>
          </p:cNvPr>
          <p:cNvSpPr txBox="1"/>
          <p:nvPr/>
        </p:nvSpPr>
        <p:spPr>
          <a:xfrm>
            <a:off x="2289545" y="88604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Yolov8 map50:0.778 10ms/pic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F1B9D-AE33-2368-C5A5-97AA485D39BC}"/>
              </a:ext>
            </a:extLst>
          </p:cNvPr>
          <p:cNvSpPr txBox="1"/>
          <p:nvPr/>
        </p:nvSpPr>
        <p:spPr>
          <a:xfrm>
            <a:off x="2414578" y="305966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Detr</a:t>
            </a:r>
            <a:r>
              <a:rPr lang="en-US" altLang="zh-CN" dirty="0"/>
              <a:t> map50:0.802 0.2430s/pic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18875B-F807-6359-7F97-C3920A31595A}"/>
              </a:ext>
            </a:extLst>
          </p:cNvPr>
          <p:cNvSpPr txBox="1"/>
          <p:nvPr/>
        </p:nvSpPr>
        <p:spPr>
          <a:xfrm>
            <a:off x="400493" y="3934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人车检测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A2690F-955D-C865-86B1-398FC003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9" y="1357870"/>
            <a:ext cx="12117491" cy="15337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59AC6D-54B4-6B3A-8DDD-7B00A07EF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7" y="3597059"/>
            <a:ext cx="1206033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4664C8-CB5A-6F85-5AA2-F7A570C97609}"/>
              </a:ext>
            </a:extLst>
          </p:cNvPr>
          <p:cNvSpPr txBox="1"/>
          <p:nvPr/>
        </p:nvSpPr>
        <p:spPr>
          <a:xfrm>
            <a:off x="2289545" y="88604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Yolov8 map50:0.778 10ms/pic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DF1B9D-AE33-2368-C5A5-97AA485D39BC}"/>
              </a:ext>
            </a:extLst>
          </p:cNvPr>
          <p:cNvSpPr txBox="1"/>
          <p:nvPr/>
        </p:nvSpPr>
        <p:spPr>
          <a:xfrm>
            <a:off x="7376438" y="1070713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Detr</a:t>
            </a:r>
            <a:r>
              <a:rPr lang="en-US" altLang="zh-CN" dirty="0"/>
              <a:t> map50:0.802 0.2430s/pic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18875B-F807-6359-7F97-C3920A31595A}"/>
              </a:ext>
            </a:extLst>
          </p:cNvPr>
          <p:cNvSpPr txBox="1"/>
          <p:nvPr/>
        </p:nvSpPr>
        <p:spPr>
          <a:xfrm>
            <a:off x="400493" y="3934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人车检测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228644-B3D4-0DB8-2E22-ED56B7C5A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91" y="1830419"/>
            <a:ext cx="5397262" cy="4141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9D08EA-32FB-482A-D12E-4762DF0F8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37" y="2279001"/>
            <a:ext cx="4984044" cy="34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ED5A3-A7E8-FA45-D757-2873E3DC16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9084" y="521365"/>
            <a:ext cx="717536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CN" altLang="en-US" dirty="0"/>
              <a:t>无标签物体检测</a:t>
            </a:r>
            <a:r>
              <a:rPr lang="en-US" altLang="zh-CN" dirty="0"/>
              <a:t>DETR panoptic segmentation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D2898CD-CCAF-7E5B-F643-45DD47A1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312" y="1457360"/>
            <a:ext cx="3620005" cy="26673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84D153-538A-3DDC-0D7E-48443324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19" y="1601972"/>
            <a:ext cx="3256188" cy="22257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2C17DE-7182-8A3E-B872-BB1A44553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10" y="4197125"/>
            <a:ext cx="4565918" cy="23053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3A88024-08A6-7712-B89E-FB333E92E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837" y="4197124"/>
            <a:ext cx="468695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31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远卓 牛</dc:creator>
  <cp:lastModifiedBy>远卓 牛</cp:lastModifiedBy>
  <cp:revision>29</cp:revision>
  <dcterms:created xsi:type="dcterms:W3CDTF">2024-04-02T06:49:05Z</dcterms:created>
  <dcterms:modified xsi:type="dcterms:W3CDTF">2024-04-02T14:43:52Z</dcterms:modified>
</cp:coreProperties>
</file>